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51" r:id="rId2"/>
    <p:sldId id="298" r:id="rId3"/>
    <p:sldId id="364" r:id="rId4"/>
    <p:sldId id="325" r:id="rId5"/>
    <p:sldId id="365" r:id="rId6"/>
    <p:sldId id="366" r:id="rId7"/>
    <p:sldId id="367" r:id="rId8"/>
    <p:sldId id="368" r:id="rId9"/>
    <p:sldId id="322" r:id="rId10"/>
    <p:sldId id="329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68"/>
    <a:srgbClr val="6699FF"/>
    <a:srgbClr val="C1B7BA"/>
    <a:srgbClr val="000000"/>
    <a:srgbClr val="D6D0D2"/>
    <a:srgbClr val="CC3300"/>
    <a:srgbClr val="729A00"/>
    <a:srgbClr val="8EC000"/>
    <a:srgbClr val="1563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83946" autoAdjust="0"/>
  </p:normalViewPr>
  <p:slideViewPr>
    <p:cSldViewPr>
      <p:cViewPr varScale="1">
        <p:scale>
          <a:sx n="57" d="100"/>
          <a:sy n="57" d="100"/>
        </p:scale>
        <p:origin x="17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4584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37626D-0797-42EF-8A0A-23FA405531B0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F4FF04-F0BC-4329-AEE9-6FB30646A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8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DD9AE0-292E-49A4-986B-81AB1D285430}" type="slidenum">
              <a:rPr lang="en-US" smtClean="0">
                <a:latin typeface="Time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Time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AA963-4949-4D31-9BF4-32387B489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AA963-4949-4D31-9BF4-32387B489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AA963-4949-4D31-9BF4-32387B489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1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AA963-4949-4D31-9BF4-32387B489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AA963-4949-4D31-9BF4-32387B489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AA963-4949-4D31-9BF4-32387B489F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E7F6B5-305C-4864-8B43-46CD63F47B99}" type="slidenum">
              <a:rPr lang="en-US" smtClean="0">
                <a:solidFill>
                  <a:srgbClr val="000000"/>
                </a:solidFill>
                <a:latin typeface="Times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 dirty="0">
              <a:solidFill>
                <a:srgbClr val="000000"/>
              </a:solidFill>
              <a:latin typeface="Monac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37AD-48C9-48E3-B6F8-95FC4841A00A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3854-259C-4D6C-A394-37F59ECC4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D820-69E0-408E-954E-11C8F9A8AC27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7DBC-AE7D-41BE-9B22-3776BFA7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0961-A835-4A79-9C16-D20A793B3C4E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5EE4-6434-4CB2-B245-A43681C9F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5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blue_bar_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50"/>
            <a:ext cx="91424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3889380"/>
            <a:ext cx="9144000" cy="29686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>
                <a:sym typeface="Wingdings 2" pitchFamily="18" charset="2"/>
              </a:rPr>
              <a:t>Click icon to add picture</a:t>
            </a:r>
            <a:endParaRPr lang="en-US" noProof="0" dirty="0">
              <a:sym typeface="Wingdings 2" pitchFamily="18" charset="2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4401" y="2444750"/>
            <a:ext cx="7315200" cy="920750"/>
          </a:xfrm>
        </p:spPr>
        <p:txBody>
          <a:bodyPr anchor="ctr"/>
          <a:lstStyle>
            <a:lvl1pPr marL="0" indent="0">
              <a:buNone/>
              <a:defRPr sz="2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848225" y="4902201"/>
            <a:ext cx="3590925" cy="368300"/>
          </a:xfrm>
        </p:spPr>
        <p:txBody>
          <a:bodyPr/>
          <a:lstStyle>
            <a:lvl1pPr algn="r">
              <a:buNone/>
              <a:defRPr sz="2200" b="1" baseline="0">
                <a:solidFill>
                  <a:schemeClr val="accent1"/>
                </a:solidFill>
              </a:defRPr>
            </a:lvl1pPr>
            <a:lvl2pPr algn="l">
              <a:buNone/>
              <a:defRPr sz="1800">
                <a:solidFill>
                  <a:schemeClr val="accent1"/>
                </a:solidFill>
              </a:defRPr>
            </a:lvl2pPr>
            <a:lvl3pPr algn="l">
              <a:spcBef>
                <a:spcPts val="308"/>
              </a:spcBef>
              <a:buNone/>
              <a:defRPr sz="1700">
                <a:solidFill>
                  <a:schemeClr val="accent1"/>
                </a:solidFill>
              </a:defRPr>
            </a:lvl3pPr>
            <a:lvl4pPr>
              <a:buNone/>
              <a:defRPr>
                <a:solidFill>
                  <a:schemeClr val="accent1"/>
                </a:solidFill>
              </a:defRPr>
            </a:lvl4pPr>
            <a:lvl5pPr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848225" y="5270500"/>
            <a:ext cx="3590925" cy="368300"/>
          </a:xfrm>
        </p:spPr>
        <p:txBody>
          <a:bodyPr/>
          <a:lstStyle>
            <a:lvl1pPr algn="r">
              <a:buNone/>
              <a:defRPr sz="1800" b="0" baseline="0">
                <a:solidFill>
                  <a:schemeClr val="accent1"/>
                </a:solidFill>
              </a:defRPr>
            </a:lvl1pPr>
            <a:lvl2pPr algn="l">
              <a:buNone/>
              <a:defRPr sz="1800">
                <a:solidFill>
                  <a:schemeClr val="accent1"/>
                </a:solidFill>
              </a:defRPr>
            </a:lvl2pPr>
            <a:lvl3pPr algn="l">
              <a:spcBef>
                <a:spcPts val="308"/>
              </a:spcBef>
              <a:buNone/>
              <a:defRPr sz="1700">
                <a:solidFill>
                  <a:schemeClr val="accent1"/>
                </a:solidFill>
              </a:defRPr>
            </a:lvl3pPr>
            <a:lvl4pPr>
              <a:buNone/>
              <a:defRPr>
                <a:solidFill>
                  <a:schemeClr val="accent1"/>
                </a:solidFill>
              </a:defRPr>
            </a:lvl4pPr>
            <a:lvl5pPr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848225" y="6099175"/>
            <a:ext cx="3590925" cy="368300"/>
          </a:xfrm>
        </p:spPr>
        <p:txBody>
          <a:bodyPr/>
          <a:lstStyle>
            <a:lvl1pPr algn="r">
              <a:buNone/>
              <a:defRPr sz="1700" b="0" baseline="0">
                <a:solidFill>
                  <a:schemeClr val="accent1"/>
                </a:solidFill>
              </a:defRPr>
            </a:lvl1pPr>
            <a:lvl2pPr algn="l">
              <a:buNone/>
              <a:defRPr sz="1800">
                <a:solidFill>
                  <a:schemeClr val="accent1"/>
                </a:solidFill>
              </a:defRPr>
            </a:lvl2pPr>
            <a:lvl3pPr algn="l">
              <a:spcBef>
                <a:spcPts val="308"/>
              </a:spcBef>
              <a:buNone/>
              <a:defRPr sz="1700">
                <a:solidFill>
                  <a:schemeClr val="accent1"/>
                </a:solidFill>
              </a:defRPr>
            </a:lvl3pPr>
            <a:lvl4pPr>
              <a:buNone/>
              <a:defRPr>
                <a:solidFill>
                  <a:schemeClr val="accent1"/>
                </a:solidFill>
              </a:defRPr>
            </a:lvl4pPr>
            <a:lvl5pPr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07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D862-D5AE-4A02-93C7-07ED358C6F79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F346-BE60-4E53-BE6B-83CED70AD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8BE5-CD72-442C-9E07-CD6C3575C6F4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D4A7-501C-41C6-8C7B-28526F89A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5C70-CE33-444B-B67A-6C0DC56BD518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741B-E18B-4538-9292-46DB00398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BBA5-D187-4272-9B83-B415995C274D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374D-EBE0-491A-80C5-FF438435E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F1B1-569F-431C-8067-9C42D6D65369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1F95-7082-4C2A-8901-8BD66386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2791-B963-475E-AFEB-91A597D70CC9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1A07-802E-43DE-BCF5-0FC67FCF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2C53-0A1B-48E8-A294-FF9A5C5365DC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73C4-B9A0-4D00-BAED-A5482E9BF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BC3E-E9E6-416C-BFA5-088D4522ABDF}" type="datetime1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9C12-8B32-4A63-BD8F-6F3850FC0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8E368-B177-4116-91F0-4FD4F7D0709A}" type="datetime1">
              <a:rPr lang="en-US"/>
              <a:pPr>
                <a:defRPr/>
              </a:pPr>
              <a:t>3/16/2023</a:t>
            </a:fld>
            <a:r>
              <a:rPr lang="en-US" dirty="0"/>
              <a:t>/</a:t>
            </a:r>
            <a:r>
              <a:rPr lang="en-US" dirty="0" err="1"/>
              <a:t>Villarruz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952E35-D678-4DC5-8A56-152A38E51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lowhospital.org/locations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81200" y="2444750"/>
            <a:ext cx="4953000" cy="920750"/>
          </a:xfrm>
        </p:spPr>
        <p:txBody>
          <a:bodyPr/>
          <a:lstStyle/>
          <a:p>
            <a:pPr algn="ctr" eaLnBrk="1" hangingPunct="1"/>
            <a:endParaRPr lang="en-US" sz="4000" dirty="0"/>
          </a:p>
        </p:txBody>
      </p:sp>
      <p:sp>
        <p:nvSpPr>
          <p:cNvPr id="3174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962400" y="4603750"/>
            <a:ext cx="4629150" cy="3683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222268"/>
                </a:solidFill>
              </a:rPr>
              <a:t>2000 Stadium Way</a:t>
            </a:r>
          </a:p>
        </p:txBody>
      </p:sp>
      <p:sp>
        <p:nvSpPr>
          <p:cNvPr id="3174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000625" y="4972050"/>
            <a:ext cx="3590925" cy="3683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222268"/>
                </a:solidFill>
              </a:rPr>
              <a:t>Los Angeles, California</a:t>
            </a:r>
          </a:p>
          <a:p>
            <a:pPr eaLnBrk="1" hangingPunct="1"/>
            <a:r>
              <a:rPr lang="en-US" b="1" dirty="0">
                <a:solidFill>
                  <a:srgbClr val="222268"/>
                </a:solidFill>
              </a:rPr>
              <a:t>www.barlowhospital.org</a:t>
            </a:r>
          </a:p>
        </p:txBody>
      </p:sp>
      <p:sp>
        <p:nvSpPr>
          <p:cNvPr id="3174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743200" y="6222859"/>
            <a:ext cx="4191000" cy="368301"/>
          </a:xfrm>
        </p:spPr>
        <p:txBody>
          <a:bodyPr/>
          <a:lstStyle/>
          <a:p>
            <a:pPr eaLnBrk="1" hangingPunct="1"/>
            <a:r>
              <a:rPr lang="en-US" sz="1800" b="1" i="1" dirty="0">
                <a:solidFill>
                  <a:srgbClr val="222268"/>
                </a:solidFill>
              </a:rPr>
              <a:t>TRUSTED </a:t>
            </a:r>
            <a:r>
              <a:rPr lang="en-US" sz="1800" b="1" i="1" dirty="0">
                <a:solidFill>
                  <a:srgbClr val="222268"/>
                </a:solidFill>
                <a:sym typeface="Wingdings" pitchFamily="2" charset="2"/>
              </a:rPr>
              <a:t> PROVEN  AWARD-WINNING </a:t>
            </a:r>
            <a:endParaRPr lang="en-US" sz="1800" b="1" i="1" dirty="0">
              <a:solidFill>
                <a:srgbClr val="222268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31750" name="Line 30"/>
          <p:cNvSpPr>
            <a:spLocks noChangeShapeType="1"/>
          </p:cNvSpPr>
          <p:nvPr/>
        </p:nvSpPr>
        <p:spPr bwMode="auto">
          <a:xfrm>
            <a:off x="6581775" y="5867400"/>
            <a:ext cx="1765300" cy="0"/>
          </a:xfrm>
          <a:prstGeom prst="line">
            <a:avLst/>
          </a:prstGeom>
          <a:noFill/>
          <a:ln w="38100">
            <a:solidFill>
              <a:srgbClr val="0053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 descr="BARLOW Logo 2018 greyscal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15386" y="2007019"/>
            <a:ext cx="5189428" cy="194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66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b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Admissions 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               213-202-6878</a:t>
            </a:r>
            <a:endParaRPr lang="en-US" sz="4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066800"/>
            <a:ext cx="9144000" cy="4800600"/>
            <a:chOff x="457200" y="1828800"/>
            <a:chExt cx="8093813" cy="40862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828800"/>
              <a:ext cx="8093812" cy="36004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1" y="5429250"/>
              <a:ext cx="8093812" cy="48577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276600" y="6198164"/>
            <a:ext cx="34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www.barlowhospital.org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A8C77-4146-4588-897C-FD4D4EB1A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6009900"/>
            <a:ext cx="200575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286000" cy="6858000"/>
          </a:xfrm>
          <a:prstGeom prst="rect">
            <a:avLst/>
          </a:prstGeom>
          <a:gradFill rotWithShape="0">
            <a:gsLst>
              <a:gs pos="0">
                <a:srgbClr val="00206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3831878" y="1096608"/>
            <a:ext cx="530511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sz="2600" b="1" dirty="0"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Long-Term Care Hospital  </a:t>
            </a:r>
            <a:b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 (LTCH)</a:t>
            </a:r>
          </a:p>
          <a:p>
            <a:pPr eaLnBrk="1" hangingPunct="1">
              <a:buFontTx/>
              <a:buChar char="•"/>
              <a:defRPr/>
            </a:pP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Only not-for-profit in California</a:t>
            </a:r>
          </a:p>
          <a:p>
            <a:pPr eaLnBrk="1" hangingPunct="1">
              <a:defRPr/>
            </a:pPr>
            <a:endParaRPr 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 Three Locations:</a:t>
            </a:r>
            <a:b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Los Angeles</a:t>
            </a:r>
            <a:b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	Van Nuys</a:t>
            </a:r>
            <a:b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	Whittier</a:t>
            </a:r>
            <a:b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b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Virtual Video Tour: </a:t>
            </a:r>
            <a:r>
              <a:rPr lang="en-US" u="sng" dirty="0">
                <a:solidFill>
                  <a:srgbClr val="2222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https://www.barlowhospital.org/locations/</a:t>
            </a:r>
            <a:endParaRPr lang="en-US" dirty="0">
              <a:solidFill>
                <a:srgbClr val="222268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600" dirty="0">
              <a:latin typeface="+mn-lt"/>
            </a:endParaRPr>
          </a:p>
        </p:txBody>
      </p:sp>
      <p:pic>
        <p:nvPicPr>
          <p:cNvPr id="3994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79" y="1027612"/>
            <a:ext cx="3229120" cy="160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414" y="2438399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667" y="3860959"/>
            <a:ext cx="3002332" cy="18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itle 1"/>
          <p:cNvSpPr txBox="1">
            <a:spLocks/>
          </p:cNvSpPr>
          <p:nvPr/>
        </p:nvSpPr>
        <p:spPr bwMode="auto">
          <a:xfrm>
            <a:off x="0" y="0"/>
            <a:ext cx="9144000" cy="10761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  </a:t>
            </a:r>
            <a:endParaRPr lang="en-U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48000" y="6220805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52E4D-D4F7-4CAE-A2A5-EA073BE06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1" y="6056353"/>
            <a:ext cx="1621677" cy="536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59CEE-1608-40F1-A2A9-32FE85A439F7}"/>
              </a:ext>
            </a:extLst>
          </p:cNvPr>
          <p:cNvSpPr txBox="1"/>
          <p:nvPr/>
        </p:nvSpPr>
        <p:spPr>
          <a:xfrm>
            <a:off x="381699" y="184139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Arial" panose="020B0604020202020204" pitchFamily="34" charset="0"/>
              </a:rPr>
              <a:t>Introduction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152400" y="1055301"/>
            <a:ext cx="8991600" cy="53340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Barlow Respiratory Hospital Historic original location</a:t>
            </a:r>
          </a:p>
          <a:p>
            <a:pPr algn="l" eaLnBrk="1" hangingPunct="1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Stadium Way Los Angeles, CA 90026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to Dodger Stadium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downtown Los Angeles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Beautifully landscaped campus adjacent to Elysian Park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physicians include pulmonologists, critical care,</a:t>
            </a:r>
            <a:b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consulting specialties, access to ICU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care teams include registered nurses, respiratory therapists, rehabilitation professionals (physical therapists, occupational therapists, and speech-language pathologists) clinical dietitians, case managers, licensed social workers, </a:t>
            </a:r>
            <a:b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pharmacists.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E91E-0B14-4964-9985-84CA1DA6A6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6225972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04CEB-C4D5-49F1-A5B1-DDE05B94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1001"/>
            <a:ext cx="200575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6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Angeles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E91E-0B14-4964-9985-84CA1DA6A6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6225972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04CEB-C4D5-49F1-A5B1-DDE05B94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1001"/>
            <a:ext cx="2005758" cy="7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DFD7F-D6FA-4546-82E7-006FE6E15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2" y="1082554"/>
            <a:ext cx="8274475" cy="46928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Nuys 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152400" y="1055301"/>
            <a:ext cx="8991600" cy="53340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Barlow Respiratory Hospital at Valley Presbyterian Hospital</a:t>
            </a:r>
          </a:p>
          <a:p>
            <a:pPr algn="l" eaLnBrk="1" hangingPunct="1"/>
            <a:r>
              <a:rPr lang="nl-NL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15107 Vanowen Street 3rd Floor Van Nuys, CA 91405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405 Freeway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Hospital-within-a-hospital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Valet Parking available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physicians include pulmonologists, critical care,</a:t>
            </a:r>
            <a:b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consulting specialties, access to ICU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care teams include registered nurses, respiratory therapists, rehabilitation professionals (physical therapists, occupational therapists, and speech-language pathologists) clinical dietitians, case managers, licensed social workers, </a:t>
            </a:r>
            <a:b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pharmacists.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E91E-0B14-4964-9985-84CA1DA6A6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6225972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04CEB-C4D5-49F1-A5B1-DDE05B94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1001"/>
            <a:ext cx="200575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Nuys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E91E-0B14-4964-9985-84CA1DA6A6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6225972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04CEB-C4D5-49F1-A5B1-DDE05B94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1001"/>
            <a:ext cx="2005758" cy="7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F29F7-6105-4F36-A78D-36425FEF8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49979"/>
            <a:ext cx="8001000" cy="46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Whittier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152400" y="1055301"/>
            <a:ext cx="8991600" cy="53340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Barlow Respiratory Hospital at PIH Health Hospital</a:t>
            </a:r>
          </a:p>
          <a:p>
            <a:pPr algn="l" eaLnBrk="1" hangingPunct="1"/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12401 E. Washington Blvd 2nd Floor Whittier, CA 90602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Hospital-within-a-hospital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Starbucks Coffee in lobby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Valet parking available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physicians include pulmonologists, critical care,</a:t>
            </a:r>
            <a:b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consulting specialties, access to ICU 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care teams include registered nurses, respiratory therapists, rehabilitation professionals (physical therapists, occupational therapists, and speech-language pathologists) clinical dietitians, case managers, licensed social workers, </a:t>
            </a:r>
            <a:b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pharmacists.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E91E-0B14-4964-9985-84CA1DA6A6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6225972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04CEB-C4D5-49F1-A5B1-DDE05B94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1001"/>
            <a:ext cx="2005758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E91E-0B14-4964-9985-84CA1DA6A6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6225972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04CEB-C4D5-49F1-A5B1-DDE05B94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971001"/>
            <a:ext cx="2005758" cy="7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E00E4-2EAC-4471-A40E-E5224DFF9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61946"/>
            <a:ext cx="7772400" cy="44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8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Ventilator Weaning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1189537"/>
            <a:ext cx="8847438" cy="4830763"/>
          </a:xfrm>
        </p:spPr>
        <p:txBody>
          <a:bodyPr numCol="2"/>
          <a:lstStyle/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interdisciplinary clinical team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Certified Physicians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Specialties (200+)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Nurses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Care Certified (WCC) Registered Nurses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Therapy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Therapy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Therapy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Dietitian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Preventionist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FF346-BE60-4E53-BE6B-83CED70AD5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Who We Are;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971800" y="6182653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</a:rPr>
              <a:t>TRUSTED </a:t>
            </a:r>
            <a:r>
              <a:rPr lang="en-US" altLang="en-US" sz="1400" b="1" i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PROVEN  AWARD-WINNING </a:t>
            </a:r>
            <a:endParaRPr lang="en-US" altLang="en-US" sz="1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61FE2-8223-4795-B31F-3AECBE23B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4617"/>
            <a:ext cx="2002993" cy="7096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</TotalTime>
  <Words>439</Words>
  <Application>Microsoft Office PowerPoint</Application>
  <PresentationFormat>On-screen Show (4:3)</PresentationFormat>
  <Paragraphs>83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Monaco</vt:lpstr>
      <vt:lpstr>Times</vt:lpstr>
      <vt:lpstr>Wingdings</vt:lpstr>
      <vt:lpstr>Wingdings 2</vt:lpstr>
      <vt:lpstr>Office Theme</vt:lpstr>
      <vt:lpstr>PowerPoint Presentation</vt:lpstr>
      <vt:lpstr>PowerPoint Presentation</vt:lpstr>
      <vt:lpstr>  Los Angeles</vt:lpstr>
      <vt:lpstr>  Los Angeles</vt:lpstr>
      <vt:lpstr>  Van Nuys </vt:lpstr>
      <vt:lpstr>  Van Nuys </vt:lpstr>
      <vt:lpstr>  Whittier</vt:lpstr>
      <vt:lpstr>  Whittier</vt:lpstr>
      <vt:lpstr>Ventilator Weaning Program </vt:lpstr>
      <vt:lpstr>PowerPoint Presentation</vt:lpstr>
    </vt:vector>
  </TitlesOfParts>
  <Company>Barlow Respiratory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Barlow LTACH Facts</dc:title>
  <dc:creator>Hassenpflug, Meg</dc:creator>
  <cp:lastModifiedBy>Shimizu,Julia</cp:lastModifiedBy>
  <cp:revision>408</cp:revision>
  <cp:lastPrinted>2014-01-25T22:10:57Z</cp:lastPrinted>
  <dcterms:created xsi:type="dcterms:W3CDTF">2011-09-29T20:30:44Z</dcterms:created>
  <dcterms:modified xsi:type="dcterms:W3CDTF">2023-03-16T22:32:55Z</dcterms:modified>
</cp:coreProperties>
</file>