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15" r:id="rId1"/>
  </p:sldMasterIdLst>
  <p:notesMasterIdLst>
    <p:notesMasterId r:id="rId52"/>
  </p:notesMasterIdLst>
  <p:handoutMasterIdLst>
    <p:handoutMasterId r:id="rId53"/>
  </p:handoutMasterIdLst>
  <p:sldIdLst>
    <p:sldId id="256" r:id="rId2"/>
    <p:sldId id="258" r:id="rId3"/>
    <p:sldId id="261" r:id="rId4"/>
    <p:sldId id="275" r:id="rId5"/>
    <p:sldId id="259" r:id="rId6"/>
    <p:sldId id="263" r:id="rId7"/>
    <p:sldId id="264" r:id="rId8"/>
    <p:sldId id="266" r:id="rId9"/>
    <p:sldId id="281" r:id="rId10"/>
    <p:sldId id="272" r:id="rId11"/>
    <p:sldId id="284" r:id="rId12"/>
    <p:sldId id="286" r:id="rId13"/>
    <p:sldId id="287" r:id="rId14"/>
    <p:sldId id="289" r:id="rId15"/>
    <p:sldId id="319" r:id="rId16"/>
    <p:sldId id="320" r:id="rId17"/>
    <p:sldId id="280" r:id="rId18"/>
    <p:sldId id="283" r:id="rId19"/>
    <p:sldId id="291" r:id="rId20"/>
    <p:sldId id="292" r:id="rId21"/>
    <p:sldId id="293" r:id="rId22"/>
    <p:sldId id="273" r:id="rId23"/>
    <p:sldId id="314" r:id="rId24"/>
    <p:sldId id="294" r:id="rId25"/>
    <p:sldId id="277" r:id="rId26"/>
    <p:sldId id="316" r:id="rId27"/>
    <p:sldId id="288" r:id="rId28"/>
    <p:sldId id="301" r:id="rId29"/>
    <p:sldId id="302" r:id="rId30"/>
    <p:sldId id="335" r:id="rId31"/>
    <p:sldId id="303" r:id="rId32"/>
    <p:sldId id="304" r:id="rId33"/>
    <p:sldId id="305" r:id="rId34"/>
    <p:sldId id="306" r:id="rId35"/>
    <p:sldId id="307" r:id="rId36"/>
    <p:sldId id="317" r:id="rId37"/>
    <p:sldId id="315" r:id="rId38"/>
    <p:sldId id="323" r:id="rId39"/>
    <p:sldId id="340" r:id="rId40"/>
    <p:sldId id="339" r:id="rId41"/>
    <p:sldId id="338" r:id="rId42"/>
    <p:sldId id="318" r:id="rId43"/>
    <p:sldId id="311" r:id="rId44"/>
    <p:sldId id="310" r:id="rId45"/>
    <p:sldId id="308" r:id="rId46"/>
    <p:sldId id="313" r:id="rId47"/>
    <p:sldId id="309" r:id="rId48"/>
    <p:sldId id="269" r:id="rId49"/>
    <p:sldId id="337" r:id="rId50"/>
    <p:sldId id="324"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r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A7596"/>
    <a:srgbClr val="2E7FA4"/>
    <a:srgbClr val="00C85A"/>
    <a:srgbClr val="B3FFD5"/>
    <a:srgbClr val="6BACC3"/>
    <a:srgbClr val="FFB40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80"/>
    <p:restoredTop sz="89107" autoAdjust="0"/>
  </p:normalViewPr>
  <p:slideViewPr>
    <p:cSldViewPr snapToGrid="0" snapToObjects="1">
      <p:cViewPr varScale="1">
        <p:scale>
          <a:sx n="85" d="100"/>
          <a:sy n="85" d="100"/>
        </p:scale>
        <p:origin x="-90" y="-6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2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235E7F-A13C-4606-AE0F-AC4A8CDF789E}" type="doc">
      <dgm:prSet loTypeId="urn:microsoft.com/office/officeart/2005/8/layout/lProcess2" loCatId="list" qsTypeId="urn:microsoft.com/office/officeart/2005/8/quickstyle/simple2" qsCatId="simple" csTypeId="urn:microsoft.com/office/officeart/2005/8/colors/accent2_1" csCatId="accent2" phldr="1"/>
      <dgm:spPr/>
      <dgm:t>
        <a:bodyPr/>
        <a:lstStyle/>
        <a:p>
          <a:endParaRPr lang="en-US"/>
        </a:p>
      </dgm:t>
    </dgm:pt>
    <dgm:pt modelId="{1BC97BEF-0B42-4F70-BBFA-1C6DA2A982C3}">
      <dgm:prSet custT="1"/>
      <dgm:spPr>
        <a:noFill/>
      </dgm:spPr>
      <dgm:t>
        <a:bodyPr/>
        <a:lstStyle/>
        <a:p>
          <a:pPr rtl="0"/>
          <a:r>
            <a:rPr lang="en-US" sz="2400" b="1" u="sng" dirty="0">
              <a:solidFill>
                <a:srgbClr val="0064E2"/>
              </a:solidFill>
              <a:effectLst/>
              <a:latin typeface="+mj-lt"/>
            </a:rPr>
            <a:t>Capnometry</a:t>
          </a:r>
          <a:r>
            <a:rPr lang="en-US" sz="2400" b="1" dirty="0">
              <a:solidFill>
                <a:srgbClr val="0064E2"/>
              </a:solidFill>
              <a:effectLst/>
              <a:latin typeface="+mj-lt"/>
            </a:rPr>
            <a:t>     </a:t>
          </a:r>
        </a:p>
        <a:p>
          <a:pPr rtl="0"/>
          <a:r>
            <a:rPr lang="en-US" sz="1600" dirty="0">
              <a:solidFill>
                <a:schemeClr val="bg1"/>
              </a:solidFill>
              <a:effectLst/>
              <a:latin typeface="+mj-lt"/>
            </a:rPr>
            <a:t>Numeric value of </a:t>
          </a:r>
          <a:br>
            <a:rPr lang="en-US" sz="1600" dirty="0">
              <a:solidFill>
                <a:schemeClr val="bg1"/>
              </a:solidFill>
              <a:effectLst/>
              <a:latin typeface="+mj-lt"/>
            </a:rPr>
          </a:br>
          <a:r>
            <a:rPr lang="en-US" sz="1600" dirty="0">
              <a:solidFill>
                <a:schemeClr val="bg1"/>
              </a:solidFill>
              <a:effectLst/>
              <a:latin typeface="+mj-lt"/>
            </a:rPr>
            <a:t>etCO</a:t>
          </a:r>
          <a:r>
            <a:rPr lang="en-US" sz="1600" baseline="-25000" dirty="0">
              <a:solidFill>
                <a:schemeClr val="bg1"/>
              </a:solidFill>
              <a:effectLst/>
              <a:latin typeface="+mj-lt"/>
            </a:rPr>
            <a:t>2 </a:t>
          </a:r>
          <a:r>
            <a:rPr lang="en-US" sz="1600" baseline="0" dirty="0">
              <a:solidFill>
                <a:schemeClr val="bg1"/>
              </a:solidFill>
              <a:effectLst/>
              <a:latin typeface="+mj-lt"/>
            </a:rPr>
            <a:t>only</a:t>
          </a:r>
        </a:p>
      </dgm:t>
    </dgm:pt>
    <dgm:pt modelId="{977BDBC6-6632-4F89-8B79-3F791E0AE300}" type="parTrans" cxnId="{460EDF9F-3138-4C6D-A4A3-4BF95BA67357}">
      <dgm:prSet/>
      <dgm:spPr/>
      <dgm:t>
        <a:bodyPr/>
        <a:lstStyle/>
        <a:p>
          <a:endParaRPr lang="en-US">
            <a:effectLst/>
            <a:latin typeface="+mj-lt"/>
          </a:endParaRPr>
        </a:p>
      </dgm:t>
    </dgm:pt>
    <dgm:pt modelId="{084B7216-52AA-4394-9402-54C521E6CB2D}" type="sibTrans" cxnId="{460EDF9F-3138-4C6D-A4A3-4BF95BA67357}">
      <dgm:prSet/>
      <dgm:spPr/>
      <dgm:t>
        <a:bodyPr/>
        <a:lstStyle/>
        <a:p>
          <a:endParaRPr lang="en-US">
            <a:effectLst/>
            <a:latin typeface="+mj-lt"/>
          </a:endParaRPr>
        </a:p>
      </dgm:t>
    </dgm:pt>
    <dgm:pt modelId="{EAD0B993-ACE0-4FDD-91A5-FEC39BFE348D}">
      <dgm:prSet/>
      <dgm:spPr>
        <a:ln>
          <a:solidFill>
            <a:schemeClr val="bg2"/>
          </a:solidFill>
        </a:ln>
      </dgm:spPr>
      <dgm:t>
        <a:bodyPr/>
        <a:lstStyle/>
        <a:p>
          <a:pPr rtl="0"/>
          <a:r>
            <a:rPr lang="en-US" dirty="0">
              <a:effectLst/>
              <a:latin typeface="+mj-lt"/>
            </a:rPr>
            <a:t>A Capnometer provides only a number for CO</a:t>
          </a:r>
          <a:r>
            <a:rPr lang="en-US" baseline="-25000" dirty="0">
              <a:effectLst/>
              <a:latin typeface="+mj-lt"/>
            </a:rPr>
            <a:t>2 </a:t>
          </a:r>
          <a:r>
            <a:rPr lang="en-US" dirty="0">
              <a:effectLst/>
              <a:latin typeface="+mj-lt"/>
            </a:rPr>
            <a:t>measurement</a:t>
          </a:r>
          <a:endParaRPr lang="en-US" baseline="-25000" dirty="0">
            <a:effectLst/>
            <a:latin typeface="+mj-lt"/>
          </a:endParaRPr>
        </a:p>
      </dgm:t>
    </dgm:pt>
    <dgm:pt modelId="{BE7B986C-D9EB-4556-A056-E7398FA4E751}" type="parTrans" cxnId="{B18678AF-E4EC-4F7C-BAFB-AEECD6BEB306}">
      <dgm:prSet/>
      <dgm:spPr/>
      <dgm:t>
        <a:bodyPr/>
        <a:lstStyle/>
        <a:p>
          <a:endParaRPr lang="en-US">
            <a:effectLst/>
            <a:latin typeface="+mj-lt"/>
          </a:endParaRPr>
        </a:p>
      </dgm:t>
    </dgm:pt>
    <dgm:pt modelId="{2A440D61-9550-46C8-86CA-3355A70F2C82}" type="sibTrans" cxnId="{B18678AF-E4EC-4F7C-BAFB-AEECD6BEB306}">
      <dgm:prSet/>
      <dgm:spPr/>
      <dgm:t>
        <a:bodyPr/>
        <a:lstStyle/>
        <a:p>
          <a:endParaRPr lang="en-US">
            <a:effectLst/>
            <a:latin typeface="+mj-lt"/>
          </a:endParaRPr>
        </a:p>
      </dgm:t>
    </dgm:pt>
    <dgm:pt modelId="{B3095258-9DC8-4D2B-ADEC-2079E1252D9D}">
      <dgm:prSet custT="1"/>
      <dgm:spPr>
        <a:noFill/>
        <a:ln>
          <a:solidFill>
            <a:srgbClr val="0000FF"/>
          </a:solidFill>
        </a:ln>
      </dgm:spPr>
      <dgm:t>
        <a:bodyPr/>
        <a:lstStyle/>
        <a:p>
          <a:pPr rtl="0"/>
          <a:r>
            <a:rPr lang="en-US" sz="2400" b="1" u="sng" dirty="0">
              <a:solidFill>
                <a:srgbClr val="0000FF"/>
              </a:solidFill>
              <a:effectLst/>
              <a:latin typeface="+mj-lt"/>
            </a:rPr>
            <a:t>Capnogram</a:t>
          </a:r>
        </a:p>
        <a:p>
          <a:pPr rtl="0"/>
          <a:r>
            <a:rPr lang="en-US" sz="1600" dirty="0">
              <a:solidFill>
                <a:schemeClr val="bg1"/>
              </a:solidFill>
              <a:effectLst/>
              <a:latin typeface="+mj-lt"/>
            </a:rPr>
            <a:t>Waveform tracing of CO</a:t>
          </a:r>
          <a:r>
            <a:rPr lang="en-US" sz="1600" baseline="-25000" dirty="0">
              <a:solidFill>
                <a:schemeClr val="bg1"/>
              </a:solidFill>
              <a:effectLst/>
              <a:latin typeface="+mj-lt"/>
            </a:rPr>
            <a:t>2</a:t>
          </a:r>
          <a:r>
            <a:rPr lang="en-US" sz="1600" dirty="0">
              <a:solidFill>
                <a:schemeClr val="bg1"/>
              </a:solidFill>
              <a:effectLst/>
              <a:latin typeface="+mj-lt"/>
            </a:rPr>
            <a:t> over time</a:t>
          </a:r>
        </a:p>
      </dgm:t>
    </dgm:pt>
    <dgm:pt modelId="{8ADD7F31-C529-4A32-9DF5-46F3A1B281B5}" type="parTrans" cxnId="{18941FB7-4057-4727-8302-957241A4B58B}">
      <dgm:prSet/>
      <dgm:spPr/>
      <dgm:t>
        <a:bodyPr/>
        <a:lstStyle/>
        <a:p>
          <a:endParaRPr lang="en-US">
            <a:effectLst/>
            <a:latin typeface="+mj-lt"/>
          </a:endParaRPr>
        </a:p>
      </dgm:t>
    </dgm:pt>
    <dgm:pt modelId="{2E55857C-F35C-4A69-9152-2B96F700FD31}" type="sibTrans" cxnId="{18941FB7-4057-4727-8302-957241A4B58B}">
      <dgm:prSet/>
      <dgm:spPr/>
      <dgm:t>
        <a:bodyPr/>
        <a:lstStyle/>
        <a:p>
          <a:endParaRPr lang="en-US">
            <a:effectLst/>
            <a:latin typeface="+mj-lt"/>
          </a:endParaRPr>
        </a:p>
      </dgm:t>
    </dgm:pt>
    <dgm:pt modelId="{38872A09-794D-4099-9FED-2F8385F6AF0D}">
      <dgm:prSet/>
      <dgm:spPr>
        <a:ln>
          <a:solidFill>
            <a:srgbClr val="0064E2"/>
          </a:solidFill>
        </a:ln>
      </dgm:spPr>
      <dgm:t>
        <a:bodyPr/>
        <a:lstStyle/>
        <a:p>
          <a:pPr rtl="0"/>
          <a:r>
            <a:rPr lang="en-US" dirty="0">
              <a:effectLst/>
              <a:latin typeface="+mj-lt"/>
            </a:rPr>
            <a:t>A Capnograph provides a waveform called </a:t>
          </a:r>
          <a:br>
            <a:rPr lang="en-US" dirty="0">
              <a:effectLst/>
              <a:latin typeface="+mj-lt"/>
            </a:rPr>
          </a:br>
          <a:r>
            <a:rPr lang="en-US" dirty="0">
              <a:effectLst/>
              <a:latin typeface="+mj-lt"/>
            </a:rPr>
            <a:t>a “</a:t>
          </a:r>
          <a:r>
            <a:rPr lang="en-US" dirty="0" err="1">
              <a:effectLst/>
              <a:latin typeface="+mj-lt"/>
            </a:rPr>
            <a:t>capnogram</a:t>
          </a:r>
          <a:r>
            <a:rPr lang="en-US" dirty="0">
              <a:effectLst/>
              <a:latin typeface="+mj-lt"/>
            </a:rPr>
            <a:t>”</a:t>
          </a:r>
        </a:p>
      </dgm:t>
    </dgm:pt>
    <dgm:pt modelId="{7BAF68BF-E23D-4DB9-A92A-F74F5DFB8940}" type="parTrans" cxnId="{66790943-6C8A-48EE-8414-7A49CF8D14B6}">
      <dgm:prSet/>
      <dgm:spPr/>
      <dgm:t>
        <a:bodyPr/>
        <a:lstStyle/>
        <a:p>
          <a:endParaRPr lang="en-US">
            <a:effectLst/>
            <a:latin typeface="+mj-lt"/>
          </a:endParaRPr>
        </a:p>
      </dgm:t>
    </dgm:pt>
    <dgm:pt modelId="{B910F62D-03DA-4482-BFBF-A93074A4D77D}" type="sibTrans" cxnId="{66790943-6C8A-48EE-8414-7A49CF8D14B6}">
      <dgm:prSet/>
      <dgm:spPr/>
      <dgm:t>
        <a:bodyPr/>
        <a:lstStyle/>
        <a:p>
          <a:endParaRPr lang="en-US">
            <a:effectLst/>
            <a:latin typeface="+mj-lt"/>
          </a:endParaRPr>
        </a:p>
      </dgm:t>
    </dgm:pt>
    <dgm:pt modelId="{A03578F6-5AEE-4084-94BB-A5D937354FDA}">
      <dgm:prSet/>
      <dgm:spPr>
        <a:blipFill rotWithShape="0">
          <a:blip xmlns:r="http://schemas.openxmlformats.org/officeDocument/2006/relationships" r:embed="rId1"/>
          <a:stretch>
            <a:fillRect/>
          </a:stretch>
        </a:blipFill>
      </dgm:spPr>
      <dgm:t>
        <a:bodyPr/>
        <a:lstStyle/>
        <a:p>
          <a:pPr rtl="0"/>
          <a:endParaRPr lang="en-US" dirty="0">
            <a:effectLst/>
            <a:latin typeface="+mj-lt"/>
          </a:endParaRPr>
        </a:p>
      </dgm:t>
    </dgm:pt>
    <dgm:pt modelId="{76B0DAE5-986F-4AAD-AEA8-ED99DE2D39C7}" type="parTrans" cxnId="{428F5BEB-885B-4FE1-83C6-A8E847B7E5E4}">
      <dgm:prSet/>
      <dgm:spPr/>
      <dgm:t>
        <a:bodyPr/>
        <a:lstStyle/>
        <a:p>
          <a:endParaRPr lang="en-US">
            <a:effectLst/>
            <a:latin typeface="+mj-lt"/>
          </a:endParaRPr>
        </a:p>
      </dgm:t>
    </dgm:pt>
    <dgm:pt modelId="{BA5B9FF3-6BC3-43AC-94E4-3E9BE7D8743E}" type="sibTrans" cxnId="{428F5BEB-885B-4FE1-83C6-A8E847B7E5E4}">
      <dgm:prSet/>
      <dgm:spPr/>
      <dgm:t>
        <a:bodyPr/>
        <a:lstStyle/>
        <a:p>
          <a:endParaRPr lang="en-US">
            <a:effectLst/>
            <a:latin typeface="+mj-lt"/>
          </a:endParaRPr>
        </a:p>
      </dgm:t>
    </dgm:pt>
    <dgm:pt modelId="{37736336-E52E-4798-A551-D30048E9A3BC}">
      <dgm:prSet custT="1"/>
      <dgm:spPr>
        <a:noFill/>
      </dgm:spPr>
      <dgm:t>
        <a:bodyPr/>
        <a:lstStyle/>
        <a:p>
          <a:pPr algn="ctr" rtl="0"/>
          <a:r>
            <a:rPr lang="en-US" sz="2400" b="1" u="sng" dirty="0">
              <a:solidFill>
                <a:srgbClr val="0064E2"/>
              </a:solidFill>
              <a:effectLst/>
              <a:latin typeface="+mj-lt"/>
            </a:rPr>
            <a:t>Capnography</a:t>
          </a:r>
          <a:r>
            <a:rPr lang="en-US" sz="2400" b="1" dirty="0">
              <a:solidFill>
                <a:srgbClr val="0064E2"/>
              </a:solidFill>
              <a:effectLst/>
              <a:latin typeface="+mj-lt"/>
            </a:rPr>
            <a:t> </a:t>
          </a:r>
        </a:p>
        <a:p>
          <a:pPr algn="ctr" rtl="0"/>
          <a:r>
            <a:rPr lang="en-US" sz="1600" dirty="0">
              <a:solidFill>
                <a:srgbClr val="000000"/>
              </a:solidFill>
              <a:effectLst/>
              <a:latin typeface="+mj-lt"/>
            </a:rPr>
            <a:t>Ventilation rate + </a:t>
          </a:r>
          <a:br>
            <a:rPr lang="en-US" sz="1600" dirty="0">
              <a:solidFill>
                <a:srgbClr val="000000"/>
              </a:solidFill>
              <a:effectLst/>
              <a:latin typeface="+mj-lt"/>
            </a:rPr>
          </a:br>
          <a:r>
            <a:rPr lang="en-US" sz="1600" dirty="0">
              <a:solidFill>
                <a:srgbClr val="000000"/>
              </a:solidFill>
              <a:effectLst/>
              <a:latin typeface="+mj-lt"/>
            </a:rPr>
            <a:t>quality + a waveform</a:t>
          </a:r>
        </a:p>
      </dgm:t>
    </dgm:pt>
    <dgm:pt modelId="{D2F2B010-D400-4410-89D1-29242D20E720}" type="parTrans" cxnId="{97FDD219-FC3D-4B1A-932A-A796C9282DA1}">
      <dgm:prSet/>
      <dgm:spPr/>
      <dgm:t>
        <a:bodyPr/>
        <a:lstStyle/>
        <a:p>
          <a:endParaRPr lang="en-US">
            <a:effectLst/>
            <a:latin typeface="+mj-lt"/>
          </a:endParaRPr>
        </a:p>
      </dgm:t>
    </dgm:pt>
    <dgm:pt modelId="{986F472F-7B8C-45A5-AD3C-E577647E1CD3}" type="sibTrans" cxnId="{97FDD219-FC3D-4B1A-932A-A796C9282DA1}">
      <dgm:prSet/>
      <dgm:spPr/>
      <dgm:t>
        <a:bodyPr/>
        <a:lstStyle/>
        <a:p>
          <a:endParaRPr lang="en-US">
            <a:effectLst/>
            <a:latin typeface="+mj-lt"/>
          </a:endParaRPr>
        </a:p>
      </dgm:t>
    </dgm:pt>
    <dgm:pt modelId="{766ED71F-3CD6-4DAC-A44D-76037B16369D}">
      <dgm:prSet/>
      <dgm:spPr>
        <a:ln>
          <a:solidFill>
            <a:srgbClr val="0064E2"/>
          </a:solidFill>
        </a:ln>
      </dgm:spPr>
      <dgm:t>
        <a:bodyPr/>
        <a:lstStyle/>
        <a:p>
          <a:pPr rtl="0"/>
          <a:r>
            <a:rPr lang="en-US" dirty="0">
              <a:effectLst/>
              <a:latin typeface="+mj-lt"/>
            </a:rPr>
            <a:t>Capnography provides an etCO</a:t>
          </a:r>
          <a:r>
            <a:rPr lang="en-US" baseline="-25000" dirty="0">
              <a:effectLst/>
              <a:latin typeface="+mj-lt"/>
            </a:rPr>
            <a:t>2,</a:t>
          </a:r>
          <a:r>
            <a:rPr lang="en-US" dirty="0">
              <a:effectLst/>
              <a:latin typeface="+mj-lt"/>
            </a:rPr>
            <a:t> a respiration rate, &amp; capnogram</a:t>
          </a:r>
        </a:p>
      </dgm:t>
    </dgm:pt>
    <dgm:pt modelId="{6DE8696B-2157-4B94-9FDB-066462B9D58E}" type="parTrans" cxnId="{BA0E1696-E163-4D2D-B309-071DA5CC6E71}">
      <dgm:prSet/>
      <dgm:spPr/>
      <dgm:t>
        <a:bodyPr/>
        <a:lstStyle/>
        <a:p>
          <a:endParaRPr lang="en-US">
            <a:effectLst/>
            <a:latin typeface="+mj-lt"/>
          </a:endParaRPr>
        </a:p>
      </dgm:t>
    </dgm:pt>
    <dgm:pt modelId="{22A78D51-63BD-4CD5-BB9A-157E426DA9D1}" type="sibTrans" cxnId="{BA0E1696-E163-4D2D-B309-071DA5CC6E71}">
      <dgm:prSet/>
      <dgm:spPr/>
      <dgm:t>
        <a:bodyPr/>
        <a:lstStyle/>
        <a:p>
          <a:endParaRPr lang="en-US">
            <a:effectLst/>
            <a:latin typeface="+mj-lt"/>
          </a:endParaRPr>
        </a:p>
      </dgm:t>
    </dgm:pt>
    <dgm:pt modelId="{3B303C7D-9165-494C-B30C-9943879EB4A8}">
      <dgm:prSet/>
      <dgm:spPr>
        <a:blipFill rotWithShape="0">
          <a:blip xmlns:r="http://schemas.openxmlformats.org/officeDocument/2006/relationships" r:embed="rId2"/>
          <a:stretch>
            <a:fillRect/>
          </a:stretch>
        </a:blipFill>
      </dgm:spPr>
      <dgm:t>
        <a:bodyPr/>
        <a:lstStyle/>
        <a:p>
          <a:pPr rtl="0"/>
          <a:endParaRPr lang="en-US" dirty="0">
            <a:effectLst/>
            <a:latin typeface="+mj-lt"/>
          </a:endParaRPr>
        </a:p>
      </dgm:t>
    </dgm:pt>
    <dgm:pt modelId="{C1F81979-0636-4EE7-BCA9-3638A84EC205}" type="parTrans" cxnId="{4069E847-BC64-4892-93F3-670491A786E6}">
      <dgm:prSet/>
      <dgm:spPr/>
      <dgm:t>
        <a:bodyPr/>
        <a:lstStyle/>
        <a:p>
          <a:endParaRPr lang="en-US">
            <a:effectLst/>
            <a:latin typeface="+mj-lt"/>
          </a:endParaRPr>
        </a:p>
      </dgm:t>
    </dgm:pt>
    <dgm:pt modelId="{3F5ED3DA-268A-4BD2-AFD5-6B871A893ADA}" type="sibTrans" cxnId="{4069E847-BC64-4892-93F3-670491A786E6}">
      <dgm:prSet/>
      <dgm:spPr/>
      <dgm:t>
        <a:bodyPr/>
        <a:lstStyle/>
        <a:p>
          <a:endParaRPr lang="en-US">
            <a:effectLst/>
            <a:latin typeface="+mj-lt"/>
          </a:endParaRPr>
        </a:p>
      </dgm:t>
    </dgm:pt>
    <dgm:pt modelId="{FED85A82-1220-454B-AA00-8995E51E388D}">
      <dgm:prSet/>
      <dgm:spPr>
        <a:blipFill rotWithShape="0">
          <a:blip xmlns:r="http://schemas.openxmlformats.org/officeDocument/2006/relationships" r:embed="rId3"/>
          <a:stretch>
            <a:fillRect/>
          </a:stretch>
        </a:blipFill>
      </dgm:spPr>
      <dgm:t>
        <a:bodyPr/>
        <a:lstStyle/>
        <a:p>
          <a:pPr rtl="0"/>
          <a:endParaRPr lang="en-US" dirty="0">
            <a:effectLst/>
            <a:latin typeface="+mj-lt"/>
          </a:endParaRPr>
        </a:p>
      </dgm:t>
    </dgm:pt>
    <dgm:pt modelId="{CA57C8B9-5C7F-47E5-89E0-D900361B3BC0}" type="sibTrans" cxnId="{89C34B9B-1D73-45B0-B7B5-5635CBC1EF79}">
      <dgm:prSet/>
      <dgm:spPr/>
      <dgm:t>
        <a:bodyPr/>
        <a:lstStyle/>
        <a:p>
          <a:endParaRPr lang="en-US">
            <a:effectLst/>
            <a:latin typeface="+mj-lt"/>
          </a:endParaRPr>
        </a:p>
      </dgm:t>
    </dgm:pt>
    <dgm:pt modelId="{64C88886-1993-4152-BC3A-403D55A42DA9}" type="parTrans" cxnId="{89C34B9B-1D73-45B0-B7B5-5635CBC1EF79}">
      <dgm:prSet/>
      <dgm:spPr/>
      <dgm:t>
        <a:bodyPr/>
        <a:lstStyle/>
        <a:p>
          <a:endParaRPr lang="en-US">
            <a:effectLst/>
            <a:latin typeface="+mj-lt"/>
          </a:endParaRPr>
        </a:p>
      </dgm:t>
    </dgm:pt>
    <dgm:pt modelId="{B88DA88E-6FF0-4584-8788-699865314F4F}" type="pres">
      <dgm:prSet presAssocID="{D2235E7F-A13C-4606-AE0F-AC4A8CDF789E}" presName="theList" presStyleCnt="0">
        <dgm:presLayoutVars>
          <dgm:dir/>
          <dgm:animLvl val="lvl"/>
          <dgm:resizeHandles val="exact"/>
        </dgm:presLayoutVars>
      </dgm:prSet>
      <dgm:spPr/>
      <dgm:t>
        <a:bodyPr/>
        <a:lstStyle/>
        <a:p>
          <a:endParaRPr lang="en-US"/>
        </a:p>
      </dgm:t>
    </dgm:pt>
    <dgm:pt modelId="{6FB4C92E-9FE5-4119-8D21-2C850B9D34B7}" type="pres">
      <dgm:prSet presAssocID="{1BC97BEF-0B42-4F70-BBFA-1C6DA2A982C3}" presName="compNode" presStyleCnt="0"/>
      <dgm:spPr/>
    </dgm:pt>
    <dgm:pt modelId="{B3E90612-8F75-4348-A3C5-A12A81203F0F}" type="pres">
      <dgm:prSet presAssocID="{1BC97BEF-0B42-4F70-BBFA-1C6DA2A982C3}" presName="aNode" presStyleLbl="bgShp" presStyleIdx="0" presStyleCnt="3"/>
      <dgm:spPr/>
      <dgm:t>
        <a:bodyPr/>
        <a:lstStyle/>
        <a:p>
          <a:endParaRPr lang="en-US"/>
        </a:p>
      </dgm:t>
    </dgm:pt>
    <dgm:pt modelId="{2A949F7B-9B87-4E13-A14D-4CA9D128D077}" type="pres">
      <dgm:prSet presAssocID="{1BC97BEF-0B42-4F70-BBFA-1C6DA2A982C3}" presName="textNode" presStyleLbl="bgShp" presStyleIdx="0" presStyleCnt="3"/>
      <dgm:spPr/>
      <dgm:t>
        <a:bodyPr/>
        <a:lstStyle/>
        <a:p>
          <a:endParaRPr lang="en-US"/>
        </a:p>
      </dgm:t>
    </dgm:pt>
    <dgm:pt modelId="{8F00A314-8B42-48E0-8D54-8CA835E7EA7C}" type="pres">
      <dgm:prSet presAssocID="{1BC97BEF-0B42-4F70-BBFA-1C6DA2A982C3}" presName="compChildNode" presStyleCnt="0"/>
      <dgm:spPr/>
    </dgm:pt>
    <dgm:pt modelId="{DE0A2877-222C-465C-9029-9D0D942796F1}" type="pres">
      <dgm:prSet presAssocID="{1BC97BEF-0B42-4F70-BBFA-1C6DA2A982C3}" presName="theInnerList" presStyleCnt="0"/>
      <dgm:spPr/>
    </dgm:pt>
    <dgm:pt modelId="{F7CFC7C5-F0D0-4761-9093-23F19C631680}" type="pres">
      <dgm:prSet presAssocID="{EAD0B993-ACE0-4FDD-91A5-FEC39BFE348D}" presName="childNode" presStyleLbl="node1" presStyleIdx="0" presStyleCnt="6" custLinFactNeighborY="-46229">
        <dgm:presLayoutVars>
          <dgm:bulletEnabled val="1"/>
        </dgm:presLayoutVars>
      </dgm:prSet>
      <dgm:spPr/>
      <dgm:t>
        <a:bodyPr/>
        <a:lstStyle/>
        <a:p>
          <a:endParaRPr lang="en-US"/>
        </a:p>
      </dgm:t>
    </dgm:pt>
    <dgm:pt modelId="{DFA6DD49-8841-4CE6-83D2-6B08EA826F6E}" type="pres">
      <dgm:prSet presAssocID="{EAD0B993-ACE0-4FDD-91A5-FEC39BFE348D}" presName="aSpace2" presStyleCnt="0"/>
      <dgm:spPr/>
    </dgm:pt>
    <dgm:pt modelId="{CA8A0C33-61D6-45BC-870F-5E8F46D0E310}" type="pres">
      <dgm:prSet presAssocID="{A03578F6-5AEE-4084-94BB-A5D937354FDA}" presName="childNode" presStyleLbl="node1" presStyleIdx="1" presStyleCnt="6">
        <dgm:presLayoutVars>
          <dgm:bulletEnabled val="1"/>
        </dgm:presLayoutVars>
      </dgm:prSet>
      <dgm:spPr/>
      <dgm:t>
        <a:bodyPr/>
        <a:lstStyle/>
        <a:p>
          <a:endParaRPr lang="en-US"/>
        </a:p>
      </dgm:t>
    </dgm:pt>
    <dgm:pt modelId="{1D65064B-D95B-49FB-9F8F-8EA20895F816}" type="pres">
      <dgm:prSet presAssocID="{1BC97BEF-0B42-4F70-BBFA-1C6DA2A982C3}" presName="aSpace" presStyleCnt="0"/>
      <dgm:spPr/>
    </dgm:pt>
    <dgm:pt modelId="{B5B58CEF-556A-4E5B-874C-CB9FBA57A5E3}" type="pres">
      <dgm:prSet presAssocID="{B3095258-9DC8-4D2B-ADEC-2079E1252D9D}" presName="compNode" presStyleCnt="0"/>
      <dgm:spPr/>
    </dgm:pt>
    <dgm:pt modelId="{3847E6E4-01A1-431E-ABBB-D96BAD283B38}" type="pres">
      <dgm:prSet presAssocID="{B3095258-9DC8-4D2B-ADEC-2079E1252D9D}" presName="aNode" presStyleLbl="bgShp" presStyleIdx="1" presStyleCnt="3"/>
      <dgm:spPr/>
      <dgm:t>
        <a:bodyPr/>
        <a:lstStyle/>
        <a:p>
          <a:endParaRPr lang="en-US"/>
        </a:p>
      </dgm:t>
    </dgm:pt>
    <dgm:pt modelId="{11B9E3C4-C522-4694-A642-D0F438D12EBB}" type="pres">
      <dgm:prSet presAssocID="{B3095258-9DC8-4D2B-ADEC-2079E1252D9D}" presName="textNode" presStyleLbl="bgShp" presStyleIdx="1" presStyleCnt="3"/>
      <dgm:spPr/>
      <dgm:t>
        <a:bodyPr/>
        <a:lstStyle/>
        <a:p>
          <a:endParaRPr lang="en-US"/>
        </a:p>
      </dgm:t>
    </dgm:pt>
    <dgm:pt modelId="{96F8BD39-0C05-471C-AEBA-AF07E6DA081C}" type="pres">
      <dgm:prSet presAssocID="{B3095258-9DC8-4D2B-ADEC-2079E1252D9D}" presName="compChildNode" presStyleCnt="0"/>
      <dgm:spPr/>
    </dgm:pt>
    <dgm:pt modelId="{3881E8A4-A274-4AD4-85F9-22D65DA13858}" type="pres">
      <dgm:prSet presAssocID="{B3095258-9DC8-4D2B-ADEC-2079E1252D9D}" presName="theInnerList" presStyleCnt="0"/>
      <dgm:spPr/>
    </dgm:pt>
    <dgm:pt modelId="{9EEBCA46-433F-4E5F-B099-C65E27F41BEC}" type="pres">
      <dgm:prSet presAssocID="{38872A09-794D-4099-9FED-2F8385F6AF0D}" presName="childNode" presStyleLbl="node1" presStyleIdx="2" presStyleCnt="6" custLinFactNeighborY="-46229">
        <dgm:presLayoutVars>
          <dgm:bulletEnabled val="1"/>
        </dgm:presLayoutVars>
      </dgm:prSet>
      <dgm:spPr/>
      <dgm:t>
        <a:bodyPr/>
        <a:lstStyle/>
        <a:p>
          <a:endParaRPr lang="en-US"/>
        </a:p>
      </dgm:t>
    </dgm:pt>
    <dgm:pt modelId="{78933C0E-777F-4F9A-8745-A2DCBDAEC491}" type="pres">
      <dgm:prSet presAssocID="{38872A09-794D-4099-9FED-2F8385F6AF0D}" presName="aSpace2" presStyleCnt="0"/>
      <dgm:spPr/>
    </dgm:pt>
    <dgm:pt modelId="{8D697567-34D1-4A12-B05C-9858A7DBE91B}" type="pres">
      <dgm:prSet presAssocID="{3B303C7D-9165-494C-B30C-9943879EB4A8}" presName="childNode" presStyleLbl="node1" presStyleIdx="3" presStyleCnt="6">
        <dgm:presLayoutVars>
          <dgm:bulletEnabled val="1"/>
        </dgm:presLayoutVars>
      </dgm:prSet>
      <dgm:spPr/>
      <dgm:t>
        <a:bodyPr/>
        <a:lstStyle/>
        <a:p>
          <a:endParaRPr lang="en-US"/>
        </a:p>
      </dgm:t>
    </dgm:pt>
    <dgm:pt modelId="{7478DB4A-CD96-4303-9DFD-0B01E590A253}" type="pres">
      <dgm:prSet presAssocID="{B3095258-9DC8-4D2B-ADEC-2079E1252D9D}" presName="aSpace" presStyleCnt="0"/>
      <dgm:spPr/>
    </dgm:pt>
    <dgm:pt modelId="{ADBCACEB-6D3A-424C-AD9E-0C6469DF2965}" type="pres">
      <dgm:prSet presAssocID="{37736336-E52E-4798-A551-D30048E9A3BC}" presName="compNode" presStyleCnt="0"/>
      <dgm:spPr/>
    </dgm:pt>
    <dgm:pt modelId="{1E74D415-425E-496F-8B00-474778EEE3A7}" type="pres">
      <dgm:prSet presAssocID="{37736336-E52E-4798-A551-D30048E9A3BC}" presName="aNode" presStyleLbl="bgShp" presStyleIdx="2" presStyleCnt="3" custLinFactNeighborX="-4193"/>
      <dgm:spPr/>
      <dgm:t>
        <a:bodyPr/>
        <a:lstStyle/>
        <a:p>
          <a:endParaRPr lang="en-US"/>
        </a:p>
      </dgm:t>
    </dgm:pt>
    <dgm:pt modelId="{06321962-9DC1-41F4-893B-D78923FD9630}" type="pres">
      <dgm:prSet presAssocID="{37736336-E52E-4798-A551-D30048E9A3BC}" presName="textNode" presStyleLbl="bgShp" presStyleIdx="2" presStyleCnt="3"/>
      <dgm:spPr/>
      <dgm:t>
        <a:bodyPr/>
        <a:lstStyle/>
        <a:p>
          <a:endParaRPr lang="en-US"/>
        </a:p>
      </dgm:t>
    </dgm:pt>
    <dgm:pt modelId="{E58C0368-E150-4F54-A288-6EAFBD11DCDE}" type="pres">
      <dgm:prSet presAssocID="{37736336-E52E-4798-A551-D30048E9A3BC}" presName="compChildNode" presStyleCnt="0"/>
      <dgm:spPr/>
    </dgm:pt>
    <dgm:pt modelId="{B8BE9A09-8BBA-4C29-A4A5-4FFD3065E7A1}" type="pres">
      <dgm:prSet presAssocID="{37736336-E52E-4798-A551-D30048E9A3BC}" presName="theInnerList" presStyleCnt="0"/>
      <dgm:spPr/>
    </dgm:pt>
    <dgm:pt modelId="{4AB80121-6AE1-4605-A38B-3162030BF074}" type="pres">
      <dgm:prSet presAssocID="{766ED71F-3CD6-4DAC-A44D-76037B16369D}" presName="childNode" presStyleLbl="node1" presStyleIdx="4" presStyleCnt="6" custLinFactNeighborX="-6574" custLinFactNeighborY="-46229">
        <dgm:presLayoutVars>
          <dgm:bulletEnabled val="1"/>
        </dgm:presLayoutVars>
      </dgm:prSet>
      <dgm:spPr/>
      <dgm:t>
        <a:bodyPr/>
        <a:lstStyle/>
        <a:p>
          <a:endParaRPr lang="en-US"/>
        </a:p>
      </dgm:t>
    </dgm:pt>
    <dgm:pt modelId="{D08A528F-EFD9-43F5-B07C-8A326E2B3430}" type="pres">
      <dgm:prSet presAssocID="{766ED71F-3CD6-4DAC-A44D-76037B16369D}" presName="aSpace2" presStyleCnt="0"/>
      <dgm:spPr/>
    </dgm:pt>
    <dgm:pt modelId="{F0459770-1EF5-4B4D-A241-0D67C5444AC8}" type="pres">
      <dgm:prSet presAssocID="{FED85A82-1220-454B-AA00-8995E51E388D}" presName="childNode" presStyleLbl="node1" presStyleIdx="5" presStyleCnt="6">
        <dgm:presLayoutVars>
          <dgm:bulletEnabled val="1"/>
        </dgm:presLayoutVars>
      </dgm:prSet>
      <dgm:spPr/>
      <dgm:t>
        <a:bodyPr/>
        <a:lstStyle/>
        <a:p>
          <a:endParaRPr lang="en-US"/>
        </a:p>
      </dgm:t>
    </dgm:pt>
  </dgm:ptLst>
  <dgm:cxnLst>
    <dgm:cxn modelId="{0683B084-CD06-D541-9809-940C6F3C7CAE}" type="presOf" srcId="{1BC97BEF-0B42-4F70-BBFA-1C6DA2A982C3}" destId="{B3E90612-8F75-4348-A3C5-A12A81203F0F}" srcOrd="0" destOrd="0" presId="urn:microsoft.com/office/officeart/2005/8/layout/lProcess2"/>
    <dgm:cxn modelId="{A505647E-5C0B-4E45-97D8-F8AD106623E3}" type="presOf" srcId="{37736336-E52E-4798-A551-D30048E9A3BC}" destId="{06321962-9DC1-41F4-893B-D78923FD9630}" srcOrd="1" destOrd="0" presId="urn:microsoft.com/office/officeart/2005/8/layout/lProcess2"/>
    <dgm:cxn modelId="{89C34B9B-1D73-45B0-B7B5-5635CBC1EF79}" srcId="{37736336-E52E-4798-A551-D30048E9A3BC}" destId="{FED85A82-1220-454B-AA00-8995E51E388D}" srcOrd="1" destOrd="0" parTransId="{64C88886-1993-4152-BC3A-403D55A42DA9}" sibTransId="{CA57C8B9-5C7F-47E5-89E0-D900361B3BC0}"/>
    <dgm:cxn modelId="{18941FB7-4057-4727-8302-957241A4B58B}" srcId="{D2235E7F-A13C-4606-AE0F-AC4A8CDF789E}" destId="{B3095258-9DC8-4D2B-ADEC-2079E1252D9D}" srcOrd="1" destOrd="0" parTransId="{8ADD7F31-C529-4A32-9DF5-46F3A1B281B5}" sibTransId="{2E55857C-F35C-4A69-9152-2B96F700FD31}"/>
    <dgm:cxn modelId="{4069E847-BC64-4892-93F3-670491A786E6}" srcId="{B3095258-9DC8-4D2B-ADEC-2079E1252D9D}" destId="{3B303C7D-9165-494C-B30C-9943879EB4A8}" srcOrd="1" destOrd="0" parTransId="{C1F81979-0636-4EE7-BCA9-3638A84EC205}" sibTransId="{3F5ED3DA-268A-4BD2-AFD5-6B871A893ADA}"/>
    <dgm:cxn modelId="{B18678AF-E4EC-4F7C-BAFB-AEECD6BEB306}" srcId="{1BC97BEF-0B42-4F70-BBFA-1C6DA2A982C3}" destId="{EAD0B993-ACE0-4FDD-91A5-FEC39BFE348D}" srcOrd="0" destOrd="0" parTransId="{BE7B986C-D9EB-4556-A056-E7398FA4E751}" sibTransId="{2A440D61-9550-46C8-86CA-3355A70F2C82}"/>
    <dgm:cxn modelId="{428F5BEB-885B-4FE1-83C6-A8E847B7E5E4}" srcId="{1BC97BEF-0B42-4F70-BBFA-1C6DA2A982C3}" destId="{A03578F6-5AEE-4084-94BB-A5D937354FDA}" srcOrd="1" destOrd="0" parTransId="{76B0DAE5-986F-4AAD-AEA8-ED99DE2D39C7}" sibTransId="{BA5B9FF3-6BC3-43AC-94E4-3E9BE7D8743E}"/>
    <dgm:cxn modelId="{D5DCF623-AD88-E24D-A353-DE30D7CB8D6F}" type="presOf" srcId="{EAD0B993-ACE0-4FDD-91A5-FEC39BFE348D}" destId="{F7CFC7C5-F0D0-4761-9093-23F19C631680}" srcOrd="0" destOrd="0" presId="urn:microsoft.com/office/officeart/2005/8/layout/lProcess2"/>
    <dgm:cxn modelId="{99CB2803-EBF0-094F-964D-CECFF7A06D16}" type="presOf" srcId="{766ED71F-3CD6-4DAC-A44D-76037B16369D}" destId="{4AB80121-6AE1-4605-A38B-3162030BF074}" srcOrd="0" destOrd="0" presId="urn:microsoft.com/office/officeart/2005/8/layout/lProcess2"/>
    <dgm:cxn modelId="{38EA355A-1C61-914E-8AE5-3F2658B4564B}" type="presOf" srcId="{FED85A82-1220-454B-AA00-8995E51E388D}" destId="{F0459770-1EF5-4B4D-A241-0D67C5444AC8}" srcOrd="0" destOrd="0" presId="urn:microsoft.com/office/officeart/2005/8/layout/lProcess2"/>
    <dgm:cxn modelId="{AE9F29F7-1401-F445-83BD-419C2C16B130}" type="presOf" srcId="{3B303C7D-9165-494C-B30C-9943879EB4A8}" destId="{8D697567-34D1-4A12-B05C-9858A7DBE91B}" srcOrd="0" destOrd="0" presId="urn:microsoft.com/office/officeart/2005/8/layout/lProcess2"/>
    <dgm:cxn modelId="{460EDF9F-3138-4C6D-A4A3-4BF95BA67357}" srcId="{D2235E7F-A13C-4606-AE0F-AC4A8CDF789E}" destId="{1BC97BEF-0B42-4F70-BBFA-1C6DA2A982C3}" srcOrd="0" destOrd="0" parTransId="{977BDBC6-6632-4F89-8B79-3F791E0AE300}" sibTransId="{084B7216-52AA-4394-9402-54C521E6CB2D}"/>
    <dgm:cxn modelId="{66790943-6C8A-48EE-8414-7A49CF8D14B6}" srcId="{B3095258-9DC8-4D2B-ADEC-2079E1252D9D}" destId="{38872A09-794D-4099-9FED-2F8385F6AF0D}" srcOrd="0" destOrd="0" parTransId="{7BAF68BF-E23D-4DB9-A92A-F74F5DFB8940}" sibTransId="{B910F62D-03DA-4482-BFBF-A93074A4D77D}"/>
    <dgm:cxn modelId="{7B2792CE-C8D5-FA4D-9FE9-94458DB0C5DE}" type="presOf" srcId="{37736336-E52E-4798-A551-D30048E9A3BC}" destId="{1E74D415-425E-496F-8B00-474778EEE3A7}" srcOrd="0" destOrd="0" presId="urn:microsoft.com/office/officeart/2005/8/layout/lProcess2"/>
    <dgm:cxn modelId="{BA0E1696-E163-4D2D-B309-071DA5CC6E71}" srcId="{37736336-E52E-4798-A551-D30048E9A3BC}" destId="{766ED71F-3CD6-4DAC-A44D-76037B16369D}" srcOrd="0" destOrd="0" parTransId="{6DE8696B-2157-4B94-9FDB-066462B9D58E}" sibTransId="{22A78D51-63BD-4CD5-BB9A-157E426DA9D1}"/>
    <dgm:cxn modelId="{1CE386E3-02EC-7141-9E1E-E2A62FCD2B70}" type="presOf" srcId="{1BC97BEF-0B42-4F70-BBFA-1C6DA2A982C3}" destId="{2A949F7B-9B87-4E13-A14D-4CA9D128D077}" srcOrd="1" destOrd="0" presId="urn:microsoft.com/office/officeart/2005/8/layout/lProcess2"/>
    <dgm:cxn modelId="{5146A1FE-5707-2446-8B1C-642DA4F6FC46}" type="presOf" srcId="{D2235E7F-A13C-4606-AE0F-AC4A8CDF789E}" destId="{B88DA88E-6FF0-4584-8788-699865314F4F}" srcOrd="0" destOrd="0" presId="urn:microsoft.com/office/officeart/2005/8/layout/lProcess2"/>
    <dgm:cxn modelId="{EB95B235-C57C-AD4E-9B67-8BFF8B0045B5}" type="presOf" srcId="{B3095258-9DC8-4D2B-ADEC-2079E1252D9D}" destId="{3847E6E4-01A1-431E-ABBB-D96BAD283B38}" srcOrd="0" destOrd="0" presId="urn:microsoft.com/office/officeart/2005/8/layout/lProcess2"/>
    <dgm:cxn modelId="{97FDD219-FC3D-4B1A-932A-A796C9282DA1}" srcId="{D2235E7F-A13C-4606-AE0F-AC4A8CDF789E}" destId="{37736336-E52E-4798-A551-D30048E9A3BC}" srcOrd="2" destOrd="0" parTransId="{D2F2B010-D400-4410-89D1-29242D20E720}" sibTransId="{986F472F-7B8C-45A5-AD3C-E577647E1CD3}"/>
    <dgm:cxn modelId="{0CB832D6-80EC-6E4B-8F0F-C3E8576D8CB0}" type="presOf" srcId="{A03578F6-5AEE-4084-94BB-A5D937354FDA}" destId="{CA8A0C33-61D6-45BC-870F-5E8F46D0E310}" srcOrd="0" destOrd="0" presId="urn:microsoft.com/office/officeart/2005/8/layout/lProcess2"/>
    <dgm:cxn modelId="{1B5B8766-5230-E64B-BD52-A9190BBAE997}" type="presOf" srcId="{B3095258-9DC8-4D2B-ADEC-2079E1252D9D}" destId="{11B9E3C4-C522-4694-A642-D0F438D12EBB}" srcOrd="1" destOrd="0" presId="urn:microsoft.com/office/officeart/2005/8/layout/lProcess2"/>
    <dgm:cxn modelId="{73C62DFC-5F97-E444-A6C3-8F0E2F805D2A}" type="presOf" srcId="{38872A09-794D-4099-9FED-2F8385F6AF0D}" destId="{9EEBCA46-433F-4E5F-B099-C65E27F41BEC}" srcOrd="0" destOrd="0" presId="urn:microsoft.com/office/officeart/2005/8/layout/lProcess2"/>
    <dgm:cxn modelId="{80FB1B12-6448-C04A-BB71-DC650FF9D0EA}" type="presParOf" srcId="{B88DA88E-6FF0-4584-8788-699865314F4F}" destId="{6FB4C92E-9FE5-4119-8D21-2C850B9D34B7}" srcOrd="0" destOrd="0" presId="urn:microsoft.com/office/officeart/2005/8/layout/lProcess2"/>
    <dgm:cxn modelId="{0B4AC5D8-FE72-2D42-AD4D-9EB3B16546F4}" type="presParOf" srcId="{6FB4C92E-9FE5-4119-8D21-2C850B9D34B7}" destId="{B3E90612-8F75-4348-A3C5-A12A81203F0F}" srcOrd="0" destOrd="0" presId="urn:microsoft.com/office/officeart/2005/8/layout/lProcess2"/>
    <dgm:cxn modelId="{DC1CEAA5-0BDA-854A-B374-C45FCC4AC0CC}" type="presParOf" srcId="{6FB4C92E-9FE5-4119-8D21-2C850B9D34B7}" destId="{2A949F7B-9B87-4E13-A14D-4CA9D128D077}" srcOrd="1" destOrd="0" presId="urn:microsoft.com/office/officeart/2005/8/layout/lProcess2"/>
    <dgm:cxn modelId="{4BAD4C34-362F-574B-A641-0F8BC1126198}" type="presParOf" srcId="{6FB4C92E-9FE5-4119-8D21-2C850B9D34B7}" destId="{8F00A314-8B42-48E0-8D54-8CA835E7EA7C}" srcOrd="2" destOrd="0" presId="urn:microsoft.com/office/officeart/2005/8/layout/lProcess2"/>
    <dgm:cxn modelId="{8890DBA2-C063-E940-BADA-D329A35C178A}" type="presParOf" srcId="{8F00A314-8B42-48E0-8D54-8CA835E7EA7C}" destId="{DE0A2877-222C-465C-9029-9D0D942796F1}" srcOrd="0" destOrd="0" presId="urn:microsoft.com/office/officeart/2005/8/layout/lProcess2"/>
    <dgm:cxn modelId="{BC10C392-8080-604D-9E6D-416BFFA99F0E}" type="presParOf" srcId="{DE0A2877-222C-465C-9029-9D0D942796F1}" destId="{F7CFC7C5-F0D0-4761-9093-23F19C631680}" srcOrd="0" destOrd="0" presId="urn:microsoft.com/office/officeart/2005/8/layout/lProcess2"/>
    <dgm:cxn modelId="{96FF07F3-EAC3-B54C-95CA-826D1B307253}" type="presParOf" srcId="{DE0A2877-222C-465C-9029-9D0D942796F1}" destId="{DFA6DD49-8841-4CE6-83D2-6B08EA826F6E}" srcOrd="1" destOrd="0" presId="urn:microsoft.com/office/officeart/2005/8/layout/lProcess2"/>
    <dgm:cxn modelId="{960804A1-CCBC-344A-A2BD-75DFEC79D586}" type="presParOf" srcId="{DE0A2877-222C-465C-9029-9D0D942796F1}" destId="{CA8A0C33-61D6-45BC-870F-5E8F46D0E310}" srcOrd="2" destOrd="0" presId="urn:microsoft.com/office/officeart/2005/8/layout/lProcess2"/>
    <dgm:cxn modelId="{EEC37460-2EBD-EB4E-B348-521845CD25F9}" type="presParOf" srcId="{B88DA88E-6FF0-4584-8788-699865314F4F}" destId="{1D65064B-D95B-49FB-9F8F-8EA20895F816}" srcOrd="1" destOrd="0" presId="urn:microsoft.com/office/officeart/2005/8/layout/lProcess2"/>
    <dgm:cxn modelId="{DF84B832-C8F3-8846-B5B4-F776BC6F43A1}" type="presParOf" srcId="{B88DA88E-6FF0-4584-8788-699865314F4F}" destId="{B5B58CEF-556A-4E5B-874C-CB9FBA57A5E3}" srcOrd="2" destOrd="0" presId="urn:microsoft.com/office/officeart/2005/8/layout/lProcess2"/>
    <dgm:cxn modelId="{3AD511D2-889C-524C-AA19-22223D450B63}" type="presParOf" srcId="{B5B58CEF-556A-4E5B-874C-CB9FBA57A5E3}" destId="{3847E6E4-01A1-431E-ABBB-D96BAD283B38}" srcOrd="0" destOrd="0" presId="urn:microsoft.com/office/officeart/2005/8/layout/lProcess2"/>
    <dgm:cxn modelId="{B6F34D23-B353-3440-AB34-4BFCE5E087BF}" type="presParOf" srcId="{B5B58CEF-556A-4E5B-874C-CB9FBA57A5E3}" destId="{11B9E3C4-C522-4694-A642-D0F438D12EBB}" srcOrd="1" destOrd="0" presId="urn:microsoft.com/office/officeart/2005/8/layout/lProcess2"/>
    <dgm:cxn modelId="{BAF2F10C-9D15-DC48-B869-F3B3D7489BA3}" type="presParOf" srcId="{B5B58CEF-556A-4E5B-874C-CB9FBA57A5E3}" destId="{96F8BD39-0C05-471C-AEBA-AF07E6DA081C}" srcOrd="2" destOrd="0" presId="urn:microsoft.com/office/officeart/2005/8/layout/lProcess2"/>
    <dgm:cxn modelId="{F69361EF-538F-BF44-B4B3-D35C4B860D49}" type="presParOf" srcId="{96F8BD39-0C05-471C-AEBA-AF07E6DA081C}" destId="{3881E8A4-A274-4AD4-85F9-22D65DA13858}" srcOrd="0" destOrd="0" presId="urn:microsoft.com/office/officeart/2005/8/layout/lProcess2"/>
    <dgm:cxn modelId="{9E2CB0F7-4386-E744-8753-B7BA2E368EBB}" type="presParOf" srcId="{3881E8A4-A274-4AD4-85F9-22D65DA13858}" destId="{9EEBCA46-433F-4E5F-B099-C65E27F41BEC}" srcOrd="0" destOrd="0" presId="urn:microsoft.com/office/officeart/2005/8/layout/lProcess2"/>
    <dgm:cxn modelId="{18DA6AC9-0007-6C47-98EA-BFE7630110CF}" type="presParOf" srcId="{3881E8A4-A274-4AD4-85F9-22D65DA13858}" destId="{78933C0E-777F-4F9A-8745-A2DCBDAEC491}" srcOrd="1" destOrd="0" presId="urn:microsoft.com/office/officeart/2005/8/layout/lProcess2"/>
    <dgm:cxn modelId="{18AF4402-A0A7-AD4B-8BA7-6C681ECC6E4A}" type="presParOf" srcId="{3881E8A4-A274-4AD4-85F9-22D65DA13858}" destId="{8D697567-34D1-4A12-B05C-9858A7DBE91B}" srcOrd="2" destOrd="0" presId="urn:microsoft.com/office/officeart/2005/8/layout/lProcess2"/>
    <dgm:cxn modelId="{E2F1EB3C-6B37-634D-AEB8-495E0C6CC4EA}" type="presParOf" srcId="{B88DA88E-6FF0-4584-8788-699865314F4F}" destId="{7478DB4A-CD96-4303-9DFD-0B01E590A253}" srcOrd="3" destOrd="0" presId="urn:microsoft.com/office/officeart/2005/8/layout/lProcess2"/>
    <dgm:cxn modelId="{623925B2-EF57-D445-8269-87A44FBE8482}" type="presParOf" srcId="{B88DA88E-6FF0-4584-8788-699865314F4F}" destId="{ADBCACEB-6D3A-424C-AD9E-0C6469DF2965}" srcOrd="4" destOrd="0" presId="urn:microsoft.com/office/officeart/2005/8/layout/lProcess2"/>
    <dgm:cxn modelId="{E3DE4345-FD67-B64E-A3EB-ECD0162BFE7C}" type="presParOf" srcId="{ADBCACEB-6D3A-424C-AD9E-0C6469DF2965}" destId="{1E74D415-425E-496F-8B00-474778EEE3A7}" srcOrd="0" destOrd="0" presId="urn:microsoft.com/office/officeart/2005/8/layout/lProcess2"/>
    <dgm:cxn modelId="{3E0F5F02-CB64-1048-9C8E-82A0F0EA25E9}" type="presParOf" srcId="{ADBCACEB-6D3A-424C-AD9E-0C6469DF2965}" destId="{06321962-9DC1-41F4-893B-D78923FD9630}" srcOrd="1" destOrd="0" presId="urn:microsoft.com/office/officeart/2005/8/layout/lProcess2"/>
    <dgm:cxn modelId="{FBDA9D68-A562-4146-8CA5-B60410CC052F}" type="presParOf" srcId="{ADBCACEB-6D3A-424C-AD9E-0C6469DF2965}" destId="{E58C0368-E150-4F54-A288-6EAFBD11DCDE}" srcOrd="2" destOrd="0" presId="urn:microsoft.com/office/officeart/2005/8/layout/lProcess2"/>
    <dgm:cxn modelId="{F4CD2B82-D2D2-7F45-886D-A256F397442C}" type="presParOf" srcId="{E58C0368-E150-4F54-A288-6EAFBD11DCDE}" destId="{B8BE9A09-8BBA-4C29-A4A5-4FFD3065E7A1}" srcOrd="0" destOrd="0" presId="urn:microsoft.com/office/officeart/2005/8/layout/lProcess2"/>
    <dgm:cxn modelId="{ED04D116-92F8-F144-913D-C604160E7F64}" type="presParOf" srcId="{B8BE9A09-8BBA-4C29-A4A5-4FFD3065E7A1}" destId="{4AB80121-6AE1-4605-A38B-3162030BF074}" srcOrd="0" destOrd="0" presId="urn:microsoft.com/office/officeart/2005/8/layout/lProcess2"/>
    <dgm:cxn modelId="{DA281A5F-F044-7B46-BDFB-4137B877A8DF}" type="presParOf" srcId="{B8BE9A09-8BBA-4C29-A4A5-4FFD3065E7A1}" destId="{D08A528F-EFD9-43F5-B07C-8A326E2B3430}" srcOrd="1" destOrd="0" presId="urn:microsoft.com/office/officeart/2005/8/layout/lProcess2"/>
    <dgm:cxn modelId="{0C1CCEAF-8757-AA46-B337-2A6EC040398A}" type="presParOf" srcId="{B8BE9A09-8BBA-4C29-A4A5-4FFD3065E7A1}" destId="{F0459770-1EF5-4B4D-A241-0D67C5444AC8}" srcOrd="2" destOrd="0" presId="urn:microsoft.com/office/officeart/2005/8/layout/lProcess2"/>
  </dgm:cxnLst>
  <dgm:bg/>
  <dgm:whole>
    <a:ln w="28575" cmpd="sng">
      <a:solidFill>
        <a:srgbClr val="0064E2"/>
      </a:solidFill>
    </a:ln>
    <a:effectLst/>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94CF53-0A7E-6A4D-AEE2-6403C2CFFCDA}"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7403A2C3-FB83-D049-AAD5-60FFB1558174}">
      <dgm:prSet phldrT="[Text]"/>
      <dgm:spPr/>
      <dgm:t>
        <a:bodyPr/>
        <a:lstStyle/>
        <a:p>
          <a:r>
            <a:rPr lang="en-US" dirty="0"/>
            <a:t>58%</a:t>
          </a:r>
        </a:p>
      </dgm:t>
    </dgm:pt>
    <dgm:pt modelId="{214F0F9E-33F0-E74B-82C5-6C3DB2E41E02}" type="parTrans" cxnId="{078F9E04-8FA0-6B48-96ED-DAAD74E949E3}">
      <dgm:prSet/>
      <dgm:spPr/>
      <dgm:t>
        <a:bodyPr/>
        <a:lstStyle/>
        <a:p>
          <a:endParaRPr lang="en-US"/>
        </a:p>
      </dgm:t>
    </dgm:pt>
    <dgm:pt modelId="{63690A4E-BE9D-A543-B5E8-BC833C2E8A43}" type="sibTrans" cxnId="{078F9E04-8FA0-6B48-96ED-DAAD74E949E3}">
      <dgm:prSet/>
      <dgm:spPr/>
      <dgm:t>
        <a:bodyPr/>
        <a:lstStyle/>
        <a:p>
          <a:endParaRPr lang="en-US"/>
        </a:p>
      </dgm:t>
    </dgm:pt>
    <dgm:pt modelId="{C85E484B-480F-C842-B3C4-25A7571CAAEA}">
      <dgm:prSet phldrT="[Text]"/>
      <dgm:spPr/>
      <dgm:t>
        <a:bodyPr/>
        <a:lstStyle/>
        <a:p>
          <a:r>
            <a:rPr lang="en-US" dirty="0" err="1"/>
            <a:t>Resp</a:t>
          </a:r>
          <a:r>
            <a:rPr lang="en-US" dirty="0"/>
            <a:t> Depression</a:t>
          </a:r>
        </a:p>
        <a:p>
          <a:r>
            <a:rPr lang="en-US" dirty="0"/>
            <a:t>2 min longer, low RR &lt; 10 </a:t>
          </a:r>
          <a:r>
            <a:rPr lang="en-US" dirty="0" err="1"/>
            <a:t>bpm</a:t>
          </a:r>
          <a:endParaRPr lang="en-US" dirty="0"/>
        </a:p>
      </dgm:t>
    </dgm:pt>
    <dgm:pt modelId="{CBAC225C-5F76-374B-9241-D02EF0108C32}" type="parTrans" cxnId="{98551CD3-699E-C148-B5A2-CCB1FD1DFC00}">
      <dgm:prSet/>
      <dgm:spPr/>
      <dgm:t>
        <a:bodyPr/>
        <a:lstStyle/>
        <a:p>
          <a:endParaRPr lang="en-US"/>
        </a:p>
      </dgm:t>
    </dgm:pt>
    <dgm:pt modelId="{C67D6610-BD35-334A-9C44-DC35E4E3DBFF}" type="sibTrans" cxnId="{98551CD3-699E-C148-B5A2-CCB1FD1DFC00}">
      <dgm:prSet/>
      <dgm:spPr/>
      <dgm:t>
        <a:bodyPr/>
        <a:lstStyle/>
        <a:p>
          <a:endParaRPr lang="en-US"/>
        </a:p>
      </dgm:t>
    </dgm:pt>
    <dgm:pt modelId="{E105720E-5A70-514D-9369-C94FD84FB073}">
      <dgm:prSet phldrT="[Text]"/>
      <dgm:spPr/>
      <dgm:t>
        <a:bodyPr/>
        <a:lstStyle/>
        <a:p>
          <a:r>
            <a:rPr lang="en-US" dirty="0"/>
            <a:t>41%</a:t>
          </a:r>
        </a:p>
      </dgm:t>
    </dgm:pt>
    <dgm:pt modelId="{E4387B25-0CDC-1144-B0D1-CDA205E72C78}" type="parTrans" cxnId="{F067AAF0-C5B8-644D-A2DE-35E00F024C82}">
      <dgm:prSet/>
      <dgm:spPr/>
      <dgm:t>
        <a:bodyPr/>
        <a:lstStyle/>
        <a:p>
          <a:endParaRPr lang="en-US"/>
        </a:p>
      </dgm:t>
    </dgm:pt>
    <dgm:pt modelId="{BBAD4528-29DD-FA4E-8771-3584BD22670B}" type="sibTrans" cxnId="{F067AAF0-C5B8-644D-A2DE-35E00F024C82}">
      <dgm:prSet/>
      <dgm:spPr/>
      <dgm:t>
        <a:bodyPr/>
        <a:lstStyle/>
        <a:p>
          <a:endParaRPr lang="en-US"/>
        </a:p>
      </dgm:t>
    </dgm:pt>
    <dgm:pt modelId="{F6811CAC-F90E-DB4B-B7ED-6C6DCE16932C}">
      <dgm:prSet phldrT="[Text]"/>
      <dgm:spPr/>
      <dgm:t>
        <a:bodyPr/>
        <a:lstStyle/>
        <a:p>
          <a:r>
            <a:rPr lang="en-US" dirty="0" err="1"/>
            <a:t>Resp</a:t>
          </a:r>
          <a:r>
            <a:rPr lang="en-US" dirty="0"/>
            <a:t> Depression</a:t>
          </a:r>
        </a:p>
        <a:p>
          <a:r>
            <a:rPr lang="en-US" dirty="0"/>
            <a:t>3 min longer, low RR &lt; 10 </a:t>
          </a:r>
          <a:r>
            <a:rPr lang="en-US" dirty="0" err="1"/>
            <a:t>bpm</a:t>
          </a:r>
          <a:endParaRPr lang="en-US" dirty="0"/>
        </a:p>
      </dgm:t>
    </dgm:pt>
    <dgm:pt modelId="{4E261035-DCB0-BD4C-846C-E55ED96062AB}" type="parTrans" cxnId="{0A0207E1-9D41-9242-8D26-BABA4A2CE5B6}">
      <dgm:prSet/>
      <dgm:spPr/>
      <dgm:t>
        <a:bodyPr/>
        <a:lstStyle/>
        <a:p>
          <a:endParaRPr lang="en-US"/>
        </a:p>
      </dgm:t>
    </dgm:pt>
    <dgm:pt modelId="{52621213-2781-F146-8360-56E3C165DFBE}" type="sibTrans" cxnId="{0A0207E1-9D41-9242-8D26-BABA4A2CE5B6}">
      <dgm:prSet/>
      <dgm:spPr/>
      <dgm:t>
        <a:bodyPr/>
        <a:lstStyle/>
        <a:p>
          <a:endParaRPr lang="en-US"/>
        </a:p>
      </dgm:t>
    </dgm:pt>
    <dgm:pt modelId="{D655AF3C-0417-C543-A6D5-AB406B72735B}">
      <dgm:prSet phldrT="[Text]"/>
      <dgm:spPr>
        <a:solidFill>
          <a:srgbClr val="FF0000"/>
        </a:solidFill>
      </dgm:spPr>
      <dgm:t>
        <a:bodyPr/>
        <a:lstStyle/>
        <a:p>
          <a:r>
            <a:rPr lang="en-US" dirty="0"/>
            <a:t>ETCO</a:t>
          </a:r>
          <a:r>
            <a:rPr lang="en-US" baseline="-25000" dirty="0"/>
            <a:t>2</a:t>
          </a:r>
          <a:r>
            <a:rPr lang="en-US" dirty="0"/>
            <a:t> </a:t>
          </a:r>
        </a:p>
      </dgm:t>
    </dgm:pt>
    <dgm:pt modelId="{4AE3B07E-86B1-9C45-93E2-EB6C215E81C1}" type="parTrans" cxnId="{784E3E5A-39AB-AB41-8E94-8AB0A6D40D51}">
      <dgm:prSet/>
      <dgm:spPr/>
      <dgm:t>
        <a:bodyPr/>
        <a:lstStyle/>
        <a:p>
          <a:endParaRPr lang="en-US"/>
        </a:p>
      </dgm:t>
    </dgm:pt>
    <dgm:pt modelId="{ADAB216F-FBEB-B644-914F-AC8B5D24F3C4}" type="sibTrans" cxnId="{784E3E5A-39AB-AB41-8E94-8AB0A6D40D51}">
      <dgm:prSet/>
      <dgm:spPr/>
      <dgm:t>
        <a:bodyPr/>
        <a:lstStyle/>
        <a:p>
          <a:endParaRPr lang="en-US"/>
        </a:p>
      </dgm:t>
    </dgm:pt>
    <dgm:pt modelId="{AAAEA8E2-9B37-2140-8068-6E3AB1E59FCC}">
      <dgm:prSet phldrT="[Text]"/>
      <dgm:spPr/>
      <dgm:t>
        <a:bodyPr/>
        <a:lstStyle/>
        <a:p>
          <a:r>
            <a:rPr lang="en-US" dirty="0"/>
            <a:t>12%</a:t>
          </a:r>
        </a:p>
      </dgm:t>
    </dgm:pt>
    <dgm:pt modelId="{FDEE1D61-95B8-984F-ACDC-1A06DA2C9622}" type="parTrans" cxnId="{25DFAB68-D20B-F546-B742-5E89738DA243}">
      <dgm:prSet/>
      <dgm:spPr/>
      <dgm:t>
        <a:bodyPr/>
        <a:lstStyle/>
        <a:p>
          <a:endParaRPr lang="en-US"/>
        </a:p>
      </dgm:t>
    </dgm:pt>
    <dgm:pt modelId="{BB2FBF33-944C-E344-AB03-72CCBE30B58D}" type="sibTrans" cxnId="{25DFAB68-D20B-F546-B742-5E89738DA243}">
      <dgm:prSet/>
      <dgm:spPr/>
      <dgm:t>
        <a:bodyPr/>
        <a:lstStyle/>
        <a:p>
          <a:endParaRPr lang="en-US"/>
        </a:p>
      </dgm:t>
    </dgm:pt>
    <dgm:pt modelId="{A3256D85-C2AC-384F-B55B-12802A31DCC0}">
      <dgm:prSet phldrT="[Text]"/>
      <dgm:spPr/>
      <dgm:t>
        <a:bodyPr/>
        <a:lstStyle/>
        <a:p>
          <a:r>
            <a:rPr lang="en-US" dirty="0" err="1"/>
            <a:t>Resp</a:t>
          </a:r>
          <a:r>
            <a:rPr lang="en-US" dirty="0"/>
            <a:t> Depression</a:t>
          </a:r>
        </a:p>
        <a:p>
          <a:r>
            <a:rPr lang="en-US" dirty="0"/>
            <a:t>SpO2 &lt;90% </a:t>
          </a:r>
        </a:p>
      </dgm:t>
    </dgm:pt>
    <dgm:pt modelId="{B060AE37-1FEE-7E4F-87AC-D378353D65E8}" type="parTrans" cxnId="{73D028D8-618D-084E-B3CF-12CCB1E5F554}">
      <dgm:prSet/>
      <dgm:spPr/>
      <dgm:t>
        <a:bodyPr/>
        <a:lstStyle/>
        <a:p>
          <a:endParaRPr lang="en-US"/>
        </a:p>
      </dgm:t>
    </dgm:pt>
    <dgm:pt modelId="{8FA87D9B-EF09-924E-A38B-C7E020C88369}" type="sibTrans" cxnId="{73D028D8-618D-084E-B3CF-12CCB1E5F554}">
      <dgm:prSet/>
      <dgm:spPr/>
      <dgm:t>
        <a:bodyPr/>
        <a:lstStyle/>
        <a:p>
          <a:endParaRPr lang="en-US"/>
        </a:p>
      </dgm:t>
    </dgm:pt>
    <dgm:pt modelId="{79376895-9DEC-934F-B4B1-C77F85D6457B}">
      <dgm:prSet/>
      <dgm:spPr/>
      <dgm:t>
        <a:bodyPr/>
        <a:lstStyle/>
        <a:p>
          <a:r>
            <a:rPr lang="en-US" dirty="0"/>
            <a:t>Traditional</a:t>
          </a:r>
        </a:p>
      </dgm:t>
    </dgm:pt>
    <dgm:pt modelId="{1E802BF6-822A-B84B-9C30-253F548A4455}" type="parTrans" cxnId="{EE79E14F-2993-A84B-B973-9C4EE344706C}">
      <dgm:prSet/>
      <dgm:spPr/>
      <dgm:t>
        <a:bodyPr/>
        <a:lstStyle/>
        <a:p>
          <a:endParaRPr lang="en-US"/>
        </a:p>
      </dgm:t>
    </dgm:pt>
    <dgm:pt modelId="{E631EF02-FCCB-2F46-BBE3-9C74F13174A9}" type="sibTrans" cxnId="{EE79E14F-2993-A84B-B973-9C4EE344706C}">
      <dgm:prSet/>
      <dgm:spPr/>
      <dgm:t>
        <a:bodyPr/>
        <a:lstStyle/>
        <a:p>
          <a:endParaRPr lang="en-US"/>
        </a:p>
      </dgm:t>
    </dgm:pt>
    <dgm:pt modelId="{E001218E-5764-3442-9CE4-5238064B0D4C}">
      <dgm:prSet/>
      <dgm:spPr/>
      <dgm:t>
        <a:bodyPr/>
        <a:lstStyle/>
        <a:p>
          <a:r>
            <a:rPr lang="en-US" dirty="0"/>
            <a:t>Conservative</a:t>
          </a:r>
        </a:p>
      </dgm:t>
    </dgm:pt>
    <dgm:pt modelId="{BAC69D58-15C2-B548-AB35-007CD1C3DA8D}" type="parTrans" cxnId="{574DE230-E1D3-6F40-93C1-A3770A5B04C4}">
      <dgm:prSet/>
      <dgm:spPr/>
      <dgm:t>
        <a:bodyPr/>
        <a:lstStyle/>
        <a:p>
          <a:endParaRPr lang="en-US"/>
        </a:p>
      </dgm:t>
    </dgm:pt>
    <dgm:pt modelId="{2EDC934F-726A-C647-96E3-FC4481F2BB48}" type="sibTrans" cxnId="{574DE230-E1D3-6F40-93C1-A3770A5B04C4}">
      <dgm:prSet/>
      <dgm:spPr/>
      <dgm:t>
        <a:bodyPr/>
        <a:lstStyle/>
        <a:p>
          <a:endParaRPr lang="en-US"/>
        </a:p>
      </dgm:t>
    </dgm:pt>
    <dgm:pt modelId="{218F8591-A393-A546-98DD-F090581DDAB9}">
      <dgm:prSet/>
      <dgm:spPr>
        <a:solidFill>
          <a:srgbClr val="FF0000"/>
        </a:solidFill>
      </dgm:spPr>
      <dgm:t>
        <a:bodyPr/>
        <a:lstStyle/>
        <a:p>
          <a:r>
            <a:rPr lang="en-US" dirty="0"/>
            <a:t>SpO2</a:t>
          </a:r>
        </a:p>
      </dgm:t>
    </dgm:pt>
    <dgm:pt modelId="{3A3D9DB8-ECDC-6449-9592-585BE21D4BFC}" type="parTrans" cxnId="{C20110D3-7D72-CA4E-8CAE-C906BF58E0BD}">
      <dgm:prSet/>
      <dgm:spPr/>
      <dgm:t>
        <a:bodyPr/>
        <a:lstStyle/>
        <a:p>
          <a:endParaRPr lang="en-US"/>
        </a:p>
      </dgm:t>
    </dgm:pt>
    <dgm:pt modelId="{083A7FAB-0F33-C04F-8554-547D01C93C00}" type="sibTrans" cxnId="{C20110D3-7D72-CA4E-8CAE-C906BF58E0BD}">
      <dgm:prSet/>
      <dgm:spPr/>
      <dgm:t>
        <a:bodyPr/>
        <a:lstStyle/>
        <a:p>
          <a:endParaRPr lang="en-US"/>
        </a:p>
      </dgm:t>
    </dgm:pt>
    <dgm:pt modelId="{140074D6-CE0C-0746-BA17-321CDDBFFB48}" type="pres">
      <dgm:prSet presAssocID="{A494CF53-0A7E-6A4D-AEE2-6403C2CFFCDA}" presName="diagram" presStyleCnt="0">
        <dgm:presLayoutVars>
          <dgm:chPref val="1"/>
          <dgm:dir/>
          <dgm:animOne val="branch"/>
          <dgm:animLvl val="lvl"/>
          <dgm:resizeHandles/>
        </dgm:presLayoutVars>
      </dgm:prSet>
      <dgm:spPr/>
      <dgm:t>
        <a:bodyPr/>
        <a:lstStyle/>
        <a:p>
          <a:endParaRPr lang="en-US"/>
        </a:p>
      </dgm:t>
    </dgm:pt>
    <dgm:pt modelId="{A83F3D20-5017-A740-AA69-3CF52FCF2242}" type="pres">
      <dgm:prSet presAssocID="{7403A2C3-FB83-D049-AAD5-60FFB1558174}" presName="root" presStyleCnt="0"/>
      <dgm:spPr/>
    </dgm:pt>
    <dgm:pt modelId="{444EF921-79D9-444C-8E39-E52B5C0A8CB8}" type="pres">
      <dgm:prSet presAssocID="{7403A2C3-FB83-D049-AAD5-60FFB1558174}" presName="rootComposite" presStyleCnt="0"/>
      <dgm:spPr/>
    </dgm:pt>
    <dgm:pt modelId="{A6C4AD8E-180F-664D-A9DC-9901A5727CAA}" type="pres">
      <dgm:prSet presAssocID="{7403A2C3-FB83-D049-AAD5-60FFB1558174}" presName="rootText" presStyleLbl="node1" presStyleIdx="0" presStyleCnt="5" custLinFactNeighborX="36465" custLinFactNeighborY="49099"/>
      <dgm:spPr/>
      <dgm:t>
        <a:bodyPr/>
        <a:lstStyle/>
        <a:p>
          <a:endParaRPr lang="en-US"/>
        </a:p>
      </dgm:t>
    </dgm:pt>
    <dgm:pt modelId="{C41FA51B-5825-A042-A83A-E76003D44568}" type="pres">
      <dgm:prSet presAssocID="{7403A2C3-FB83-D049-AAD5-60FFB1558174}" presName="rootConnector" presStyleLbl="node1" presStyleIdx="0" presStyleCnt="5"/>
      <dgm:spPr/>
      <dgm:t>
        <a:bodyPr/>
        <a:lstStyle/>
        <a:p>
          <a:endParaRPr lang="en-US"/>
        </a:p>
      </dgm:t>
    </dgm:pt>
    <dgm:pt modelId="{710B0F9C-89BE-604C-8312-06958BE7F1C6}" type="pres">
      <dgm:prSet presAssocID="{7403A2C3-FB83-D049-AAD5-60FFB1558174}" presName="childShape" presStyleCnt="0"/>
      <dgm:spPr/>
    </dgm:pt>
    <dgm:pt modelId="{9AB6DE14-7C50-974A-96B1-76BE71B4A762}" type="pres">
      <dgm:prSet presAssocID="{CBAC225C-5F76-374B-9241-D02EF0108C32}" presName="Name13" presStyleLbl="parChTrans1D2" presStyleIdx="0" presStyleCnt="5"/>
      <dgm:spPr/>
      <dgm:t>
        <a:bodyPr/>
        <a:lstStyle/>
        <a:p>
          <a:endParaRPr lang="en-US"/>
        </a:p>
      </dgm:t>
    </dgm:pt>
    <dgm:pt modelId="{196DEAC4-272F-7448-AD76-8226EDA7B2F5}" type="pres">
      <dgm:prSet presAssocID="{C85E484B-480F-C842-B3C4-25A7571CAAEA}" presName="childText" presStyleLbl="bgAcc1" presStyleIdx="0" presStyleCnt="5" custLinFactNeighborX="45733" custLinFactNeighborY="61317">
        <dgm:presLayoutVars>
          <dgm:bulletEnabled val="1"/>
        </dgm:presLayoutVars>
      </dgm:prSet>
      <dgm:spPr/>
      <dgm:t>
        <a:bodyPr/>
        <a:lstStyle/>
        <a:p>
          <a:endParaRPr lang="en-US"/>
        </a:p>
      </dgm:t>
    </dgm:pt>
    <dgm:pt modelId="{881FE933-7947-4E40-B371-0C98B84516AD}" type="pres">
      <dgm:prSet presAssocID="{1E802BF6-822A-B84B-9C30-253F548A4455}" presName="Name13" presStyleLbl="parChTrans1D2" presStyleIdx="1" presStyleCnt="5"/>
      <dgm:spPr/>
      <dgm:t>
        <a:bodyPr/>
        <a:lstStyle/>
        <a:p>
          <a:endParaRPr lang="en-US"/>
        </a:p>
      </dgm:t>
    </dgm:pt>
    <dgm:pt modelId="{BDD8114A-9EEC-3D40-8111-2A2CCA22845F}" type="pres">
      <dgm:prSet presAssocID="{79376895-9DEC-934F-B4B1-C77F85D6457B}" presName="childText" presStyleLbl="bgAcc1" presStyleIdx="1" presStyleCnt="5" custLinFactNeighborX="45733" custLinFactNeighborY="72126">
        <dgm:presLayoutVars>
          <dgm:bulletEnabled val="1"/>
        </dgm:presLayoutVars>
      </dgm:prSet>
      <dgm:spPr/>
      <dgm:t>
        <a:bodyPr/>
        <a:lstStyle/>
        <a:p>
          <a:endParaRPr lang="en-US"/>
        </a:p>
      </dgm:t>
    </dgm:pt>
    <dgm:pt modelId="{BF78E2AA-725B-8042-A693-4B141AA21DDC}" type="pres">
      <dgm:prSet presAssocID="{E105720E-5A70-514D-9369-C94FD84FB073}" presName="root" presStyleCnt="0"/>
      <dgm:spPr/>
    </dgm:pt>
    <dgm:pt modelId="{F829626A-7C84-F54C-B6B1-00EECA33E3D1}" type="pres">
      <dgm:prSet presAssocID="{E105720E-5A70-514D-9369-C94FD84FB073}" presName="rootComposite" presStyleCnt="0"/>
      <dgm:spPr/>
    </dgm:pt>
    <dgm:pt modelId="{72BE0044-8FF5-1247-8E95-5A180B6EBDFA}" type="pres">
      <dgm:prSet presAssocID="{E105720E-5A70-514D-9369-C94FD84FB073}" presName="rootText" presStyleLbl="node1" presStyleIdx="1" presStyleCnt="5" custLinFactNeighborX="53611" custLinFactNeighborY="49099"/>
      <dgm:spPr/>
      <dgm:t>
        <a:bodyPr/>
        <a:lstStyle/>
        <a:p>
          <a:endParaRPr lang="en-US"/>
        </a:p>
      </dgm:t>
    </dgm:pt>
    <dgm:pt modelId="{B015A880-C315-AD4B-8F36-0142E75BDB24}" type="pres">
      <dgm:prSet presAssocID="{E105720E-5A70-514D-9369-C94FD84FB073}" presName="rootConnector" presStyleLbl="node1" presStyleIdx="1" presStyleCnt="5"/>
      <dgm:spPr/>
      <dgm:t>
        <a:bodyPr/>
        <a:lstStyle/>
        <a:p>
          <a:endParaRPr lang="en-US"/>
        </a:p>
      </dgm:t>
    </dgm:pt>
    <dgm:pt modelId="{F472718E-C5F4-9047-9033-BBB572D7452B}" type="pres">
      <dgm:prSet presAssocID="{E105720E-5A70-514D-9369-C94FD84FB073}" presName="childShape" presStyleCnt="0"/>
      <dgm:spPr/>
    </dgm:pt>
    <dgm:pt modelId="{6065C728-21CE-7048-B027-CDE359C1DED3}" type="pres">
      <dgm:prSet presAssocID="{4E261035-DCB0-BD4C-846C-E55ED96062AB}" presName="Name13" presStyleLbl="parChTrans1D2" presStyleIdx="2" presStyleCnt="5"/>
      <dgm:spPr/>
      <dgm:t>
        <a:bodyPr/>
        <a:lstStyle/>
        <a:p>
          <a:endParaRPr lang="en-US"/>
        </a:p>
      </dgm:t>
    </dgm:pt>
    <dgm:pt modelId="{9854D953-B7E0-C241-807F-1877A2A50699}" type="pres">
      <dgm:prSet presAssocID="{F6811CAC-F90E-DB4B-B7ED-6C6DCE16932C}" presName="childText" presStyleLbl="bgAcc1" presStyleIdx="2" presStyleCnt="5" custLinFactNeighborX="68676" custLinFactNeighborY="61317">
        <dgm:presLayoutVars>
          <dgm:bulletEnabled val="1"/>
        </dgm:presLayoutVars>
      </dgm:prSet>
      <dgm:spPr/>
      <dgm:t>
        <a:bodyPr/>
        <a:lstStyle/>
        <a:p>
          <a:endParaRPr lang="en-US"/>
        </a:p>
      </dgm:t>
    </dgm:pt>
    <dgm:pt modelId="{AA75F428-DABA-1447-856D-9C6C5CF4D0E1}" type="pres">
      <dgm:prSet presAssocID="{BAC69D58-15C2-B548-AB35-007CD1C3DA8D}" presName="Name13" presStyleLbl="parChTrans1D2" presStyleIdx="3" presStyleCnt="5"/>
      <dgm:spPr/>
      <dgm:t>
        <a:bodyPr/>
        <a:lstStyle/>
        <a:p>
          <a:endParaRPr lang="en-US"/>
        </a:p>
      </dgm:t>
    </dgm:pt>
    <dgm:pt modelId="{79A19056-1689-E84E-8DD2-AB117EE0E3DE}" type="pres">
      <dgm:prSet presAssocID="{E001218E-5764-3442-9CE4-5238064B0D4C}" presName="childText" presStyleLbl="bgAcc1" presStyleIdx="3" presStyleCnt="5" custLinFactNeighborX="68676" custLinFactNeighborY="72126">
        <dgm:presLayoutVars>
          <dgm:bulletEnabled val="1"/>
        </dgm:presLayoutVars>
      </dgm:prSet>
      <dgm:spPr/>
      <dgm:t>
        <a:bodyPr/>
        <a:lstStyle/>
        <a:p>
          <a:endParaRPr lang="en-US"/>
        </a:p>
      </dgm:t>
    </dgm:pt>
    <dgm:pt modelId="{953E9C96-5115-5949-9318-3EEA17F9261E}" type="pres">
      <dgm:prSet presAssocID="{D655AF3C-0417-C543-A6D5-AB406B72735B}" presName="root" presStyleCnt="0"/>
      <dgm:spPr/>
    </dgm:pt>
    <dgm:pt modelId="{1798CAF7-5251-7C45-B08C-3D9C9FDBB038}" type="pres">
      <dgm:prSet presAssocID="{D655AF3C-0417-C543-A6D5-AB406B72735B}" presName="rootComposite" presStyleCnt="0"/>
      <dgm:spPr/>
    </dgm:pt>
    <dgm:pt modelId="{6107F690-4D0F-5B48-AFFB-539D69C2F02C}" type="pres">
      <dgm:prSet presAssocID="{D655AF3C-0417-C543-A6D5-AB406B72735B}" presName="rootText" presStyleLbl="node1" presStyleIdx="2" presStyleCnt="5" custScaleX="66378" custScaleY="82603" custLinFactX="-25509" custLinFactNeighborX="-100000" custLinFactNeighborY="-17396"/>
      <dgm:spPr/>
      <dgm:t>
        <a:bodyPr/>
        <a:lstStyle/>
        <a:p>
          <a:endParaRPr lang="en-US"/>
        </a:p>
      </dgm:t>
    </dgm:pt>
    <dgm:pt modelId="{7D7A20EA-E57A-314C-953A-3768464F2B97}" type="pres">
      <dgm:prSet presAssocID="{D655AF3C-0417-C543-A6D5-AB406B72735B}" presName="rootConnector" presStyleLbl="node1" presStyleIdx="2" presStyleCnt="5"/>
      <dgm:spPr/>
      <dgm:t>
        <a:bodyPr/>
        <a:lstStyle/>
        <a:p>
          <a:endParaRPr lang="en-US"/>
        </a:p>
      </dgm:t>
    </dgm:pt>
    <dgm:pt modelId="{43A3D5D1-C773-0941-BE97-244AB303D298}" type="pres">
      <dgm:prSet presAssocID="{D655AF3C-0417-C543-A6D5-AB406B72735B}" presName="childShape" presStyleCnt="0"/>
      <dgm:spPr/>
    </dgm:pt>
    <dgm:pt modelId="{790DF793-AFB6-6A47-BACE-1292CD33C96E}" type="pres">
      <dgm:prSet presAssocID="{AAAEA8E2-9B37-2140-8068-6E3AB1E59FCC}" presName="root" presStyleCnt="0"/>
      <dgm:spPr/>
    </dgm:pt>
    <dgm:pt modelId="{5ED21801-C791-9A4D-9919-E7325748CC48}" type="pres">
      <dgm:prSet presAssocID="{AAAEA8E2-9B37-2140-8068-6E3AB1E59FCC}" presName="rootComposite" presStyleCnt="0"/>
      <dgm:spPr/>
    </dgm:pt>
    <dgm:pt modelId="{9F2DBAE1-A9EB-1F45-B791-141713A9D783}" type="pres">
      <dgm:prSet presAssocID="{AAAEA8E2-9B37-2140-8068-6E3AB1E59FCC}" presName="rootText" presStyleLbl="node1" presStyleIdx="3" presStyleCnt="5" custLinFactNeighborX="-24491" custLinFactNeighborY="50508"/>
      <dgm:spPr/>
      <dgm:t>
        <a:bodyPr/>
        <a:lstStyle/>
        <a:p>
          <a:endParaRPr lang="en-US"/>
        </a:p>
      </dgm:t>
    </dgm:pt>
    <dgm:pt modelId="{99E9FA30-1132-3142-90BD-232D08CE0700}" type="pres">
      <dgm:prSet presAssocID="{AAAEA8E2-9B37-2140-8068-6E3AB1E59FCC}" presName="rootConnector" presStyleLbl="node1" presStyleIdx="3" presStyleCnt="5"/>
      <dgm:spPr/>
      <dgm:t>
        <a:bodyPr/>
        <a:lstStyle/>
        <a:p>
          <a:endParaRPr lang="en-US"/>
        </a:p>
      </dgm:t>
    </dgm:pt>
    <dgm:pt modelId="{63AFF8C2-8170-AF4D-9204-DE183F5BFAEB}" type="pres">
      <dgm:prSet presAssocID="{AAAEA8E2-9B37-2140-8068-6E3AB1E59FCC}" presName="childShape" presStyleCnt="0"/>
      <dgm:spPr/>
    </dgm:pt>
    <dgm:pt modelId="{5F7BF43F-49D8-D840-BBAD-8C1D8EE8D66D}" type="pres">
      <dgm:prSet presAssocID="{B060AE37-1FEE-7E4F-87AC-D378353D65E8}" presName="Name13" presStyleLbl="parChTrans1D2" presStyleIdx="4" presStyleCnt="5"/>
      <dgm:spPr/>
      <dgm:t>
        <a:bodyPr/>
        <a:lstStyle/>
        <a:p>
          <a:endParaRPr lang="en-US"/>
        </a:p>
      </dgm:t>
    </dgm:pt>
    <dgm:pt modelId="{39361FD4-5CDA-344C-82CE-5E4B63930A9F}" type="pres">
      <dgm:prSet presAssocID="{A3256D85-C2AC-384F-B55B-12802A31DCC0}" presName="childText" presStyleLbl="bgAcc1" presStyleIdx="4" presStyleCnt="5" custLinFactNeighborX="-36751" custLinFactNeighborY="61317">
        <dgm:presLayoutVars>
          <dgm:bulletEnabled val="1"/>
        </dgm:presLayoutVars>
      </dgm:prSet>
      <dgm:spPr/>
      <dgm:t>
        <a:bodyPr/>
        <a:lstStyle/>
        <a:p>
          <a:endParaRPr lang="en-US"/>
        </a:p>
      </dgm:t>
    </dgm:pt>
    <dgm:pt modelId="{3F895A82-92E5-BB4B-8338-FB874CB93082}" type="pres">
      <dgm:prSet presAssocID="{218F8591-A393-A546-98DD-F090581DDAB9}" presName="root" presStyleCnt="0"/>
      <dgm:spPr/>
    </dgm:pt>
    <dgm:pt modelId="{78040F70-1B8B-8A4B-B0E1-47698ACA27AB}" type="pres">
      <dgm:prSet presAssocID="{218F8591-A393-A546-98DD-F090581DDAB9}" presName="rootComposite" presStyleCnt="0"/>
      <dgm:spPr/>
    </dgm:pt>
    <dgm:pt modelId="{C58833BF-91C4-1C4F-8C01-03485F8118B2}" type="pres">
      <dgm:prSet presAssocID="{218F8591-A393-A546-98DD-F090581DDAB9}" presName="rootText" presStyleLbl="node1" presStyleIdx="4" presStyleCnt="5" custScaleX="70947" custScaleY="80632" custLinFactX="-35692" custLinFactNeighborX="-100000" custLinFactNeighborY="-13366"/>
      <dgm:spPr/>
      <dgm:t>
        <a:bodyPr/>
        <a:lstStyle/>
        <a:p>
          <a:endParaRPr lang="en-US"/>
        </a:p>
      </dgm:t>
    </dgm:pt>
    <dgm:pt modelId="{C5775F3A-671C-C64B-9C94-336969BECD31}" type="pres">
      <dgm:prSet presAssocID="{218F8591-A393-A546-98DD-F090581DDAB9}" presName="rootConnector" presStyleLbl="node1" presStyleIdx="4" presStyleCnt="5"/>
      <dgm:spPr/>
      <dgm:t>
        <a:bodyPr/>
        <a:lstStyle/>
        <a:p>
          <a:endParaRPr lang="en-US"/>
        </a:p>
      </dgm:t>
    </dgm:pt>
    <dgm:pt modelId="{0442E565-BFE1-CB4A-AD53-07BF21988AC2}" type="pres">
      <dgm:prSet presAssocID="{218F8591-A393-A546-98DD-F090581DDAB9}" presName="childShape" presStyleCnt="0"/>
      <dgm:spPr/>
    </dgm:pt>
  </dgm:ptLst>
  <dgm:cxnLst>
    <dgm:cxn modelId="{5CC4967F-2FCB-F941-889F-252E4CC2E0C9}" type="presOf" srcId="{A3256D85-C2AC-384F-B55B-12802A31DCC0}" destId="{39361FD4-5CDA-344C-82CE-5E4B63930A9F}" srcOrd="0" destOrd="0" presId="urn:microsoft.com/office/officeart/2005/8/layout/hierarchy3"/>
    <dgm:cxn modelId="{87C68D64-D117-714E-BC62-67E921F8E8D4}" type="presOf" srcId="{E105720E-5A70-514D-9369-C94FD84FB073}" destId="{72BE0044-8FF5-1247-8E95-5A180B6EBDFA}" srcOrd="0" destOrd="0" presId="urn:microsoft.com/office/officeart/2005/8/layout/hierarchy3"/>
    <dgm:cxn modelId="{F067AAF0-C5B8-644D-A2DE-35E00F024C82}" srcId="{A494CF53-0A7E-6A4D-AEE2-6403C2CFFCDA}" destId="{E105720E-5A70-514D-9369-C94FD84FB073}" srcOrd="1" destOrd="0" parTransId="{E4387B25-0CDC-1144-B0D1-CDA205E72C78}" sibTransId="{BBAD4528-29DD-FA4E-8771-3584BD22670B}"/>
    <dgm:cxn modelId="{409E9D8B-1605-3B4A-9619-18A470023D0A}" type="presOf" srcId="{C85E484B-480F-C842-B3C4-25A7571CAAEA}" destId="{196DEAC4-272F-7448-AD76-8226EDA7B2F5}" srcOrd="0" destOrd="0" presId="urn:microsoft.com/office/officeart/2005/8/layout/hierarchy3"/>
    <dgm:cxn modelId="{784E3E5A-39AB-AB41-8E94-8AB0A6D40D51}" srcId="{A494CF53-0A7E-6A4D-AEE2-6403C2CFFCDA}" destId="{D655AF3C-0417-C543-A6D5-AB406B72735B}" srcOrd="2" destOrd="0" parTransId="{4AE3B07E-86B1-9C45-93E2-EB6C215E81C1}" sibTransId="{ADAB216F-FBEB-B644-914F-AC8B5D24F3C4}"/>
    <dgm:cxn modelId="{BF4D869C-664B-C444-8DB0-804E41889898}" type="presOf" srcId="{D655AF3C-0417-C543-A6D5-AB406B72735B}" destId="{6107F690-4D0F-5B48-AFFB-539D69C2F02C}" srcOrd="0" destOrd="0" presId="urn:microsoft.com/office/officeart/2005/8/layout/hierarchy3"/>
    <dgm:cxn modelId="{F4C6DBEE-95BD-AA45-BE1A-8A8A4120A470}" type="presOf" srcId="{D655AF3C-0417-C543-A6D5-AB406B72735B}" destId="{7D7A20EA-E57A-314C-953A-3768464F2B97}" srcOrd="1" destOrd="0" presId="urn:microsoft.com/office/officeart/2005/8/layout/hierarchy3"/>
    <dgm:cxn modelId="{078F9E04-8FA0-6B48-96ED-DAAD74E949E3}" srcId="{A494CF53-0A7E-6A4D-AEE2-6403C2CFFCDA}" destId="{7403A2C3-FB83-D049-AAD5-60FFB1558174}" srcOrd="0" destOrd="0" parTransId="{214F0F9E-33F0-E74B-82C5-6C3DB2E41E02}" sibTransId="{63690A4E-BE9D-A543-B5E8-BC833C2E8A43}"/>
    <dgm:cxn modelId="{FFC73795-1BF5-8F49-811F-04E159EDC0F0}" type="presOf" srcId="{79376895-9DEC-934F-B4B1-C77F85D6457B}" destId="{BDD8114A-9EEC-3D40-8111-2A2CCA22845F}" srcOrd="0" destOrd="0" presId="urn:microsoft.com/office/officeart/2005/8/layout/hierarchy3"/>
    <dgm:cxn modelId="{A1FF2FB3-2D44-F942-912A-6B8AC12864FA}" type="presOf" srcId="{AAAEA8E2-9B37-2140-8068-6E3AB1E59FCC}" destId="{9F2DBAE1-A9EB-1F45-B791-141713A9D783}" srcOrd="0" destOrd="0" presId="urn:microsoft.com/office/officeart/2005/8/layout/hierarchy3"/>
    <dgm:cxn modelId="{4BD27D97-E38B-9B41-9A42-0BE2690A2017}" type="presOf" srcId="{A494CF53-0A7E-6A4D-AEE2-6403C2CFFCDA}" destId="{140074D6-CE0C-0746-BA17-321CDDBFFB48}" srcOrd="0" destOrd="0" presId="urn:microsoft.com/office/officeart/2005/8/layout/hierarchy3"/>
    <dgm:cxn modelId="{86D41075-C37C-634E-914C-A24C57258F87}" type="presOf" srcId="{218F8591-A393-A546-98DD-F090581DDAB9}" destId="{C5775F3A-671C-C64B-9C94-336969BECD31}" srcOrd="1" destOrd="0" presId="urn:microsoft.com/office/officeart/2005/8/layout/hierarchy3"/>
    <dgm:cxn modelId="{C67F4FF6-397F-7A4C-BB82-D3A32D4C17C1}" type="presOf" srcId="{7403A2C3-FB83-D049-AAD5-60FFB1558174}" destId="{A6C4AD8E-180F-664D-A9DC-9901A5727CAA}" srcOrd="0" destOrd="0" presId="urn:microsoft.com/office/officeart/2005/8/layout/hierarchy3"/>
    <dgm:cxn modelId="{574DE230-E1D3-6F40-93C1-A3770A5B04C4}" srcId="{E105720E-5A70-514D-9369-C94FD84FB073}" destId="{E001218E-5764-3442-9CE4-5238064B0D4C}" srcOrd="1" destOrd="0" parTransId="{BAC69D58-15C2-B548-AB35-007CD1C3DA8D}" sibTransId="{2EDC934F-726A-C647-96E3-FC4481F2BB48}"/>
    <dgm:cxn modelId="{E5FE01A4-68DF-6F4D-A6CA-976A1D4D719B}" type="presOf" srcId="{7403A2C3-FB83-D049-AAD5-60FFB1558174}" destId="{C41FA51B-5825-A042-A83A-E76003D44568}" srcOrd="1" destOrd="0" presId="urn:microsoft.com/office/officeart/2005/8/layout/hierarchy3"/>
    <dgm:cxn modelId="{53D6B4E9-0066-A644-874E-3FB509FD2C18}" type="presOf" srcId="{4E261035-DCB0-BD4C-846C-E55ED96062AB}" destId="{6065C728-21CE-7048-B027-CDE359C1DED3}" srcOrd="0" destOrd="0" presId="urn:microsoft.com/office/officeart/2005/8/layout/hierarchy3"/>
    <dgm:cxn modelId="{5E660E82-1AA7-884C-894A-1ACB60DEB0B4}" type="presOf" srcId="{CBAC225C-5F76-374B-9241-D02EF0108C32}" destId="{9AB6DE14-7C50-974A-96B1-76BE71B4A762}" srcOrd="0" destOrd="0" presId="urn:microsoft.com/office/officeart/2005/8/layout/hierarchy3"/>
    <dgm:cxn modelId="{73D028D8-618D-084E-B3CF-12CCB1E5F554}" srcId="{AAAEA8E2-9B37-2140-8068-6E3AB1E59FCC}" destId="{A3256D85-C2AC-384F-B55B-12802A31DCC0}" srcOrd="0" destOrd="0" parTransId="{B060AE37-1FEE-7E4F-87AC-D378353D65E8}" sibTransId="{8FA87D9B-EF09-924E-A38B-C7E020C88369}"/>
    <dgm:cxn modelId="{C7CCE087-1C1A-CB46-99D0-E7E36797876F}" type="presOf" srcId="{AAAEA8E2-9B37-2140-8068-6E3AB1E59FCC}" destId="{99E9FA30-1132-3142-90BD-232D08CE0700}" srcOrd="1" destOrd="0" presId="urn:microsoft.com/office/officeart/2005/8/layout/hierarchy3"/>
    <dgm:cxn modelId="{D8F19F65-7BF9-BB45-B60A-A3C4997DB0E0}" type="presOf" srcId="{F6811CAC-F90E-DB4B-B7ED-6C6DCE16932C}" destId="{9854D953-B7E0-C241-807F-1877A2A50699}" srcOrd="0" destOrd="0" presId="urn:microsoft.com/office/officeart/2005/8/layout/hierarchy3"/>
    <dgm:cxn modelId="{E5A62B1D-ED7E-D04A-9624-BA95B36932C4}" type="presOf" srcId="{BAC69D58-15C2-B548-AB35-007CD1C3DA8D}" destId="{AA75F428-DABA-1447-856D-9C6C5CF4D0E1}" srcOrd="0" destOrd="0" presId="urn:microsoft.com/office/officeart/2005/8/layout/hierarchy3"/>
    <dgm:cxn modelId="{6FA31399-3346-F441-865C-B1F249855AB5}" type="presOf" srcId="{E105720E-5A70-514D-9369-C94FD84FB073}" destId="{B015A880-C315-AD4B-8F36-0142E75BDB24}" srcOrd="1" destOrd="0" presId="urn:microsoft.com/office/officeart/2005/8/layout/hierarchy3"/>
    <dgm:cxn modelId="{C20110D3-7D72-CA4E-8CAE-C906BF58E0BD}" srcId="{A494CF53-0A7E-6A4D-AEE2-6403C2CFFCDA}" destId="{218F8591-A393-A546-98DD-F090581DDAB9}" srcOrd="4" destOrd="0" parTransId="{3A3D9DB8-ECDC-6449-9592-585BE21D4BFC}" sibTransId="{083A7FAB-0F33-C04F-8554-547D01C93C00}"/>
    <dgm:cxn modelId="{2264FCAC-F36D-A943-9CC9-463BA5C8787D}" type="presOf" srcId="{1E802BF6-822A-B84B-9C30-253F548A4455}" destId="{881FE933-7947-4E40-B371-0C98B84516AD}" srcOrd="0" destOrd="0" presId="urn:microsoft.com/office/officeart/2005/8/layout/hierarchy3"/>
    <dgm:cxn modelId="{1E2571DE-597A-0443-A23E-D2E7E1F3351A}" type="presOf" srcId="{B060AE37-1FEE-7E4F-87AC-D378353D65E8}" destId="{5F7BF43F-49D8-D840-BBAD-8C1D8EE8D66D}" srcOrd="0" destOrd="0" presId="urn:microsoft.com/office/officeart/2005/8/layout/hierarchy3"/>
    <dgm:cxn modelId="{4D78E149-32FB-B442-A7B5-0E43CC67FF3C}" type="presOf" srcId="{E001218E-5764-3442-9CE4-5238064B0D4C}" destId="{79A19056-1689-E84E-8DD2-AB117EE0E3DE}" srcOrd="0" destOrd="0" presId="urn:microsoft.com/office/officeart/2005/8/layout/hierarchy3"/>
    <dgm:cxn modelId="{EE79E14F-2993-A84B-B973-9C4EE344706C}" srcId="{7403A2C3-FB83-D049-AAD5-60FFB1558174}" destId="{79376895-9DEC-934F-B4B1-C77F85D6457B}" srcOrd="1" destOrd="0" parTransId="{1E802BF6-822A-B84B-9C30-253F548A4455}" sibTransId="{E631EF02-FCCB-2F46-BBE3-9C74F13174A9}"/>
    <dgm:cxn modelId="{98551CD3-699E-C148-B5A2-CCB1FD1DFC00}" srcId="{7403A2C3-FB83-D049-AAD5-60FFB1558174}" destId="{C85E484B-480F-C842-B3C4-25A7571CAAEA}" srcOrd="0" destOrd="0" parTransId="{CBAC225C-5F76-374B-9241-D02EF0108C32}" sibTransId="{C67D6610-BD35-334A-9C44-DC35E4E3DBFF}"/>
    <dgm:cxn modelId="{0A0207E1-9D41-9242-8D26-BABA4A2CE5B6}" srcId="{E105720E-5A70-514D-9369-C94FD84FB073}" destId="{F6811CAC-F90E-DB4B-B7ED-6C6DCE16932C}" srcOrd="0" destOrd="0" parTransId="{4E261035-DCB0-BD4C-846C-E55ED96062AB}" sibTransId="{52621213-2781-F146-8360-56E3C165DFBE}"/>
    <dgm:cxn modelId="{25DFAB68-D20B-F546-B742-5E89738DA243}" srcId="{A494CF53-0A7E-6A4D-AEE2-6403C2CFFCDA}" destId="{AAAEA8E2-9B37-2140-8068-6E3AB1E59FCC}" srcOrd="3" destOrd="0" parTransId="{FDEE1D61-95B8-984F-ACDC-1A06DA2C9622}" sibTransId="{BB2FBF33-944C-E344-AB03-72CCBE30B58D}"/>
    <dgm:cxn modelId="{0FB9A2B5-8340-F34C-A23C-955530F5B274}" type="presOf" srcId="{218F8591-A393-A546-98DD-F090581DDAB9}" destId="{C58833BF-91C4-1C4F-8C01-03485F8118B2}" srcOrd="0" destOrd="0" presId="urn:microsoft.com/office/officeart/2005/8/layout/hierarchy3"/>
    <dgm:cxn modelId="{C71868AF-855B-AD4E-9341-62C99A7C4DB5}" type="presParOf" srcId="{140074D6-CE0C-0746-BA17-321CDDBFFB48}" destId="{A83F3D20-5017-A740-AA69-3CF52FCF2242}" srcOrd="0" destOrd="0" presId="urn:microsoft.com/office/officeart/2005/8/layout/hierarchy3"/>
    <dgm:cxn modelId="{E3F2199B-87E3-664C-9E52-26D048C107C1}" type="presParOf" srcId="{A83F3D20-5017-A740-AA69-3CF52FCF2242}" destId="{444EF921-79D9-444C-8E39-E52B5C0A8CB8}" srcOrd="0" destOrd="0" presId="urn:microsoft.com/office/officeart/2005/8/layout/hierarchy3"/>
    <dgm:cxn modelId="{5F32AE74-27B8-BD48-91EF-DE96A309FAE0}" type="presParOf" srcId="{444EF921-79D9-444C-8E39-E52B5C0A8CB8}" destId="{A6C4AD8E-180F-664D-A9DC-9901A5727CAA}" srcOrd="0" destOrd="0" presId="urn:microsoft.com/office/officeart/2005/8/layout/hierarchy3"/>
    <dgm:cxn modelId="{3325E055-50B9-4C45-A516-2CCC214F0BB5}" type="presParOf" srcId="{444EF921-79D9-444C-8E39-E52B5C0A8CB8}" destId="{C41FA51B-5825-A042-A83A-E76003D44568}" srcOrd="1" destOrd="0" presId="urn:microsoft.com/office/officeart/2005/8/layout/hierarchy3"/>
    <dgm:cxn modelId="{8592BF6E-25FC-4B4A-AE12-15C34AB03776}" type="presParOf" srcId="{A83F3D20-5017-A740-AA69-3CF52FCF2242}" destId="{710B0F9C-89BE-604C-8312-06958BE7F1C6}" srcOrd="1" destOrd="0" presId="urn:microsoft.com/office/officeart/2005/8/layout/hierarchy3"/>
    <dgm:cxn modelId="{C1BA3649-A9E8-EF48-B715-80F3388586D7}" type="presParOf" srcId="{710B0F9C-89BE-604C-8312-06958BE7F1C6}" destId="{9AB6DE14-7C50-974A-96B1-76BE71B4A762}" srcOrd="0" destOrd="0" presId="urn:microsoft.com/office/officeart/2005/8/layout/hierarchy3"/>
    <dgm:cxn modelId="{236CC2CC-F080-3842-BF87-B0B134CC5712}" type="presParOf" srcId="{710B0F9C-89BE-604C-8312-06958BE7F1C6}" destId="{196DEAC4-272F-7448-AD76-8226EDA7B2F5}" srcOrd="1" destOrd="0" presId="urn:microsoft.com/office/officeart/2005/8/layout/hierarchy3"/>
    <dgm:cxn modelId="{770BD29F-1935-754C-B74C-199216F3E962}" type="presParOf" srcId="{710B0F9C-89BE-604C-8312-06958BE7F1C6}" destId="{881FE933-7947-4E40-B371-0C98B84516AD}" srcOrd="2" destOrd="0" presId="urn:microsoft.com/office/officeart/2005/8/layout/hierarchy3"/>
    <dgm:cxn modelId="{BAAF2EB2-1B9D-9B4D-A36F-C6E32AD277CA}" type="presParOf" srcId="{710B0F9C-89BE-604C-8312-06958BE7F1C6}" destId="{BDD8114A-9EEC-3D40-8111-2A2CCA22845F}" srcOrd="3" destOrd="0" presId="urn:microsoft.com/office/officeart/2005/8/layout/hierarchy3"/>
    <dgm:cxn modelId="{2FDE33E3-2E6D-444C-AD87-E17FC1ABA67F}" type="presParOf" srcId="{140074D6-CE0C-0746-BA17-321CDDBFFB48}" destId="{BF78E2AA-725B-8042-A693-4B141AA21DDC}" srcOrd="1" destOrd="0" presId="urn:microsoft.com/office/officeart/2005/8/layout/hierarchy3"/>
    <dgm:cxn modelId="{4C4D6E5F-93EB-C543-BDD4-2E5237BD398C}" type="presParOf" srcId="{BF78E2AA-725B-8042-A693-4B141AA21DDC}" destId="{F829626A-7C84-F54C-B6B1-00EECA33E3D1}" srcOrd="0" destOrd="0" presId="urn:microsoft.com/office/officeart/2005/8/layout/hierarchy3"/>
    <dgm:cxn modelId="{9C2BA9F4-A6AC-0B4C-AF13-740593ABA88E}" type="presParOf" srcId="{F829626A-7C84-F54C-B6B1-00EECA33E3D1}" destId="{72BE0044-8FF5-1247-8E95-5A180B6EBDFA}" srcOrd="0" destOrd="0" presId="urn:microsoft.com/office/officeart/2005/8/layout/hierarchy3"/>
    <dgm:cxn modelId="{21888A77-028E-BD42-94B0-B8484727A55C}" type="presParOf" srcId="{F829626A-7C84-F54C-B6B1-00EECA33E3D1}" destId="{B015A880-C315-AD4B-8F36-0142E75BDB24}" srcOrd="1" destOrd="0" presId="urn:microsoft.com/office/officeart/2005/8/layout/hierarchy3"/>
    <dgm:cxn modelId="{9A74A29A-1EB5-FA4D-97D5-2D82AAB39C82}" type="presParOf" srcId="{BF78E2AA-725B-8042-A693-4B141AA21DDC}" destId="{F472718E-C5F4-9047-9033-BBB572D7452B}" srcOrd="1" destOrd="0" presId="urn:microsoft.com/office/officeart/2005/8/layout/hierarchy3"/>
    <dgm:cxn modelId="{45DC1CAB-E472-2C43-9575-A1518247D91E}" type="presParOf" srcId="{F472718E-C5F4-9047-9033-BBB572D7452B}" destId="{6065C728-21CE-7048-B027-CDE359C1DED3}" srcOrd="0" destOrd="0" presId="urn:microsoft.com/office/officeart/2005/8/layout/hierarchy3"/>
    <dgm:cxn modelId="{88166436-B999-3C43-A0D3-19860B1DE440}" type="presParOf" srcId="{F472718E-C5F4-9047-9033-BBB572D7452B}" destId="{9854D953-B7E0-C241-807F-1877A2A50699}" srcOrd="1" destOrd="0" presId="urn:microsoft.com/office/officeart/2005/8/layout/hierarchy3"/>
    <dgm:cxn modelId="{BBEEB7DE-2DAD-7E46-8876-F58A3DBD57A9}" type="presParOf" srcId="{F472718E-C5F4-9047-9033-BBB572D7452B}" destId="{AA75F428-DABA-1447-856D-9C6C5CF4D0E1}" srcOrd="2" destOrd="0" presId="urn:microsoft.com/office/officeart/2005/8/layout/hierarchy3"/>
    <dgm:cxn modelId="{B8ABB831-0518-C54F-B403-C17AC37CD403}" type="presParOf" srcId="{F472718E-C5F4-9047-9033-BBB572D7452B}" destId="{79A19056-1689-E84E-8DD2-AB117EE0E3DE}" srcOrd="3" destOrd="0" presId="urn:microsoft.com/office/officeart/2005/8/layout/hierarchy3"/>
    <dgm:cxn modelId="{E4094760-B55D-5346-827D-0CD9C7C9F22A}" type="presParOf" srcId="{140074D6-CE0C-0746-BA17-321CDDBFFB48}" destId="{953E9C96-5115-5949-9318-3EEA17F9261E}" srcOrd="2" destOrd="0" presId="urn:microsoft.com/office/officeart/2005/8/layout/hierarchy3"/>
    <dgm:cxn modelId="{ED5E7904-0FBA-F84E-B69D-DA7BB1260E02}" type="presParOf" srcId="{953E9C96-5115-5949-9318-3EEA17F9261E}" destId="{1798CAF7-5251-7C45-B08C-3D9C9FDBB038}" srcOrd="0" destOrd="0" presId="urn:microsoft.com/office/officeart/2005/8/layout/hierarchy3"/>
    <dgm:cxn modelId="{71C6DBEB-A70E-394D-A385-F9EA6389E2D2}" type="presParOf" srcId="{1798CAF7-5251-7C45-B08C-3D9C9FDBB038}" destId="{6107F690-4D0F-5B48-AFFB-539D69C2F02C}" srcOrd="0" destOrd="0" presId="urn:microsoft.com/office/officeart/2005/8/layout/hierarchy3"/>
    <dgm:cxn modelId="{459C5A94-214D-7240-9F6A-9FE41BDEDEDE}" type="presParOf" srcId="{1798CAF7-5251-7C45-B08C-3D9C9FDBB038}" destId="{7D7A20EA-E57A-314C-953A-3768464F2B97}" srcOrd="1" destOrd="0" presId="urn:microsoft.com/office/officeart/2005/8/layout/hierarchy3"/>
    <dgm:cxn modelId="{58881668-1A6B-4A43-A2D6-B8CBE4F03622}" type="presParOf" srcId="{953E9C96-5115-5949-9318-3EEA17F9261E}" destId="{43A3D5D1-C773-0941-BE97-244AB303D298}" srcOrd="1" destOrd="0" presId="urn:microsoft.com/office/officeart/2005/8/layout/hierarchy3"/>
    <dgm:cxn modelId="{71467C20-5201-4848-8446-B3F9AB07AAC7}" type="presParOf" srcId="{140074D6-CE0C-0746-BA17-321CDDBFFB48}" destId="{790DF793-AFB6-6A47-BACE-1292CD33C96E}" srcOrd="3" destOrd="0" presId="urn:microsoft.com/office/officeart/2005/8/layout/hierarchy3"/>
    <dgm:cxn modelId="{1CEA40EA-00F5-BE4F-BCB1-F3FFDBFBE31F}" type="presParOf" srcId="{790DF793-AFB6-6A47-BACE-1292CD33C96E}" destId="{5ED21801-C791-9A4D-9919-E7325748CC48}" srcOrd="0" destOrd="0" presId="urn:microsoft.com/office/officeart/2005/8/layout/hierarchy3"/>
    <dgm:cxn modelId="{89CE132E-36F6-614F-A4FB-4285244EF6F7}" type="presParOf" srcId="{5ED21801-C791-9A4D-9919-E7325748CC48}" destId="{9F2DBAE1-A9EB-1F45-B791-141713A9D783}" srcOrd="0" destOrd="0" presId="urn:microsoft.com/office/officeart/2005/8/layout/hierarchy3"/>
    <dgm:cxn modelId="{D75F3A04-A838-FE4A-B340-F67C9831FB82}" type="presParOf" srcId="{5ED21801-C791-9A4D-9919-E7325748CC48}" destId="{99E9FA30-1132-3142-90BD-232D08CE0700}" srcOrd="1" destOrd="0" presId="urn:microsoft.com/office/officeart/2005/8/layout/hierarchy3"/>
    <dgm:cxn modelId="{D638A111-D466-EA4D-B2BC-92587EE4C00B}" type="presParOf" srcId="{790DF793-AFB6-6A47-BACE-1292CD33C96E}" destId="{63AFF8C2-8170-AF4D-9204-DE183F5BFAEB}" srcOrd="1" destOrd="0" presId="urn:microsoft.com/office/officeart/2005/8/layout/hierarchy3"/>
    <dgm:cxn modelId="{8C24A57A-952E-2A4D-AF1B-F24480274097}" type="presParOf" srcId="{63AFF8C2-8170-AF4D-9204-DE183F5BFAEB}" destId="{5F7BF43F-49D8-D840-BBAD-8C1D8EE8D66D}" srcOrd="0" destOrd="0" presId="urn:microsoft.com/office/officeart/2005/8/layout/hierarchy3"/>
    <dgm:cxn modelId="{D878E72D-39B8-4E46-B8E3-76C58DBE6971}" type="presParOf" srcId="{63AFF8C2-8170-AF4D-9204-DE183F5BFAEB}" destId="{39361FD4-5CDA-344C-82CE-5E4B63930A9F}" srcOrd="1" destOrd="0" presId="urn:microsoft.com/office/officeart/2005/8/layout/hierarchy3"/>
    <dgm:cxn modelId="{D8DAD139-0239-B346-AF42-FE9E7633C85F}" type="presParOf" srcId="{140074D6-CE0C-0746-BA17-321CDDBFFB48}" destId="{3F895A82-92E5-BB4B-8338-FB874CB93082}" srcOrd="4" destOrd="0" presId="urn:microsoft.com/office/officeart/2005/8/layout/hierarchy3"/>
    <dgm:cxn modelId="{9675827B-1EC3-CA4C-8077-08A4ADD00156}" type="presParOf" srcId="{3F895A82-92E5-BB4B-8338-FB874CB93082}" destId="{78040F70-1B8B-8A4B-B0E1-47698ACA27AB}" srcOrd="0" destOrd="0" presId="urn:microsoft.com/office/officeart/2005/8/layout/hierarchy3"/>
    <dgm:cxn modelId="{B2019BB9-7DD9-A749-BCE9-926059450C01}" type="presParOf" srcId="{78040F70-1B8B-8A4B-B0E1-47698ACA27AB}" destId="{C58833BF-91C4-1C4F-8C01-03485F8118B2}" srcOrd="0" destOrd="0" presId="urn:microsoft.com/office/officeart/2005/8/layout/hierarchy3"/>
    <dgm:cxn modelId="{8222F822-8A06-6B41-8F5F-7A58C6E25DFA}" type="presParOf" srcId="{78040F70-1B8B-8A4B-B0E1-47698ACA27AB}" destId="{C5775F3A-671C-C64B-9C94-336969BECD31}" srcOrd="1" destOrd="0" presId="urn:microsoft.com/office/officeart/2005/8/layout/hierarchy3"/>
    <dgm:cxn modelId="{558AA7A1-FF56-E54F-90A6-1C5B4BB94221}" type="presParOf" srcId="{3F895A82-92E5-BB4B-8338-FB874CB93082}" destId="{0442E565-BFE1-CB4A-AD53-07BF21988AC2}" srcOrd="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14AECC-4219-A544-BAD0-F7EA5412D39D}" type="doc">
      <dgm:prSet loTypeId="urn:microsoft.com/office/officeart/2005/8/layout/arrow2" loCatId="" qsTypeId="urn:microsoft.com/office/officeart/2005/8/quickstyle/simple4" qsCatId="simple" csTypeId="urn:microsoft.com/office/officeart/2005/8/colors/accent1_2" csCatId="accent1" phldr="1"/>
      <dgm:spPr/>
    </dgm:pt>
    <dgm:pt modelId="{43024D80-A7BB-814E-BCC6-B576926F76C8}">
      <dgm:prSet phldrT="[Text]"/>
      <dgm:spPr/>
      <dgm:t>
        <a:bodyPr/>
        <a:lstStyle/>
        <a:p>
          <a:r>
            <a:rPr lang="en-US" dirty="0"/>
            <a:t>Prevented 471 ADEs</a:t>
          </a:r>
        </a:p>
      </dgm:t>
    </dgm:pt>
    <dgm:pt modelId="{3B652A4E-0EC2-3C45-A4FE-102D1B0E66FB}" type="parTrans" cxnId="{0593F867-1C8B-DD4D-8CBD-8C539DFD1CBE}">
      <dgm:prSet/>
      <dgm:spPr/>
      <dgm:t>
        <a:bodyPr/>
        <a:lstStyle/>
        <a:p>
          <a:endParaRPr lang="en-US"/>
        </a:p>
      </dgm:t>
    </dgm:pt>
    <dgm:pt modelId="{07AD85B2-951D-9A48-9937-4136CF5F3CA4}" type="sibTrans" cxnId="{0593F867-1C8B-DD4D-8CBD-8C539DFD1CBE}">
      <dgm:prSet/>
      <dgm:spPr/>
      <dgm:t>
        <a:bodyPr/>
        <a:lstStyle/>
        <a:p>
          <a:endParaRPr lang="en-US"/>
        </a:p>
      </dgm:t>
    </dgm:pt>
    <dgm:pt modelId="{69A014F4-AF87-164B-B97F-9E77FFA1DD6F}">
      <dgm:prSet phldrT="[Text]"/>
      <dgm:spPr/>
      <dgm:t>
        <a:bodyPr/>
        <a:lstStyle/>
        <a:p>
          <a:r>
            <a:rPr lang="en-US" dirty="0"/>
            <a:t>Per IOM $8,750/ per ADE</a:t>
          </a:r>
        </a:p>
      </dgm:t>
    </dgm:pt>
    <dgm:pt modelId="{4D9580CE-36A0-F345-A224-D2D7DF9C1760}" type="parTrans" cxnId="{26992D01-3907-D643-8D7B-E28E02C2F00D}">
      <dgm:prSet/>
      <dgm:spPr/>
      <dgm:t>
        <a:bodyPr/>
        <a:lstStyle/>
        <a:p>
          <a:endParaRPr lang="en-US"/>
        </a:p>
      </dgm:t>
    </dgm:pt>
    <dgm:pt modelId="{4EEF2482-DCAD-1943-BF06-C0E6ECFEFE17}" type="sibTrans" cxnId="{26992D01-3907-D643-8D7B-E28E02C2F00D}">
      <dgm:prSet/>
      <dgm:spPr/>
      <dgm:t>
        <a:bodyPr/>
        <a:lstStyle/>
        <a:p>
          <a:endParaRPr lang="en-US"/>
        </a:p>
      </dgm:t>
    </dgm:pt>
    <dgm:pt modelId="{222D9A0F-11B9-0F4A-8009-F6D348B7DFAD}">
      <dgm:prSet phldrT="[Text]"/>
      <dgm:spPr/>
      <dgm:t>
        <a:bodyPr/>
        <a:lstStyle/>
        <a:p>
          <a:r>
            <a:rPr lang="en-US" dirty="0"/>
            <a:t>Saved $3,970,260</a:t>
          </a:r>
        </a:p>
        <a:p>
          <a:r>
            <a:rPr lang="en-US" dirty="0"/>
            <a:t>(not considering litigation)</a:t>
          </a:r>
        </a:p>
      </dgm:t>
    </dgm:pt>
    <dgm:pt modelId="{6578F3C3-3E54-E041-93F3-B0F047FD2E5C}" type="parTrans" cxnId="{802CFFC0-2F98-5D40-88E8-D8549F06ED9E}">
      <dgm:prSet/>
      <dgm:spPr/>
      <dgm:t>
        <a:bodyPr/>
        <a:lstStyle/>
        <a:p>
          <a:endParaRPr lang="en-US"/>
        </a:p>
      </dgm:t>
    </dgm:pt>
    <dgm:pt modelId="{F9351FA7-4E33-FF4E-9F12-067CD34AC68F}" type="sibTrans" cxnId="{802CFFC0-2F98-5D40-88E8-D8549F06ED9E}">
      <dgm:prSet/>
      <dgm:spPr/>
      <dgm:t>
        <a:bodyPr/>
        <a:lstStyle/>
        <a:p>
          <a:endParaRPr lang="en-US"/>
        </a:p>
      </dgm:t>
    </dgm:pt>
    <dgm:pt modelId="{944A86FC-15C4-0444-8B34-5EB237F25373}" type="pres">
      <dgm:prSet presAssocID="{4614AECC-4219-A544-BAD0-F7EA5412D39D}" presName="arrowDiagram" presStyleCnt="0">
        <dgm:presLayoutVars>
          <dgm:chMax val="5"/>
          <dgm:dir/>
          <dgm:resizeHandles val="exact"/>
        </dgm:presLayoutVars>
      </dgm:prSet>
      <dgm:spPr/>
    </dgm:pt>
    <dgm:pt modelId="{3DEDD9E8-0925-4144-AF14-593A4A3FCD5C}" type="pres">
      <dgm:prSet presAssocID="{4614AECC-4219-A544-BAD0-F7EA5412D39D}" presName="arrow" presStyleLbl="bgShp" presStyleIdx="0" presStyleCnt="1"/>
      <dgm:spPr/>
    </dgm:pt>
    <dgm:pt modelId="{B653E5DB-CDDA-A24A-B13E-160151F56433}" type="pres">
      <dgm:prSet presAssocID="{4614AECC-4219-A544-BAD0-F7EA5412D39D}" presName="arrowDiagram3" presStyleCnt="0"/>
      <dgm:spPr/>
    </dgm:pt>
    <dgm:pt modelId="{E741285F-1CC6-F648-9EDE-41A739C1F495}" type="pres">
      <dgm:prSet presAssocID="{43024D80-A7BB-814E-BCC6-B576926F76C8}" presName="bullet3a" presStyleLbl="node1" presStyleIdx="0" presStyleCnt="3"/>
      <dgm:spPr/>
    </dgm:pt>
    <dgm:pt modelId="{70E3816B-9005-6F40-80E0-CFBA7B2B5664}" type="pres">
      <dgm:prSet presAssocID="{43024D80-A7BB-814E-BCC6-B576926F76C8}" presName="textBox3a" presStyleLbl="revTx" presStyleIdx="0" presStyleCnt="3" custScaleX="74893" custScaleY="94636">
        <dgm:presLayoutVars>
          <dgm:bulletEnabled val="1"/>
        </dgm:presLayoutVars>
      </dgm:prSet>
      <dgm:spPr/>
      <dgm:t>
        <a:bodyPr/>
        <a:lstStyle/>
        <a:p>
          <a:endParaRPr lang="en-US"/>
        </a:p>
      </dgm:t>
    </dgm:pt>
    <dgm:pt modelId="{6C32E3DE-6F71-0F4C-9B54-3ACA41E1B72A}" type="pres">
      <dgm:prSet presAssocID="{69A014F4-AF87-164B-B97F-9E77FFA1DD6F}" presName="bullet3b" presStyleLbl="node1" presStyleIdx="1" presStyleCnt="3"/>
      <dgm:spPr/>
    </dgm:pt>
    <dgm:pt modelId="{AFFDA355-175A-5C41-BA4F-FC8FA4DD487C}" type="pres">
      <dgm:prSet presAssocID="{69A014F4-AF87-164B-B97F-9E77FFA1DD6F}" presName="textBox3b" presStyleLbl="revTx" presStyleIdx="1" presStyleCnt="3">
        <dgm:presLayoutVars>
          <dgm:bulletEnabled val="1"/>
        </dgm:presLayoutVars>
      </dgm:prSet>
      <dgm:spPr/>
      <dgm:t>
        <a:bodyPr/>
        <a:lstStyle/>
        <a:p>
          <a:endParaRPr lang="en-US"/>
        </a:p>
      </dgm:t>
    </dgm:pt>
    <dgm:pt modelId="{61A97B82-AB58-E641-8B5B-E11BE223DB67}" type="pres">
      <dgm:prSet presAssocID="{222D9A0F-11B9-0F4A-8009-F6D348B7DFAD}" presName="bullet3c" presStyleLbl="node1" presStyleIdx="2" presStyleCnt="3"/>
      <dgm:spPr/>
    </dgm:pt>
    <dgm:pt modelId="{63A36BA5-4CBC-3044-BD2A-FC11055F36F4}" type="pres">
      <dgm:prSet presAssocID="{222D9A0F-11B9-0F4A-8009-F6D348B7DFAD}" presName="textBox3c" presStyleLbl="revTx" presStyleIdx="2" presStyleCnt="3">
        <dgm:presLayoutVars>
          <dgm:bulletEnabled val="1"/>
        </dgm:presLayoutVars>
      </dgm:prSet>
      <dgm:spPr/>
      <dgm:t>
        <a:bodyPr/>
        <a:lstStyle/>
        <a:p>
          <a:endParaRPr lang="en-US"/>
        </a:p>
      </dgm:t>
    </dgm:pt>
  </dgm:ptLst>
  <dgm:cxnLst>
    <dgm:cxn modelId="{802CFFC0-2F98-5D40-88E8-D8549F06ED9E}" srcId="{4614AECC-4219-A544-BAD0-F7EA5412D39D}" destId="{222D9A0F-11B9-0F4A-8009-F6D348B7DFAD}" srcOrd="2" destOrd="0" parTransId="{6578F3C3-3E54-E041-93F3-B0F047FD2E5C}" sibTransId="{F9351FA7-4E33-FF4E-9F12-067CD34AC68F}"/>
    <dgm:cxn modelId="{73E1BDAC-F40A-A940-9E75-6D73CCEE9E1B}" type="presOf" srcId="{69A014F4-AF87-164B-B97F-9E77FFA1DD6F}" destId="{AFFDA355-175A-5C41-BA4F-FC8FA4DD487C}" srcOrd="0" destOrd="0" presId="urn:microsoft.com/office/officeart/2005/8/layout/arrow2"/>
    <dgm:cxn modelId="{0593F867-1C8B-DD4D-8CBD-8C539DFD1CBE}" srcId="{4614AECC-4219-A544-BAD0-F7EA5412D39D}" destId="{43024D80-A7BB-814E-BCC6-B576926F76C8}" srcOrd="0" destOrd="0" parTransId="{3B652A4E-0EC2-3C45-A4FE-102D1B0E66FB}" sibTransId="{07AD85B2-951D-9A48-9937-4136CF5F3CA4}"/>
    <dgm:cxn modelId="{26992D01-3907-D643-8D7B-E28E02C2F00D}" srcId="{4614AECC-4219-A544-BAD0-F7EA5412D39D}" destId="{69A014F4-AF87-164B-B97F-9E77FFA1DD6F}" srcOrd="1" destOrd="0" parTransId="{4D9580CE-36A0-F345-A224-D2D7DF9C1760}" sibTransId="{4EEF2482-DCAD-1943-BF06-C0E6ECFEFE17}"/>
    <dgm:cxn modelId="{BF84EBBB-2E57-AB42-9C24-CE25C63C9D9F}" type="presOf" srcId="{43024D80-A7BB-814E-BCC6-B576926F76C8}" destId="{70E3816B-9005-6F40-80E0-CFBA7B2B5664}" srcOrd="0" destOrd="0" presId="urn:microsoft.com/office/officeart/2005/8/layout/arrow2"/>
    <dgm:cxn modelId="{720BB10F-5DD3-DB4B-BA22-231704560314}" type="presOf" srcId="{4614AECC-4219-A544-BAD0-F7EA5412D39D}" destId="{944A86FC-15C4-0444-8B34-5EB237F25373}" srcOrd="0" destOrd="0" presId="urn:microsoft.com/office/officeart/2005/8/layout/arrow2"/>
    <dgm:cxn modelId="{E1119FEF-5D24-D845-9F19-0124D5DE7115}" type="presOf" srcId="{222D9A0F-11B9-0F4A-8009-F6D348B7DFAD}" destId="{63A36BA5-4CBC-3044-BD2A-FC11055F36F4}" srcOrd="0" destOrd="0" presId="urn:microsoft.com/office/officeart/2005/8/layout/arrow2"/>
    <dgm:cxn modelId="{AC3E73F2-78A6-3641-B782-533A7D3E5123}" type="presParOf" srcId="{944A86FC-15C4-0444-8B34-5EB237F25373}" destId="{3DEDD9E8-0925-4144-AF14-593A4A3FCD5C}" srcOrd="0" destOrd="0" presId="urn:microsoft.com/office/officeart/2005/8/layout/arrow2"/>
    <dgm:cxn modelId="{5FBA002E-EA5D-5048-B23B-0352C5F05A18}" type="presParOf" srcId="{944A86FC-15C4-0444-8B34-5EB237F25373}" destId="{B653E5DB-CDDA-A24A-B13E-160151F56433}" srcOrd="1" destOrd="0" presId="urn:microsoft.com/office/officeart/2005/8/layout/arrow2"/>
    <dgm:cxn modelId="{D2BDCC39-38A9-834E-B8A1-1EC03ED6C4CB}" type="presParOf" srcId="{B653E5DB-CDDA-A24A-B13E-160151F56433}" destId="{E741285F-1CC6-F648-9EDE-41A739C1F495}" srcOrd="0" destOrd="0" presId="urn:microsoft.com/office/officeart/2005/8/layout/arrow2"/>
    <dgm:cxn modelId="{53B77405-050F-E64E-9853-17797C84CD89}" type="presParOf" srcId="{B653E5DB-CDDA-A24A-B13E-160151F56433}" destId="{70E3816B-9005-6F40-80E0-CFBA7B2B5664}" srcOrd="1" destOrd="0" presId="urn:microsoft.com/office/officeart/2005/8/layout/arrow2"/>
    <dgm:cxn modelId="{EE0DCA85-F2FF-6648-A22A-27A7E9887DB7}" type="presParOf" srcId="{B653E5DB-CDDA-A24A-B13E-160151F56433}" destId="{6C32E3DE-6F71-0F4C-9B54-3ACA41E1B72A}" srcOrd="2" destOrd="0" presId="urn:microsoft.com/office/officeart/2005/8/layout/arrow2"/>
    <dgm:cxn modelId="{6D47F9D4-74E9-4C41-AB61-4C48D30FD153}" type="presParOf" srcId="{B653E5DB-CDDA-A24A-B13E-160151F56433}" destId="{AFFDA355-175A-5C41-BA4F-FC8FA4DD487C}" srcOrd="3" destOrd="0" presId="urn:microsoft.com/office/officeart/2005/8/layout/arrow2"/>
    <dgm:cxn modelId="{9FB927D8-E32A-A546-B91E-9931988A0367}" type="presParOf" srcId="{B653E5DB-CDDA-A24A-B13E-160151F56433}" destId="{61A97B82-AB58-E641-8B5B-E11BE223DB67}" srcOrd="4" destOrd="0" presId="urn:microsoft.com/office/officeart/2005/8/layout/arrow2"/>
    <dgm:cxn modelId="{657CF115-1C13-9642-B4E4-3DE7780DB6C6}" type="presParOf" srcId="{B653E5DB-CDDA-A24A-B13E-160151F56433}" destId="{63A36BA5-4CBC-3044-BD2A-FC11055F36F4}"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3AC8670-3B4D-4300-8642-8524938FDA12}" type="datetimeFigureOut">
              <a:rPr lang="en-US" smtClean="0"/>
              <a:pPr/>
              <a:t>10/19/2018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B89ABC-BF11-46BF-AD3C-9A7AEA550C4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EA8C18-18FA-A948-B4C9-17A2BA1383A7}" type="datetimeFigureOut">
              <a:rPr lang="en-US" smtClean="0"/>
              <a:pPr/>
              <a:t>10/19/2018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AF629-DA2F-4D46-BF8B-0976D6C8938C}" type="slidenum">
              <a:rPr lang="en-US" smtClean="0"/>
              <a:pPr/>
              <a:t>‹#›</a:t>
            </a:fld>
            <a:endParaRPr lang="en-US"/>
          </a:p>
        </p:txBody>
      </p:sp>
    </p:spTree>
    <p:extLst>
      <p:ext uri="{BB962C8B-B14F-4D97-AF65-F5344CB8AC3E}">
        <p14:creationId xmlns="" xmlns:p14="http://schemas.microsoft.com/office/powerpoint/2010/main" val="27895535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Capnography </a:t>
            </a:r>
            <a:r>
              <a:rPr lang="en-US"/>
              <a:t>and sepsis </a:t>
            </a:r>
          </a:p>
        </p:txBody>
      </p:sp>
      <p:sp>
        <p:nvSpPr>
          <p:cNvPr id="4" name="Slide Number Placeholder 3"/>
          <p:cNvSpPr>
            <a:spLocks noGrp="1"/>
          </p:cNvSpPr>
          <p:nvPr>
            <p:ph type="sldNum" sz="quarter" idx="10"/>
          </p:nvPr>
        </p:nvSpPr>
        <p:spPr/>
        <p:txBody>
          <a:bodyPr/>
          <a:lstStyle/>
          <a:p>
            <a:fld id="{D51AF629-DA2F-4D46-BF8B-0976D6C8938C}" type="slidenum">
              <a:rPr lang="en-US" smtClean="0"/>
              <a:pPr/>
              <a:t>1</a:t>
            </a:fld>
            <a:endParaRPr lang="en-US"/>
          </a:p>
        </p:txBody>
      </p:sp>
    </p:spTree>
    <p:extLst>
      <p:ext uri="{BB962C8B-B14F-4D97-AF65-F5344CB8AC3E}">
        <p14:creationId xmlns="" xmlns:p14="http://schemas.microsoft.com/office/powerpoint/2010/main" val="3392329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b="1" kern="1200" dirty="0" err="1">
                <a:solidFill>
                  <a:schemeClr val="tx1"/>
                </a:solidFill>
                <a:effectLst/>
                <a:latin typeface="Effra"/>
                <a:ea typeface="+mn-ea"/>
                <a:cs typeface="+mn-cs"/>
              </a:rPr>
              <a:t>Hypercapnic</a:t>
            </a:r>
            <a:r>
              <a:rPr lang="en-US" sz="1000" b="1" kern="1200" dirty="0">
                <a:solidFill>
                  <a:schemeClr val="tx1"/>
                </a:solidFill>
                <a:effectLst/>
                <a:latin typeface="Effra"/>
                <a:ea typeface="+mn-ea"/>
                <a:cs typeface="+mn-cs"/>
              </a:rPr>
              <a:t> Failure (Type II)</a:t>
            </a:r>
            <a:r>
              <a:rPr lang="en-US" sz="1000" kern="1200" dirty="0">
                <a:solidFill>
                  <a:schemeClr val="tx1"/>
                </a:solidFill>
                <a:effectLst/>
                <a:latin typeface="Effra"/>
                <a:ea typeface="+mn-ea"/>
                <a:cs typeface="+mn-cs"/>
              </a:rPr>
              <a:t> is a pattern of primary hypoventilation leading to elevations in arterial CO2 and subsequent drop in blood oxygen and SpO2.  The drop in SpO2 is again delayed due to the plateau in the </a:t>
            </a:r>
            <a:r>
              <a:rPr lang="en-US" sz="1000" kern="1200" dirty="0" err="1">
                <a:solidFill>
                  <a:schemeClr val="tx1"/>
                </a:solidFill>
                <a:effectLst/>
                <a:latin typeface="Effra"/>
                <a:ea typeface="+mn-ea"/>
                <a:cs typeface="+mn-cs"/>
              </a:rPr>
              <a:t>oxyhemoglobin</a:t>
            </a:r>
            <a:r>
              <a:rPr lang="en-US" sz="1000" kern="1200" dirty="0">
                <a:solidFill>
                  <a:schemeClr val="tx1"/>
                </a:solidFill>
                <a:effectLst/>
                <a:latin typeface="Effra"/>
                <a:ea typeface="+mn-ea"/>
                <a:cs typeface="+mn-cs"/>
              </a:rPr>
              <a:t> dissociation curve and will be further masked if supplemental oxygen is in use as shown in Figure 2.</a:t>
            </a:r>
          </a:p>
          <a:p>
            <a:endParaRPr lang="en-US" dirty="0"/>
          </a:p>
        </p:txBody>
      </p:sp>
      <p:sp>
        <p:nvSpPr>
          <p:cNvPr id="4" name="Slide Number Placeholder 3"/>
          <p:cNvSpPr>
            <a:spLocks noGrp="1"/>
          </p:cNvSpPr>
          <p:nvPr>
            <p:ph type="sldNum" sz="quarter" idx="10"/>
          </p:nvPr>
        </p:nvSpPr>
        <p:spPr/>
        <p:txBody>
          <a:bodyPr/>
          <a:lstStyle/>
          <a:p>
            <a:fld id="{9E721036-882B-7948-8734-521EC9923D61}" type="slidenum">
              <a:rPr lang="en-US" smtClean="0"/>
              <a:pPr/>
              <a:t>20</a:t>
            </a:fld>
            <a:endParaRPr lang="en-US" dirty="0"/>
          </a:p>
        </p:txBody>
      </p:sp>
    </p:spTree>
    <p:extLst>
      <p:ext uri="{BB962C8B-B14F-4D97-AF65-F5344CB8AC3E}">
        <p14:creationId xmlns="" xmlns:p14="http://schemas.microsoft.com/office/powerpoint/2010/main" val="1704261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Effra"/>
                <a:ea typeface="+mn-ea"/>
                <a:cs typeface="+mn-cs"/>
              </a:rPr>
              <a:t>Arousal Failure (Type III) </a:t>
            </a:r>
            <a:r>
              <a:rPr lang="en-US" sz="1000" kern="1200" dirty="0">
                <a:solidFill>
                  <a:schemeClr val="tx1"/>
                </a:solidFill>
                <a:effectLst/>
                <a:latin typeface="Effra"/>
                <a:ea typeface="+mn-ea"/>
                <a:cs typeface="+mn-cs"/>
              </a:rPr>
              <a:t>is a pattern of repetitive reductions in airflow and SPO2, with corresponding but reciprocal cycles of increasing CO2 during sleep (or induced sleep such as sedation, analgesia) caused by instability of ventilation and/or upper airway control.  Respiratory failure and death may occur when the patient has an arousal/recovery failure often exacerbated by sedating medications.</a:t>
            </a:r>
            <a:endParaRPr lang="en-US" dirty="0"/>
          </a:p>
        </p:txBody>
      </p:sp>
      <p:sp>
        <p:nvSpPr>
          <p:cNvPr id="4" name="Slide Number Placeholder 3"/>
          <p:cNvSpPr>
            <a:spLocks noGrp="1"/>
          </p:cNvSpPr>
          <p:nvPr>
            <p:ph type="sldNum" sz="quarter" idx="10"/>
          </p:nvPr>
        </p:nvSpPr>
        <p:spPr/>
        <p:txBody>
          <a:bodyPr/>
          <a:lstStyle/>
          <a:p>
            <a:fld id="{9E721036-882B-7948-8734-521EC9923D61}" type="slidenum">
              <a:rPr lang="en-US" smtClean="0"/>
              <a:pPr/>
              <a:t>21</a:t>
            </a:fld>
            <a:endParaRPr lang="en-US" dirty="0"/>
          </a:p>
        </p:txBody>
      </p:sp>
    </p:spTree>
    <p:extLst>
      <p:ext uri="{BB962C8B-B14F-4D97-AF65-F5344CB8AC3E}">
        <p14:creationId xmlns="" xmlns:p14="http://schemas.microsoft.com/office/powerpoint/2010/main" val="420311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Airway</a:t>
            </a:r>
            <a:r>
              <a:rPr lang="en-US" baseline="0" dirty="0"/>
              <a:t> – </a:t>
            </a:r>
            <a:r>
              <a:rPr lang="en-US" baseline="0" dirty="0" err="1"/>
              <a:t>Mallampti</a:t>
            </a:r>
            <a:r>
              <a:rPr lang="en-US" baseline="0" dirty="0"/>
              <a:t>,  Weight – obesity,   Comorbidities (Cardiac, Respiratory, </a:t>
            </a:r>
            <a:r>
              <a:rPr lang="en-US" baseline="0" dirty="0" err="1"/>
              <a:t>Gi</a:t>
            </a:r>
            <a:r>
              <a:rPr lang="en-US" baseline="0" dirty="0"/>
              <a:t> Reflex) </a:t>
            </a:r>
            <a:endParaRPr lang="en-US" dirty="0"/>
          </a:p>
        </p:txBody>
      </p:sp>
      <p:sp>
        <p:nvSpPr>
          <p:cNvPr id="4" name="Header Placeholder 3"/>
          <p:cNvSpPr>
            <a:spLocks noGrp="1"/>
          </p:cNvSpPr>
          <p:nvPr>
            <p:ph type="hdr" sz="quarter" idx="10"/>
          </p:nvPr>
        </p:nvSpPr>
        <p:spPr/>
        <p:txBody>
          <a:bodyPr/>
          <a:lstStyle/>
          <a:p>
            <a:r>
              <a:rPr lang="en-US"/>
              <a:t>Delivering Safe Procedural Sedation</a:t>
            </a:r>
          </a:p>
        </p:txBody>
      </p:sp>
      <p:sp>
        <p:nvSpPr>
          <p:cNvPr id="5" name="Footer Placeholder 4"/>
          <p:cNvSpPr>
            <a:spLocks noGrp="1"/>
          </p:cNvSpPr>
          <p:nvPr>
            <p:ph type="ftr" sz="quarter" idx="11"/>
          </p:nvPr>
        </p:nvSpPr>
        <p:spPr/>
        <p:txBody>
          <a:bodyPr/>
          <a:lstStyle/>
          <a:p>
            <a:r>
              <a:rPr lang="en-US"/>
              <a:t>Brent Dunworth, MSN, CRNA</a:t>
            </a:r>
          </a:p>
        </p:txBody>
      </p:sp>
      <p:sp>
        <p:nvSpPr>
          <p:cNvPr id="6" name="Slide Number Placeholder 5"/>
          <p:cNvSpPr>
            <a:spLocks noGrp="1"/>
          </p:cNvSpPr>
          <p:nvPr>
            <p:ph type="sldNum" sz="quarter" idx="12"/>
          </p:nvPr>
        </p:nvSpPr>
        <p:spPr/>
        <p:txBody>
          <a:bodyPr/>
          <a:lstStyle/>
          <a:p>
            <a:fld id="{FCC1A7CD-A723-4EBA-95C2-1A47280A5A83}" type="slidenum">
              <a:rPr lang="en-US" smtClean="0"/>
              <a:pPr/>
              <a:t>23</a:t>
            </a:fld>
            <a:endParaRPr lang="en-US"/>
          </a:p>
        </p:txBody>
      </p:sp>
    </p:spTree>
    <p:extLst>
      <p:ext uri="{BB962C8B-B14F-4D97-AF65-F5344CB8AC3E}">
        <p14:creationId xmlns="" xmlns:p14="http://schemas.microsoft.com/office/powerpoint/2010/main" val="2633817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Effra"/>
                <a:ea typeface="+mn-ea"/>
                <a:cs typeface="+mn-cs"/>
              </a:rPr>
              <a:t>Monitoring Pathways to Failure/Death</a:t>
            </a:r>
            <a:endParaRPr lang="en-US" sz="1000" kern="1200" dirty="0">
              <a:solidFill>
                <a:schemeClr val="tx1"/>
              </a:solidFill>
              <a:effectLst/>
              <a:latin typeface="Effra"/>
              <a:ea typeface="+mn-ea"/>
              <a:cs typeface="+mn-cs"/>
            </a:endParaRPr>
          </a:p>
          <a:p>
            <a:r>
              <a:rPr lang="en-US" sz="1000" b="1" kern="1200" dirty="0">
                <a:solidFill>
                  <a:schemeClr val="tx1"/>
                </a:solidFill>
                <a:effectLst/>
                <a:latin typeface="Effra"/>
                <a:ea typeface="+mn-ea"/>
                <a:cs typeface="+mn-cs"/>
              </a:rPr>
              <a:t> </a:t>
            </a:r>
            <a:endParaRPr lang="en-US" sz="1000" kern="1200" dirty="0">
              <a:solidFill>
                <a:schemeClr val="tx1"/>
              </a:solidFill>
              <a:effectLst/>
              <a:latin typeface="Effra"/>
              <a:ea typeface="+mn-ea"/>
              <a:cs typeface="+mn-cs"/>
            </a:endParaRPr>
          </a:p>
          <a:p>
            <a:r>
              <a:rPr lang="en-US" sz="1000" kern="1200" dirty="0">
                <a:solidFill>
                  <a:schemeClr val="tx1"/>
                </a:solidFill>
                <a:effectLst/>
                <a:latin typeface="Effra"/>
                <a:ea typeface="+mn-ea"/>
                <a:cs typeface="+mn-cs"/>
              </a:rPr>
              <a:t>In all 3 pathways, the defining parameters are trends of arterial oxygenation (PaO2) and CO2 levels (PaCO2).  Arterial blood gases (ABGs) are traumatic to obtain, delayed in results, and provide only periodic ‘glimpses’ as continuous arterial measurement is not practical.  For these reasons, continuous, non-invasive surrogates for these parameters are preferable.  Pulse oximetry provides a practical measure of oxygenation but as illustrated above is a significantly lagging indicator of changes in ventilation.  End-tidal CO2 (capnography) provides a breath-by-breath analysis of changes in ventilation patterns and CO2 levels.  As shown in Table 1 from the Anesthesia Patient Safety Foundation’s “Essential Monitoring Strategies to Detect Clinically Significant Drug-Induced Respiratory Depression in the Postoperative Period” proceedings, end-tidal carbon dioxide (etCO2 or capnography) can be monitored in intubated and non-intubated patients with high sensitivity, fast response times, and moderately high specificity.  </a:t>
            </a:r>
          </a:p>
          <a:p>
            <a:r>
              <a:rPr lang="en-US" sz="1000" kern="1200" dirty="0">
                <a:solidFill>
                  <a:schemeClr val="tx1"/>
                </a:solidFill>
                <a:effectLst/>
                <a:latin typeface="Effra"/>
                <a:ea typeface="+mn-ea"/>
                <a:cs typeface="+mn-cs"/>
              </a:rPr>
              <a:t> </a:t>
            </a:r>
          </a:p>
          <a:p>
            <a:r>
              <a:rPr lang="en-US" sz="1000" kern="1200" dirty="0">
                <a:solidFill>
                  <a:schemeClr val="tx1"/>
                </a:solidFill>
                <a:effectLst/>
                <a:latin typeface="Effra"/>
                <a:ea typeface="+mn-ea"/>
                <a:cs typeface="+mn-cs"/>
              </a:rPr>
              <a:t>Other secondary measures of the adequacy of ventilation such as respiratory rate or minute ventilation may provide valuable information but do not provide a direct measure of CO2 levels.  If a patient’s RR decreases to 6 or increases to 24, or if their minute ventilation decreases to 3 l/m or increases to 9 l/m, these are indications that the patients ventilation is changing but does not reveal their CO2 levels which is the primary measure of adequacy of ventilation.</a:t>
            </a:r>
          </a:p>
          <a:p>
            <a:r>
              <a:rPr lang="en-US" sz="1000" kern="1200" dirty="0">
                <a:solidFill>
                  <a:schemeClr val="tx1"/>
                </a:solidFill>
                <a:effectLst/>
                <a:latin typeface="Effra"/>
                <a:ea typeface="+mn-ea"/>
                <a:cs typeface="+mn-cs"/>
              </a:rPr>
              <a:t> </a:t>
            </a:r>
          </a:p>
          <a:p>
            <a:r>
              <a:rPr lang="en-US" sz="1000" b="1" kern="1200" dirty="0">
                <a:solidFill>
                  <a:schemeClr val="tx1"/>
                </a:solidFill>
                <a:effectLst/>
                <a:latin typeface="Effra"/>
                <a:ea typeface="+mn-ea"/>
                <a:cs typeface="+mn-cs"/>
              </a:rPr>
              <a:t>Implications</a:t>
            </a:r>
            <a:endParaRPr lang="en-US" sz="1000" kern="1200" dirty="0">
              <a:solidFill>
                <a:schemeClr val="tx1"/>
              </a:solidFill>
              <a:effectLst/>
              <a:latin typeface="Effra"/>
              <a:ea typeface="+mn-ea"/>
              <a:cs typeface="+mn-cs"/>
            </a:endParaRPr>
          </a:p>
          <a:p>
            <a:r>
              <a:rPr lang="en-US" sz="1000" b="1" kern="1200" dirty="0">
                <a:solidFill>
                  <a:schemeClr val="tx1"/>
                </a:solidFill>
                <a:effectLst/>
                <a:latin typeface="Effra"/>
                <a:ea typeface="+mn-ea"/>
                <a:cs typeface="+mn-cs"/>
              </a:rPr>
              <a:t> </a:t>
            </a:r>
            <a:endParaRPr lang="en-US" sz="1000" kern="1200" dirty="0">
              <a:solidFill>
                <a:schemeClr val="tx1"/>
              </a:solidFill>
              <a:effectLst/>
              <a:latin typeface="Effra"/>
              <a:ea typeface="+mn-ea"/>
              <a:cs typeface="+mn-cs"/>
            </a:endParaRPr>
          </a:p>
          <a:p>
            <a:r>
              <a:rPr lang="en-US" sz="1000" kern="1200" dirty="0">
                <a:solidFill>
                  <a:schemeClr val="tx1"/>
                </a:solidFill>
                <a:effectLst/>
                <a:latin typeface="Effra"/>
                <a:ea typeface="+mn-ea"/>
                <a:cs typeface="+mn-cs"/>
              </a:rPr>
              <a:t>While respiratory failure, arrest, and death may originate from a multitude of conditions, there are 3 trends of changes to arterial oxygen and carbon dioxide which provide clinicians with a significant window of opportunity for early identification and intervention.  Early identification through continuous electronic monitoring of oxygen and carbon dioxide with appropriate intervention has the potential to allow reversal/mitigation of these trends resulting in several positive outcomes.</a:t>
            </a:r>
          </a:p>
          <a:p>
            <a:pPr lvl="0"/>
            <a:r>
              <a:rPr lang="en-US" sz="1000" kern="1200" dirty="0">
                <a:solidFill>
                  <a:schemeClr val="tx1"/>
                </a:solidFill>
                <a:effectLst/>
                <a:latin typeface="Effra"/>
                <a:ea typeface="+mn-ea"/>
                <a:cs typeface="+mn-cs"/>
              </a:rPr>
              <a:t>- Reduced complexity of intervention (e.g., change in medication versus intubation)</a:t>
            </a:r>
          </a:p>
          <a:p>
            <a:pPr lvl="0"/>
            <a:r>
              <a:rPr lang="en-US" sz="1000" kern="1200" dirty="0">
                <a:solidFill>
                  <a:schemeClr val="tx1"/>
                </a:solidFill>
                <a:effectLst/>
                <a:latin typeface="Effra"/>
                <a:ea typeface="+mn-ea"/>
                <a:cs typeface="+mn-cs"/>
              </a:rPr>
              <a:t>- Reduced disruption of clinician workflow (e.g., change made by nurse versus rapid response/code team)</a:t>
            </a:r>
          </a:p>
          <a:p>
            <a:pPr lvl="0"/>
            <a:r>
              <a:rPr lang="en-US" sz="1000" kern="1200" dirty="0">
                <a:solidFill>
                  <a:schemeClr val="tx1"/>
                </a:solidFill>
                <a:effectLst/>
                <a:latin typeface="Effra"/>
                <a:ea typeface="+mn-ea"/>
                <a:cs typeface="+mn-cs"/>
              </a:rPr>
              <a:t>- Improved reversibility/prognosis</a:t>
            </a:r>
          </a:p>
          <a:p>
            <a:pPr lvl="0"/>
            <a:r>
              <a:rPr lang="en-US" sz="1000" kern="1200" dirty="0">
                <a:solidFill>
                  <a:schemeClr val="tx1"/>
                </a:solidFill>
                <a:effectLst/>
                <a:latin typeface="Effra"/>
                <a:ea typeface="+mn-ea"/>
                <a:cs typeface="+mn-cs"/>
              </a:rPr>
              <a:t>- Improved patient outcomes</a:t>
            </a:r>
          </a:p>
          <a:p>
            <a:pPr lvl="0"/>
            <a:r>
              <a:rPr lang="en-US" sz="1000" kern="1200" dirty="0">
                <a:solidFill>
                  <a:schemeClr val="tx1"/>
                </a:solidFill>
                <a:effectLst/>
                <a:latin typeface="Effra"/>
                <a:ea typeface="+mn-ea"/>
                <a:cs typeface="+mn-cs"/>
              </a:rPr>
              <a:t>- Decreased LOS</a:t>
            </a:r>
          </a:p>
          <a:p>
            <a:pPr lvl="0"/>
            <a:r>
              <a:rPr lang="en-US" sz="1000" kern="1200" dirty="0">
                <a:solidFill>
                  <a:schemeClr val="tx1"/>
                </a:solidFill>
                <a:effectLst/>
                <a:latin typeface="Effra"/>
                <a:ea typeface="+mn-ea"/>
                <a:cs typeface="+mn-cs"/>
              </a:rPr>
              <a:t>- Decreased costs (e.g., reduction in intubation, ventilator support, ICU stays, etc.)</a:t>
            </a:r>
          </a:p>
          <a:p>
            <a:endParaRPr lang="en-US" dirty="0"/>
          </a:p>
          <a:p>
            <a:r>
              <a:rPr lang="en-US" sz="1600" dirty="0"/>
              <a:t>Respiratory Compromise is defined by changes in blood oxygen and carbon dioxide</a:t>
            </a:r>
          </a:p>
          <a:p>
            <a:r>
              <a:rPr lang="en-US" sz="1600" dirty="0"/>
              <a:t>Ideal monitoring is:</a:t>
            </a:r>
          </a:p>
          <a:p>
            <a:pPr lvl="1"/>
            <a:r>
              <a:rPr lang="en-US" sz="1600" dirty="0"/>
              <a:t>Direct measure of CO2 &amp; O2</a:t>
            </a:r>
          </a:p>
          <a:p>
            <a:pPr lvl="1"/>
            <a:r>
              <a:rPr lang="en-US" sz="1600" dirty="0"/>
              <a:t>Continuous and non-invasive</a:t>
            </a:r>
          </a:p>
          <a:p>
            <a:pPr lvl="1"/>
            <a:r>
              <a:rPr lang="en-US" sz="1600" dirty="0"/>
              <a:t>Immediate notification </a:t>
            </a:r>
          </a:p>
          <a:p>
            <a:pPr lvl="1"/>
            <a:r>
              <a:rPr lang="en-US" sz="1600" dirty="0"/>
              <a:t>Reliable and specific</a:t>
            </a:r>
          </a:p>
          <a:p>
            <a:pPr lvl="1"/>
            <a:r>
              <a:rPr lang="en-US" sz="1600" dirty="0"/>
              <a:t>Not masked by supplemental oxygen use</a:t>
            </a:r>
          </a:p>
          <a:p>
            <a:r>
              <a:rPr lang="en-US" sz="1600" dirty="0"/>
              <a:t>Early identification and intervention key to mitigate decline</a:t>
            </a:r>
          </a:p>
          <a:p>
            <a:pPr lvl="0"/>
            <a:r>
              <a:rPr lang="en-US" sz="1600" dirty="0"/>
              <a:t>Delays in recognition leads to more complex intervention, greater disruption of workflow,  decreased reversibility, and poorer clinical/ economic outcomes</a:t>
            </a:r>
          </a:p>
          <a:p>
            <a:endParaRPr lang="en-US" dirty="0"/>
          </a:p>
          <a:p>
            <a:endParaRPr lang="en-US" dirty="0"/>
          </a:p>
        </p:txBody>
      </p:sp>
      <p:sp>
        <p:nvSpPr>
          <p:cNvPr id="4" name="Slide Number Placeholder 3"/>
          <p:cNvSpPr>
            <a:spLocks noGrp="1"/>
          </p:cNvSpPr>
          <p:nvPr>
            <p:ph type="sldNum" sz="quarter" idx="10"/>
          </p:nvPr>
        </p:nvSpPr>
        <p:spPr/>
        <p:txBody>
          <a:bodyPr/>
          <a:lstStyle/>
          <a:p>
            <a:fld id="{9E721036-882B-7948-8734-521EC9923D61}" type="slidenum">
              <a:rPr lang="en-US" smtClean="0"/>
              <a:pPr/>
              <a:t>25</a:t>
            </a:fld>
            <a:endParaRPr lang="en-US" dirty="0"/>
          </a:p>
        </p:txBody>
      </p:sp>
    </p:spTree>
    <p:extLst>
      <p:ext uri="{BB962C8B-B14F-4D97-AF65-F5344CB8AC3E}">
        <p14:creationId xmlns="" xmlns:p14="http://schemas.microsoft.com/office/powerpoint/2010/main" val="1332228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The volume of gas inspired and expired during a normal ventilatory cycle is called </a:t>
            </a:r>
            <a:r>
              <a:rPr lang="en-US" sz="1200" i="1" kern="1200" dirty="0">
                <a:solidFill>
                  <a:schemeClr val="tx1"/>
                </a:solidFill>
                <a:latin typeface="+mn-lt"/>
                <a:ea typeface="+mn-ea"/>
                <a:cs typeface="+mn-cs"/>
              </a:rPr>
              <a:t>tidal volume</a:t>
            </a:r>
            <a:r>
              <a:rPr lang="en-US" sz="1200" i="0" kern="1200" dirty="0">
                <a:solidFill>
                  <a:schemeClr val="tx1"/>
                </a:solidFill>
                <a:latin typeface="+mn-lt"/>
                <a:ea typeface="+mn-ea"/>
                <a:cs typeface="+mn-cs"/>
              </a:rPr>
              <a:t> and averages 500 mL or 6–8 mL/kg of ideal body weight. This is far less than the total amount of gas normally found in the respiratory passages. </a:t>
            </a:r>
            <a:r>
              <a:rPr lang="en-US" sz="1200" i="1" kern="1200" dirty="0">
                <a:solidFill>
                  <a:schemeClr val="tx1"/>
                </a:solidFill>
                <a:latin typeface="+mn-lt"/>
                <a:ea typeface="+mn-ea"/>
                <a:cs typeface="+mn-cs"/>
              </a:rPr>
              <a:t>Functional residual capacity</a:t>
            </a:r>
            <a:r>
              <a:rPr lang="en-US" sz="1200" i="0" kern="1200" dirty="0">
                <a:solidFill>
                  <a:schemeClr val="tx1"/>
                </a:solidFill>
                <a:latin typeface="+mn-lt"/>
                <a:ea typeface="+mn-ea"/>
                <a:cs typeface="+mn-cs"/>
              </a:rPr>
              <a:t> reflects the volume of gas remaining in the lungs at the end of tidal respiration and approximates 2400 </a:t>
            </a:r>
            <a:r>
              <a:rPr lang="en-US" sz="1200" i="0" kern="1200" dirty="0" err="1">
                <a:solidFill>
                  <a:schemeClr val="tx1"/>
                </a:solidFill>
                <a:latin typeface="+mn-lt"/>
                <a:ea typeface="+mn-ea"/>
                <a:cs typeface="+mn-cs"/>
              </a:rPr>
              <a:t>mL.</a:t>
            </a:r>
            <a:r>
              <a:rPr lang="en-US" sz="1200" i="0" kern="1200" dirty="0">
                <a:solidFill>
                  <a:schemeClr val="tx1"/>
                </a:solidFill>
                <a:latin typeface="+mn-lt"/>
                <a:ea typeface="+mn-ea"/>
                <a:cs typeface="+mn-cs"/>
              </a:rPr>
              <a:t> The oxygen content of the gas mixture in the functional residual capacity can be viewed as </a:t>
            </a:r>
            <a:r>
              <a:rPr lang="en-US" sz="1200" i="1" kern="1200" dirty="0">
                <a:solidFill>
                  <a:schemeClr val="tx1"/>
                </a:solidFill>
                <a:latin typeface="+mn-lt"/>
                <a:ea typeface="+mn-ea"/>
                <a:cs typeface="+mn-cs"/>
              </a:rPr>
              <a:t>oxygen reserve</a:t>
            </a:r>
            <a:r>
              <a:rPr lang="en-US" sz="1200" i="0" kern="1200" dirty="0">
                <a:solidFill>
                  <a:schemeClr val="tx1"/>
                </a:solidFill>
                <a:latin typeface="+mn-lt"/>
                <a:ea typeface="+mn-ea"/>
                <a:cs typeface="+mn-cs"/>
              </a:rPr>
              <a:t>. If ventilation ceases, oxygen in this reserve continues to diffuse into the pulmonary capillaries. Therefore, the time from onset of apnea until hypoxemia ensues is a function of the oxygen concentration found in the functional residual capacity. This is the basis for </a:t>
            </a:r>
            <a:r>
              <a:rPr lang="en-US" sz="1200" i="0" kern="1200" dirty="0" err="1">
                <a:solidFill>
                  <a:schemeClr val="tx1"/>
                </a:solidFill>
                <a:latin typeface="+mn-lt"/>
                <a:ea typeface="+mn-ea"/>
                <a:cs typeface="+mn-cs"/>
              </a:rPr>
              <a:t>preoxygenating</a:t>
            </a:r>
            <a:r>
              <a:rPr lang="en-US" sz="1200" i="0" kern="1200" dirty="0">
                <a:solidFill>
                  <a:schemeClr val="tx1"/>
                </a:solidFill>
                <a:latin typeface="+mn-lt"/>
                <a:ea typeface="+mn-ea"/>
                <a:cs typeface="+mn-cs"/>
              </a:rPr>
              <a:t> a patient prior to the induction of general anesthesia, neuromuscular blockade, or tracheal intubation, as well as oxygen supplementation during sedation and general anesthesia. By increasing the oxygen content of the functional residual capacity, more time will be available for appropriate intervention if hypoventilation or apnea occurs. This time varies because functional residual capacity differs according to the age, size, and medical status of </a:t>
            </a:r>
            <a:r>
              <a:rPr lang="en-US" sz="1200" i="0" kern="1200">
                <a:solidFill>
                  <a:schemeClr val="tx1"/>
                </a:solidFill>
                <a:latin typeface="+mn-lt"/>
                <a:ea typeface="+mn-ea"/>
                <a:cs typeface="+mn-cs"/>
              </a:rPr>
              <a:t>the patient</a:t>
            </a:r>
            <a:endParaRPr lang="en-US" dirty="0"/>
          </a:p>
        </p:txBody>
      </p:sp>
      <p:sp>
        <p:nvSpPr>
          <p:cNvPr id="4" name="Slide Number Placeholder 3"/>
          <p:cNvSpPr>
            <a:spLocks noGrp="1"/>
          </p:cNvSpPr>
          <p:nvPr>
            <p:ph type="sldNum" sz="quarter" idx="10"/>
          </p:nvPr>
        </p:nvSpPr>
        <p:spPr/>
        <p:txBody>
          <a:bodyPr/>
          <a:lstStyle/>
          <a:p>
            <a:fld id="{03CEECDB-25F7-3841-8616-E714F6783FB0}" type="slidenum">
              <a:rPr lang="en-US" smtClean="0"/>
              <a:pPr/>
              <a:t>26</a:t>
            </a:fld>
            <a:endParaRPr lang="en-US"/>
          </a:p>
        </p:txBody>
      </p:sp>
    </p:spTree>
    <p:extLst>
      <p:ext uri="{BB962C8B-B14F-4D97-AF65-F5344CB8AC3E}">
        <p14:creationId xmlns="" xmlns:p14="http://schemas.microsoft.com/office/powerpoint/2010/main" val="1847899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eaLnBrk="0" hangingPunct="0">
              <a:defRPr sz="2400">
                <a:solidFill>
                  <a:schemeClr val="tx1"/>
                </a:solidFill>
                <a:latin typeface="Arial" charset="0"/>
                <a:ea typeface="MS PGothic" charset="0"/>
                <a:cs typeface="MS PGothic" charset="0"/>
              </a:defRPr>
            </a:lvl1pPr>
            <a:lvl2pPr marL="742950" indent="-285750" defTabSz="903288" eaLnBrk="0" hangingPunct="0">
              <a:defRPr sz="2400">
                <a:solidFill>
                  <a:schemeClr val="tx1"/>
                </a:solidFill>
                <a:latin typeface="Arial" charset="0"/>
                <a:ea typeface="MS PGothic" charset="0"/>
                <a:cs typeface="MS PGothic" charset="0"/>
              </a:defRPr>
            </a:lvl2pPr>
            <a:lvl3pPr marL="1143000" indent="-228600" defTabSz="903288" eaLnBrk="0" hangingPunct="0">
              <a:defRPr sz="2400">
                <a:solidFill>
                  <a:schemeClr val="tx1"/>
                </a:solidFill>
                <a:latin typeface="Arial" charset="0"/>
                <a:ea typeface="MS PGothic" charset="0"/>
                <a:cs typeface="MS PGothic" charset="0"/>
              </a:defRPr>
            </a:lvl3pPr>
            <a:lvl4pPr marL="1600200" indent="-228600" defTabSz="903288" eaLnBrk="0" hangingPunct="0">
              <a:defRPr sz="2400">
                <a:solidFill>
                  <a:schemeClr val="tx1"/>
                </a:solidFill>
                <a:latin typeface="Arial" charset="0"/>
                <a:ea typeface="MS PGothic" charset="0"/>
                <a:cs typeface="MS PGothic" charset="0"/>
              </a:defRPr>
            </a:lvl4pPr>
            <a:lvl5pPr marL="2057400" indent="-228600" defTabSz="903288" eaLnBrk="0" hangingPunct="0">
              <a:defRPr sz="2400">
                <a:solidFill>
                  <a:schemeClr val="tx1"/>
                </a:solidFill>
                <a:latin typeface="Arial" charset="0"/>
                <a:ea typeface="MS PGothic" charset="0"/>
                <a:cs typeface="MS PGothic" charset="0"/>
              </a:defRPr>
            </a:lvl5pPr>
            <a:lvl6pPr marL="2514600" indent="-228600" defTabSz="903288"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03288"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03288"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03288"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04DFABCB-D7C5-EA41-A92F-0BF607096950}" type="slidenum">
              <a:rPr lang="en-US" sz="800">
                <a:latin typeface="Times New Roman" charset="0"/>
              </a:rPr>
              <a:pPr eaLnBrk="1" hangingPunct="1"/>
              <a:t>27</a:t>
            </a:fld>
            <a:endParaRPr lang="en-US" sz="800">
              <a:latin typeface="Times New Roman" charset="0"/>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Rectangle 3"/>
          <p:cNvSpPr>
            <a:spLocks noGrp="1" noChangeArrowheads="1"/>
          </p:cNvSpPr>
          <p:nvPr>
            <p:ph type="body" idx="1"/>
          </p:nvPr>
        </p:nvSpPr>
        <p:spPr bwMode="auto">
          <a:xfrm>
            <a:off x="1106488" y="4310063"/>
            <a:ext cx="5013325" cy="41640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New Roman" charset="0"/>
                <a:ea typeface="MS PGothic" charset="0"/>
              </a:rPr>
              <a:t>Now hold your breath.</a:t>
            </a:r>
          </a:p>
          <a:p>
            <a:pPr eaLnBrk="1" hangingPunct="1"/>
            <a:r>
              <a:rPr lang="en-US">
                <a:latin typeface="Times New Roman" charset="0"/>
                <a:ea typeface="MS PGothic" charset="0"/>
              </a:rPr>
              <a:t>Note what happens to the two waveforms.</a:t>
            </a:r>
          </a:p>
          <a:p>
            <a:pPr eaLnBrk="1" hangingPunct="1"/>
            <a:endParaRPr lang="en-US">
              <a:latin typeface="Times New Roman" charset="0"/>
              <a:ea typeface="MS PGothic" charset="0"/>
            </a:endParaRPr>
          </a:p>
          <a:p>
            <a:pPr eaLnBrk="1" hangingPunct="1"/>
            <a:r>
              <a:rPr lang="en-US">
                <a:latin typeface="Times New Roman" charset="0"/>
                <a:ea typeface="MS PGothic" charset="0"/>
              </a:rPr>
              <a:t>How long did it take the EtCO</a:t>
            </a:r>
            <a:r>
              <a:rPr lang="en-US" baseline="-10000">
                <a:latin typeface="Times New Roman" charset="0"/>
                <a:ea typeface="MS PGothic" charset="0"/>
              </a:rPr>
              <a:t>2</a:t>
            </a:r>
            <a:r>
              <a:rPr lang="en-US">
                <a:latin typeface="Times New Roman" charset="0"/>
                <a:ea typeface="MS PGothic" charset="0"/>
              </a:rPr>
              <a:t> wave form to go flat line?</a:t>
            </a:r>
          </a:p>
          <a:p>
            <a:pPr eaLnBrk="1" hangingPunct="1"/>
            <a:r>
              <a:rPr lang="en-US">
                <a:latin typeface="Times New Roman" charset="0"/>
                <a:ea typeface="MS PGothic" charset="0"/>
              </a:rPr>
              <a:t>How long did it take the SpO</a:t>
            </a:r>
            <a:r>
              <a:rPr lang="en-US" baseline="-10000">
                <a:latin typeface="Times New Roman" charset="0"/>
                <a:ea typeface="MS PGothic" charset="0"/>
              </a:rPr>
              <a:t>2</a:t>
            </a:r>
            <a:r>
              <a:rPr lang="en-US">
                <a:latin typeface="Times New Roman" charset="0"/>
                <a:ea typeface="MS PGothic" charset="0"/>
              </a:rPr>
              <a:t> to drop below 90%?</a:t>
            </a:r>
          </a:p>
          <a:p>
            <a:pPr eaLnBrk="1" hangingPunct="1"/>
            <a:endParaRPr lang="en-US">
              <a:latin typeface="Times New Roman" charset="0"/>
              <a:ea typeface="MS PGothic" charset="0"/>
            </a:endParaRPr>
          </a:p>
          <a:p>
            <a:pPr eaLnBrk="1" hangingPunct="1"/>
            <a:r>
              <a:rPr lang="en-US" i="1">
                <a:latin typeface="Times New Roman" charset="0"/>
                <a:ea typeface="MS PGothic" charset="0"/>
              </a:rPr>
              <a:t>Teaching Note: Have someone use a stop watch to clock the time differences. Ask class members about the impact that this time difference may have on the care of a patient in respiratory distress.</a:t>
            </a:r>
            <a:r>
              <a:rPr lang="en-US">
                <a:latin typeface="Times New Roman" charset="0"/>
                <a:ea typeface="MS PGothic" charset="0"/>
              </a:rPr>
              <a:t> </a:t>
            </a:r>
          </a:p>
        </p:txBody>
      </p:sp>
    </p:spTree>
    <p:extLst>
      <p:ext uri="{BB962C8B-B14F-4D97-AF65-F5344CB8AC3E}">
        <p14:creationId xmlns="" xmlns:p14="http://schemas.microsoft.com/office/powerpoint/2010/main" val="336836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48E5A8DB-4708-5547-8482-E93FA035DCF3}" type="slidenum">
              <a:rPr lang="en-US" sz="1200">
                <a:latin typeface="Times" charset="0"/>
              </a:rPr>
              <a:pPr eaLnBrk="1" hangingPunct="1"/>
              <a:t>28</a:t>
            </a:fld>
            <a:endParaRPr lang="en-US" sz="1200">
              <a:latin typeface="Times" charset="0"/>
            </a:endParaRPr>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charset="0"/>
                <a:ea typeface="MS PGothic" charset="0"/>
                <a:cs typeface="Arial" charset="0"/>
              </a:rPr>
              <a:t>As we begin this module, it is important to understand the difference between some key terms. The first term “</a:t>
            </a:r>
            <a:r>
              <a:rPr lang="en-US" altLang="ja-JP" dirty="0" err="1">
                <a:latin typeface="Arial" charset="0"/>
                <a:ea typeface="MS PGothic" charset="0"/>
                <a:cs typeface="Arial" charset="0"/>
              </a:rPr>
              <a:t>Capnometry</a:t>
            </a:r>
            <a:r>
              <a:rPr lang="en-US" dirty="0">
                <a:latin typeface="Arial" charset="0"/>
                <a:ea typeface="MS PGothic" charset="0"/>
                <a:cs typeface="Arial" charset="0"/>
              </a:rPr>
              <a:t>”</a:t>
            </a:r>
            <a:r>
              <a:rPr lang="en-US" altLang="ja-JP" dirty="0">
                <a:latin typeface="Arial" charset="0"/>
                <a:ea typeface="MS PGothic" charset="0"/>
                <a:cs typeface="Arial" charset="0"/>
              </a:rPr>
              <a:t> describes the numerical measurement of the concentration of CO2 in exhaled breath. This numerical measurement is obtained by a device called a </a:t>
            </a:r>
            <a:r>
              <a:rPr lang="en-US" altLang="ja-JP" dirty="0" err="1">
                <a:latin typeface="Arial" charset="0"/>
                <a:ea typeface="MS PGothic" charset="0"/>
                <a:cs typeface="Arial" charset="0"/>
              </a:rPr>
              <a:t>Capnometer</a:t>
            </a:r>
            <a:r>
              <a:rPr lang="en-US" altLang="ja-JP" dirty="0">
                <a:latin typeface="Arial" charset="0"/>
                <a:ea typeface="MS PGothic" charset="0"/>
                <a:cs typeface="Arial" charset="0"/>
              </a:rPr>
              <a:t>. </a:t>
            </a:r>
          </a:p>
          <a:p>
            <a:r>
              <a:rPr lang="en-US" dirty="0">
                <a:latin typeface="Arial" charset="0"/>
                <a:ea typeface="MS PGothic" charset="0"/>
                <a:cs typeface="Arial" charset="0"/>
              </a:rPr>
              <a:t>The second term is "</a:t>
            </a:r>
            <a:r>
              <a:rPr lang="en-US" dirty="0" err="1">
                <a:latin typeface="Arial" charset="0"/>
                <a:ea typeface="MS PGothic" charset="0"/>
                <a:cs typeface="Arial" charset="0"/>
              </a:rPr>
              <a:t>capnogram</a:t>
            </a:r>
            <a:r>
              <a:rPr lang="en-US" dirty="0">
                <a:latin typeface="Arial" charset="0"/>
                <a:ea typeface="MS PGothic" charset="0"/>
                <a:cs typeface="Arial" charset="0"/>
              </a:rPr>
              <a:t>“. </a:t>
            </a:r>
            <a:r>
              <a:rPr lang="en-US" dirty="0" err="1">
                <a:latin typeface="Arial" charset="0"/>
                <a:ea typeface="MS PGothic" charset="0"/>
                <a:cs typeface="Arial" charset="0"/>
              </a:rPr>
              <a:t>Capnogram</a:t>
            </a:r>
            <a:r>
              <a:rPr lang="en-US" dirty="0">
                <a:latin typeface="Arial" charset="0"/>
                <a:ea typeface="MS PGothic" charset="0"/>
                <a:cs typeface="Arial" charset="0"/>
              </a:rPr>
              <a:t> refers to the graphical representation of the concentration of inhaled and exhaled  CO2. This type of graph is referred to as a waveform. A </a:t>
            </a:r>
            <a:r>
              <a:rPr lang="en-US" dirty="0" err="1">
                <a:latin typeface="Arial" charset="0"/>
                <a:ea typeface="MS PGothic" charset="0"/>
                <a:cs typeface="Arial" charset="0"/>
              </a:rPr>
              <a:t>capnogram</a:t>
            </a:r>
            <a:r>
              <a:rPr lang="en-US" dirty="0">
                <a:latin typeface="Arial" charset="0"/>
                <a:ea typeface="MS PGothic" charset="0"/>
                <a:cs typeface="Arial" charset="0"/>
              </a:rPr>
              <a:t> is obtained by a </a:t>
            </a:r>
            <a:r>
              <a:rPr lang="en-US" dirty="0" err="1">
                <a:latin typeface="Arial" charset="0"/>
                <a:ea typeface="MS PGothic" charset="0"/>
                <a:cs typeface="Arial" charset="0"/>
              </a:rPr>
              <a:t>capnograph</a:t>
            </a:r>
            <a:r>
              <a:rPr lang="en-US" dirty="0">
                <a:latin typeface="Arial" charset="0"/>
                <a:ea typeface="MS PGothic" charset="0"/>
                <a:cs typeface="Arial" charset="0"/>
              </a:rPr>
              <a:t>.  </a:t>
            </a:r>
          </a:p>
          <a:p>
            <a:r>
              <a:rPr lang="en-US" dirty="0">
                <a:latin typeface="Arial" charset="0"/>
                <a:ea typeface="MS PGothic" charset="0"/>
                <a:cs typeface="Arial" charset="0"/>
              </a:rPr>
              <a:t>Both the numerical measurement and </a:t>
            </a:r>
            <a:r>
              <a:rPr lang="en-US" dirty="0" err="1">
                <a:latin typeface="Arial" charset="0"/>
                <a:ea typeface="MS PGothic" charset="0"/>
                <a:cs typeface="Arial" charset="0"/>
              </a:rPr>
              <a:t>capnogram</a:t>
            </a:r>
            <a:r>
              <a:rPr lang="en-US" dirty="0">
                <a:latin typeface="Arial" charset="0"/>
                <a:ea typeface="MS PGothic" charset="0"/>
                <a:cs typeface="Arial" charset="0"/>
              </a:rPr>
              <a:t> are necessary in order to provide a complete picture of the patient’s ventilation for clinical evaluation. The word “</a:t>
            </a:r>
            <a:r>
              <a:rPr lang="en-US" altLang="ja-JP" dirty="0">
                <a:latin typeface="Arial" charset="0"/>
                <a:ea typeface="MS PGothic" charset="0"/>
                <a:cs typeface="Arial" charset="0"/>
              </a:rPr>
              <a:t>Capnography</a:t>
            </a:r>
            <a:r>
              <a:rPr lang="en-US" dirty="0">
                <a:latin typeface="Arial" charset="0"/>
                <a:ea typeface="MS PGothic" charset="0"/>
                <a:cs typeface="Arial" charset="0"/>
              </a:rPr>
              <a:t>”</a:t>
            </a:r>
            <a:r>
              <a:rPr lang="en-US" altLang="ja-JP" dirty="0">
                <a:latin typeface="Arial" charset="0"/>
                <a:ea typeface="MS PGothic" charset="0"/>
                <a:cs typeface="Arial" charset="0"/>
              </a:rPr>
              <a:t> refers to a device which provides both the numeric end tidal CO2 value, a respiration rate and a </a:t>
            </a:r>
            <a:r>
              <a:rPr lang="en-US" altLang="ja-JP" dirty="0" err="1">
                <a:latin typeface="Arial" charset="0"/>
                <a:ea typeface="MS PGothic" charset="0"/>
                <a:cs typeface="Arial" charset="0"/>
              </a:rPr>
              <a:t>capnogram</a:t>
            </a:r>
            <a:r>
              <a:rPr lang="en-US" altLang="ja-JP" dirty="0">
                <a:latin typeface="Arial" charset="0"/>
                <a:ea typeface="MS PGothic" charset="0"/>
                <a:cs typeface="Arial" charset="0"/>
              </a:rPr>
              <a:t> or waveform. </a:t>
            </a:r>
          </a:p>
          <a:p>
            <a:r>
              <a:rPr lang="en-US" dirty="0">
                <a:latin typeface="Arial" charset="0"/>
                <a:ea typeface="MS PGothic" charset="0"/>
                <a:cs typeface="Arial" charset="0"/>
              </a:rPr>
              <a:t>You will discover the importance of this information as we discuss the new AHA Guidelines, in that their recommendations specify waveform capnography, which cannot be obtained by a </a:t>
            </a:r>
            <a:r>
              <a:rPr lang="en-US" dirty="0" err="1">
                <a:latin typeface="Arial" charset="0"/>
                <a:ea typeface="MS PGothic" charset="0"/>
                <a:cs typeface="Arial" charset="0"/>
              </a:rPr>
              <a:t>capnometer</a:t>
            </a:r>
            <a:r>
              <a:rPr lang="en-US" dirty="0">
                <a:latin typeface="Arial" charset="0"/>
                <a:ea typeface="MS PGothic" charset="0"/>
                <a:cs typeface="Arial" charset="0"/>
              </a:rPr>
              <a:t>.</a:t>
            </a:r>
          </a:p>
          <a:p>
            <a:r>
              <a:rPr lang="en-US" dirty="0">
                <a:latin typeface="Arial" charset="0"/>
                <a:ea typeface="MS PGothic" charset="0"/>
                <a:cs typeface="Arial" charset="0"/>
              </a:rPr>
              <a:t>&lt;click&gt;</a:t>
            </a:r>
          </a:p>
          <a:p>
            <a:endParaRPr lang="en-US" dirty="0">
              <a:latin typeface="Arial" charset="0"/>
              <a:ea typeface="MS PGothic" charset="0"/>
              <a:cs typeface="Arial" charset="0"/>
            </a:endParaRPr>
          </a:p>
        </p:txBody>
      </p:sp>
    </p:spTree>
    <p:extLst>
      <p:ext uri="{BB962C8B-B14F-4D97-AF65-F5344CB8AC3E}">
        <p14:creationId xmlns="" xmlns:p14="http://schemas.microsoft.com/office/powerpoint/2010/main" val="694760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D4F1BA-851B-4545-9EC6-D743814BF7AA}" type="slidenum">
              <a:rPr lang="en-US">
                <a:solidFill>
                  <a:prstClr val="black"/>
                </a:solidFill>
              </a:rPr>
              <a:pPr/>
              <a:t>29</a:t>
            </a:fld>
            <a:endParaRPr lang="en-US" dirty="0">
              <a:solidFill>
                <a:prstClr val="black"/>
              </a:solidFill>
            </a:endParaRPr>
          </a:p>
        </p:txBody>
      </p:sp>
      <p:sp>
        <p:nvSpPr>
          <p:cNvPr id="1007618" name="Rectangle 2"/>
          <p:cNvSpPr>
            <a:spLocks noGrp="1" noRot="1" noChangeAspect="1" noChangeArrowheads="1" noTextEdit="1"/>
          </p:cNvSpPr>
          <p:nvPr>
            <p:ph type="sldImg"/>
          </p:nvPr>
        </p:nvSpPr>
        <p:spPr>
          <a:ln/>
        </p:spPr>
      </p:sp>
      <p:sp>
        <p:nvSpPr>
          <p:cNvPr id="1007619" name="Rectangle 3"/>
          <p:cNvSpPr>
            <a:spLocks noGrp="1" noChangeArrowheads="1"/>
          </p:cNvSpPr>
          <p:nvPr>
            <p:ph type="body" idx="1"/>
          </p:nvPr>
        </p:nvSpPr>
        <p:spPr/>
        <p:txBody>
          <a:bodyPr/>
          <a:lstStyle/>
          <a:p>
            <a:endParaRPr lang="en-US" dirty="0"/>
          </a:p>
        </p:txBody>
      </p:sp>
    </p:spTree>
    <p:extLst>
      <p:ext uri="{BB962C8B-B14F-4D97-AF65-F5344CB8AC3E}">
        <p14:creationId xmlns="" xmlns:p14="http://schemas.microsoft.com/office/powerpoint/2010/main" val="1875736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u="sng" dirty="0">
                <a:latin typeface="Calibri" charset="0"/>
                <a:ea typeface="MS PGothic" charset="0"/>
              </a:rPr>
              <a:t>Gastroenterology. 2009 May;136(5):1568-76; quiz 1819-20.</a:t>
            </a:r>
          </a:p>
          <a:p>
            <a:r>
              <a:rPr lang="en-US" b="1" u="sng" dirty="0">
                <a:latin typeface="Calibri" charset="0"/>
                <a:ea typeface="MS PGothic" charset="0"/>
              </a:rPr>
              <a:t>Capnographic monitoring of respiratory activity improves safety of sedation for endoscopic </a:t>
            </a:r>
            <a:r>
              <a:rPr lang="en-US" b="1" u="sng" dirty="0" err="1">
                <a:latin typeface="Calibri" charset="0"/>
                <a:ea typeface="MS PGothic" charset="0"/>
              </a:rPr>
              <a:t>cholangiopancreatography</a:t>
            </a:r>
            <a:r>
              <a:rPr lang="en-US" b="1" u="sng" dirty="0">
                <a:latin typeface="Calibri" charset="0"/>
                <a:ea typeface="MS PGothic" charset="0"/>
              </a:rPr>
              <a:t> and ultrasonography.</a:t>
            </a:r>
          </a:p>
          <a:p>
            <a:r>
              <a:rPr lang="en-US" u="sng" dirty="0" err="1">
                <a:latin typeface="Calibri" charset="0"/>
                <a:ea typeface="MS PGothic" charset="0"/>
              </a:rPr>
              <a:t>Qadeer</a:t>
            </a:r>
            <a:r>
              <a:rPr lang="en-US" u="sng" dirty="0">
                <a:latin typeface="Calibri" charset="0"/>
                <a:ea typeface="MS PGothic" charset="0"/>
              </a:rPr>
              <a:t> MA, </a:t>
            </a:r>
            <a:r>
              <a:rPr lang="en-US" u="sng" dirty="0" err="1">
                <a:latin typeface="Calibri" charset="0"/>
                <a:ea typeface="MS PGothic" charset="0"/>
              </a:rPr>
              <a:t>Vargo</a:t>
            </a:r>
            <a:r>
              <a:rPr lang="en-US" u="sng" dirty="0">
                <a:latin typeface="Calibri" charset="0"/>
                <a:ea typeface="MS PGothic" charset="0"/>
              </a:rPr>
              <a:t> JJ, </a:t>
            </a:r>
            <a:r>
              <a:rPr lang="en-US" u="sng" dirty="0" err="1">
                <a:latin typeface="Calibri" charset="0"/>
                <a:ea typeface="MS PGothic" charset="0"/>
              </a:rPr>
              <a:t>Dumot</a:t>
            </a:r>
            <a:r>
              <a:rPr lang="en-US" u="sng" dirty="0">
                <a:latin typeface="Calibri" charset="0"/>
                <a:ea typeface="MS PGothic" charset="0"/>
              </a:rPr>
              <a:t> JA, Lopez R, </a:t>
            </a:r>
            <a:r>
              <a:rPr lang="en-US" u="sng" dirty="0" err="1">
                <a:latin typeface="Calibri" charset="0"/>
                <a:ea typeface="MS PGothic" charset="0"/>
              </a:rPr>
              <a:t>Trolli</a:t>
            </a:r>
            <a:r>
              <a:rPr lang="en-US" u="sng" dirty="0">
                <a:latin typeface="Calibri" charset="0"/>
                <a:ea typeface="MS PGothic" charset="0"/>
              </a:rPr>
              <a:t> PA, Stevens T, </a:t>
            </a:r>
            <a:r>
              <a:rPr lang="en-US" u="sng" dirty="0" err="1">
                <a:latin typeface="Calibri" charset="0"/>
                <a:ea typeface="MS PGothic" charset="0"/>
              </a:rPr>
              <a:t>Parsi</a:t>
            </a:r>
            <a:r>
              <a:rPr lang="en-US" u="sng" dirty="0">
                <a:latin typeface="Calibri" charset="0"/>
                <a:ea typeface="MS PGothic" charset="0"/>
              </a:rPr>
              <a:t> MA, </a:t>
            </a:r>
            <a:r>
              <a:rPr lang="en-US" u="sng" dirty="0" err="1">
                <a:latin typeface="Calibri" charset="0"/>
                <a:ea typeface="MS PGothic" charset="0"/>
              </a:rPr>
              <a:t>Sanaka</a:t>
            </a:r>
            <a:r>
              <a:rPr lang="en-US" u="sng" dirty="0">
                <a:latin typeface="Calibri" charset="0"/>
                <a:ea typeface="MS PGothic" charset="0"/>
              </a:rPr>
              <a:t> MR, </a:t>
            </a:r>
            <a:r>
              <a:rPr lang="en-US" u="sng" dirty="0" err="1">
                <a:latin typeface="Calibri" charset="0"/>
                <a:ea typeface="MS PGothic" charset="0"/>
              </a:rPr>
              <a:t>Zuccaro</a:t>
            </a:r>
            <a:r>
              <a:rPr lang="en-US" u="sng" dirty="0">
                <a:latin typeface="Calibri" charset="0"/>
                <a:ea typeface="MS PGothic" charset="0"/>
              </a:rPr>
              <a:t> G.</a:t>
            </a:r>
          </a:p>
          <a:p>
            <a:r>
              <a:rPr lang="en-US" b="1" u="sng" dirty="0">
                <a:latin typeface="Calibri" charset="0"/>
                <a:ea typeface="MS PGothic" charset="0"/>
              </a:rPr>
              <a:t>Source </a:t>
            </a:r>
            <a:r>
              <a:rPr lang="en-US" u="sng" dirty="0">
                <a:latin typeface="Calibri" charset="0"/>
                <a:ea typeface="MS PGothic" charset="0"/>
              </a:rPr>
              <a:t>Department of Gastroenterology and </a:t>
            </a:r>
            <a:r>
              <a:rPr lang="en-US" u="sng" dirty="0" err="1">
                <a:latin typeface="Calibri" charset="0"/>
                <a:ea typeface="MS PGothic" charset="0"/>
              </a:rPr>
              <a:t>Hepatology</a:t>
            </a:r>
            <a:r>
              <a:rPr lang="en-US" u="sng" dirty="0">
                <a:latin typeface="Calibri" charset="0"/>
                <a:ea typeface="MS PGothic" charset="0"/>
              </a:rPr>
              <a:t>, Digestive Disease Institute, Cleveland Clinic Foundation, Cleveland, Ohio 44195, USA.</a:t>
            </a:r>
          </a:p>
          <a:p>
            <a:r>
              <a:rPr lang="en-US" b="1" u="sng" dirty="0">
                <a:latin typeface="Calibri" charset="0"/>
                <a:ea typeface="MS PGothic" charset="0"/>
              </a:rPr>
              <a:t>BACKGROUND &amp; AIMS:</a:t>
            </a:r>
          </a:p>
          <a:p>
            <a:r>
              <a:rPr lang="en-US" u="sng" dirty="0">
                <a:latin typeface="Calibri" charset="0"/>
                <a:ea typeface="MS PGothic" charset="0"/>
              </a:rPr>
              <a:t>The Joint Commission on the Accreditation of Healthcare Organizations recommends ventilation monitoring during procedural sedation for gastrointestinal endoscopy. We sought to determine whether intervention, based on a </a:t>
            </a:r>
            <a:r>
              <a:rPr lang="en-US" u="sng" dirty="0" err="1">
                <a:latin typeface="Calibri" charset="0"/>
                <a:ea typeface="MS PGothic" charset="0"/>
              </a:rPr>
              <a:t>microstream</a:t>
            </a:r>
            <a:r>
              <a:rPr lang="en-US" u="sng" dirty="0">
                <a:latin typeface="Calibri" charset="0"/>
                <a:ea typeface="MS PGothic" charset="0"/>
              </a:rPr>
              <a:t> capnography-based ventilation monitoring system that has been shown to function as an early warning system for hypoxemia, would decrease hypoxemia during endoscopy.</a:t>
            </a:r>
          </a:p>
          <a:p>
            <a:r>
              <a:rPr lang="en-US" b="1" u="sng" dirty="0">
                <a:latin typeface="Calibri" charset="0"/>
                <a:ea typeface="MS PGothic" charset="0"/>
              </a:rPr>
              <a:t>METHODS:</a:t>
            </a:r>
          </a:p>
          <a:p>
            <a:r>
              <a:rPr lang="en-US" u="sng" dirty="0">
                <a:latin typeface="Calibri" charset="0"/>
                <a:ea typeface="MS PGothic" charset="0"/>
              </a:rPr>
              <a:t>Subjects undergoing elective endoscopic retrograde </a:t>
            </a:r>
            <a:r>
              <a:rPr lang="en-US" u="sng" dirty="0" err="1">
                <a:latin typeface="Calibri" charset="0"/>
                <a:ea typeface="MS PGothic" charset="0"/>
              </a:rPr>
              <a:t>cholangiopancreatography</a:t>
            </a:r>
            <a:r>
              <a:rPr lang="en-US" u="sng" dirty="0">
                <a:latin typeface="Calibri" charset="0"/>
                <a:ea typeface="MS PGothic" charset="0"/>
              </a:rPr>
              <a:t> (ERCP) and endoscopic ultrasonography (EUS) under procedural sedation with a combination of opioid and benzodiazepine were randomly assigned to either a study arm in which the endoscopy team was blinded to capnography or an open arm in which the endoscopy team was prompted of </a:t>
            </a:r>
            <a:r>
              <a:rPr lang="en-US" u="sng" dirty="0" err="1">
                <a:latin typeface="Calibri" charset="0"/>
                <a:ea typeface="MS PGothic" charset="0"/>
              </a:rPr>
              <a:t>capnographic</a:t>
            </a:r>
            <a:r>
              <a:rPr lang="en-US" u="sng" dirty="0">
                <a:latin typeface="Calibri" charset="0"/>
                <a:ea typeface="MS PGothic" charset="0"/>
              </a:rPr>
              <a:t> changes. The primary end point was the occurrence of hypoxemia; secondary end points were the occurrences of severe hypoxemia, apnea, and oxygen supplementation.</a:t>
            </a:r>
          </a:p>
          <a:p>
            <a:r>
              <a:rPr lang="en-US" b="1" u="sng" dirty="0">
                <a:latin typeface="Calibri" charset="0"/>
                <a:ea typeface="MS PGothic" charset="0"/>
              </a:rPr>
              <a:t>RESULTS:</a:t>
            </a:r>
          </a:p>
          <a:p>
            <a:r>
              <a:rPr lang="en-US" u="sng" dirty="0">
                <a:latin typeface="Calibri" charset="0"/>
                <a:ea typeface="MS PGothic" charset="0"/>
              </a:rPr>
              <a:t>A total of 263 subjects were enrolled; 247 were analyzed for efficacy. The numbers of hypoxemic events in the blinded and open arms were 132 and 69, respectively (P &lt; .001). Thirty-five percent of all hypoxemic events occurred with completely normal ventilation. Hypoxemia developed in 69% of patients in the blinded arm compared with 46% in the open arm (P &lt; .001). Severe hypoxemia percentages in the blinded and open arms were 31% and 15% (P = .004), for apnea were 63% and 41% (P &lt; .001), for oxygen supplementation were 67% and 52% (P = .02), and for recurrent hypoxemia after oxygen supplementation were 38% and 18% (P = .01), respectively.</a:t>
            </a:r>
          </a:p>
          <a:p>
            <a:r>
              <a:rPr lang="en-US" b="1" u="sng" dirty="0">
                <a:latin typeface="Calibri" charset="0"/>
                <a:ea typeface="MS PGothic" charset="0"/>
              </a:rPr>
              <a:t>CONCLUSIONS:</a:t>
            </a:r>
          </a:p>
          <a:p>
            <a:r>
              <a:rPr lang="en-US" u="sng" dirty="0">
                <a:latin typeface="Calibri" charset="0"/>
                <a:ea typeface="MS PGothic" charset="0"/>
              </a:rPr>
              <a:t>Capnographic monitoring of respiratory activity improves patient safety during procedural sedation for elective ERCP/EUS by reducing the frequency of hypoxemia, severe hypoxemia, and apnea.</a:t>
            </a:r>
            <a:endParaRPr lang="en-US" dirty="0">
              <a:latin typeface="Calibri" charset="0"/>
              <a:ea typeface="MS PGothic" charset="0"/>
            </a:endParaRP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4DD18590-2B91-5E40-94EE-BBF7229C230C}" type="slidenum">
              <a:rPr lang="en-US" sz="1200">
                <a:latin typeface="Calibri" charset="0"/>
              </a:rPr>
              <a:pPr eaLnBrk="1" hangingPunct="1"/>
              <a:t>31</a:t>
            </a:fld>
            <a:endParaRPr lang="en-US" sz="1200">
              <a:latin typeface="Calibri" charset="0"/>
            </a:endParaRPr>
          </a:p>
        </p:txBody>
      </p:sp>
    </p:spTree>
    <p:extLst>
      <p:ext uri="{BB962C8B-B14F-4D97-AF65-F5344CB8AC3E}">
        <p14:creationId xmlns="" xmlns:p14="http://schemas.microsoft.com/office/powerpoint/2010/main" val="2259313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u="sng" dirty="0">
                <a:latin typeface="Calibri" charset="0"/>
                <a:ea typeface="MS PGothic" charset="0"/>
              </a:rPr>
              <a:t>Gastroenterology. 2009 May;136(5):1568-76; quiz 1819-20.</a:t>
            </a:r>
          </a:p>
          <a:p>
            <a:r>
              <a:rPr lang="en-US" b="1" u="sng" dirty="0">
                <a:latin typeface="Calibri" charset="0"/>
                <a:ea typeface="MS PGothic" charset="0"/>
              </a:rPr>
              <a:t>Capnographic monitoring of respiratory activity improves safety of sedation for endoscopic </a:t>
            </a:r>
            <a:r>
              <a:rPr lang="en-US" b="1" u="sng" dirty="0" err="1">
                <a:latin typeface="Calibri" charset="0"/>
                <a:ea typeface="MS PGothic" charset="0"/>
              </a:rPr>
              <a:t>cholangiopancreatography</a:t>
            </a:r>
            <a:r>
              <a:rPr lang="en-US" b="1" u="sng" dirty="0">
                <a:latin typeface="Calibri" charset="0"/>
                <a:ea typeface="MS PGothic" charset="0"/>
              </a:rPr>
              <a:t> and ultrasonography.</a:t>
            </a:r>
          </a:p>
          <a:p>
            <a:r>
              <a:rPr lang="en-US" u="sng" dirty="0" err="1">
                <a:latin typeface="Calibri" charset="0"/>
                <a:ea typeface="MS PGothic" charset="0"/>
              </a:rPr>
              <a:t>Qadeer</a:t>
            </a:r>
            <a:r>
              <a:rPr lang="en-US" u="sng" dirty="0">
                <a:latin typeface="Calibri" charset="0"/>
                <a:ea typeface="MS PGothic" charset="0"/>
              </a:rPr>
              <a:t> MA, </a:t>
            </a:r>
            <a:r>
              <a:rPr lang="en-US" u="sng" dirty="0" err="1">
                <a:latin typeface="Calibri" charset="0"/>
                <a:ea typeface="MS PGothic" charset="0"/>
              </a:rPr>
              <a:t>Vargo</a:t>
            </a:r>
            <a:r>
              <a:rPr lang="en-US" u="sng" dirty="0">
                <a:latin typeface="Calibri" charset="0"/>
                <a:ea typeface="MS PGothic" charset="0"/>
              </a:rPr>
              <a:t> JJ, </a:t>
            </a:r>
            <a:r>
              <a:rPr lang="en-US" u="sng" dirty="0" err="1">
                <a:latin typeface="Calibri" charset="0"/>
                <a:ea typeface="MS PGothic" charset="0"/>
              </a:rPr>
              <a:t>Dumot</a:t>
            </a:r>
            <a:r>
              <a:rPr lang="en-US" u="sng" dirty="0">
                <a:latin typeface="Calibri" charset="0"/>
                <a:ea typeface="MS PGothic" charset="0"/>
              </a:rPr>
              <a:t> JA, Lopez R, </a:t>
            </a:r>
            <a:r>
              <a:rPr lang="en-US" u="sng" dirty="0" err="1">
                <a:latin typeface="Calibri" charset="0"/>
                <a:ea typeface="MS PGothic" charset="0"/>
              </a:rPr>
              <a:t>Trolli</a:t>
            </a:r>
            <a:r>
              <a:rPr lang="en-US" u="sng" dirty="0">
                <a:latin typeface="Calibri" charset="0"/>
                <a:ea typeface="MS PGothic" charset="0"/>
              </a:rPr>
              <a:t> PA, Stevens T, </a:t>
            </a:r>
            <a:r>
              <a:rPr lang="en-US" u="sng" dirty="0" err="1">
                <a:latin typeface="Calibri" charset="0"/>
                <a:ea typeface="MS PGothic" charset="0"/>
              </a:rPr>
              <a:t>Parsi</a:t>
            </a:r>
            <a:r>
              <a:rPr lang="en-US" u="sng" dirty="0">
                <a:latin typeface="Calibri" charset="0"/>
                <a:ea typeface="MS PGothic" charset="0"/>
              </a:rPr>
              <a:t> MA, </a:t>
            </a:r>
            <a:r>
              <a:rPr lang="en-US" u="sng" dirty="0" err="1">
                <a:latin typeface="Calibri" charset="0"/>
                <a:ea typeface="MS PGothic" charset="0"/>
              </a:rPr>
              <a:t>Sanaka</a:t>
            </a:r>
            <a:r>
              <a:rPr lang="en-US" u="sng" dirty="0">
                <a:latin typeface="Calibri" charset="0"/>
                <a:ea typeface="MS PGothic" charset="0"/>
              </a:rPr>
              <a:t> MR, </a:t>
            </a:r>
            <a:r>
              <a:rPr lang="en-US" u="sng" dirty="0" err="1">
                <a:latin typeface="Calibri" charset="0"/>
                <a:ea typeface="MS PGothic" charset="0"/>
              </a:rPr>
              <a:t>Zuccaro</a:t>
            </a:r>
            <a:r>
              <a:rPr lang="en-US" u="sng" dirty="0">
                <a:latin typeface="Calibri" charset="0"/>
                <a:ea typeface="MS PGothic" charset="0"/>
              </a:rPr>
              <a:t> G.</a:t>
            </a:r>
          </a:p>
          <a:p>
            <a:r>
              <a:rPr lang="en-US" b="1" u="sng" dirty="0">
                <a:latin typeface="Calibri" charset="0"/>
                <a:ea typeface="MS PGothic" charset="0"/>
              </a:rPr>
              <a:t>Source </a:t>
            </a:r>
            <a:r>
              <a:rPr lang="en-US" u="sng" dirty="0">
                <a:latin typeface="Calibri" charset="0"/>
                <a:ea typeface="MS PGothic" charset="0"/>
              </a:rPr>
              <a:t>Department of Gastroenterology and </a:t>
            </a:r>
            <a:r>
              <a:rPr lang="en-US" u="sng" dirty="0" err="1">
                <a:latin typeface="Calibri" charset="0"/>
                <a:ea typeface="MS PGothic" charset="0"/>
              </a:rPr>
              <a:t>Hepatology</a:t>
            </a:r>
            <a:r>
              <a:rPr lang="en-US" u="sng" dirty="0">
                <a:latin typeface="Calibri" charset="0"/>
                <a:ea typeface="MS PGothic" charset="0"/>
              </a:rPr>
              <a:t>, Digestive Disease Institute, Cleveland Clinic Foundation, Cleveland, Ohio 44195, USA.</a:t>
            </a:r>
          </a:p>
          <a:p>
            <a:r>
              <a:rPr lang="en-US" b="1" u="sng" dirty="0">
                <a:latin typeface="Calibri" charset="0"/>
                <a:ea typeface="MS PGothic" charset="0"/>
              </a:rPr>
              <a:t>BACKGROUND &amp; AIMS:</a:t>
            </a:r>
          </a:p>
          <a:p>
            <a:r>
              <a:rPr lang="en-US" u="sng" dirty="0">
                <a:latin typeface="Calibri" charset="0"/>
                <a:ea typeface="MS PGothic" charset="0"/>
              </a:rPr>
              <a:t>The Joint Commission on the Accreditation of Healthcare Organizations recommends ventilation monitoring during procedural sedation for gastrointestinal endoscopy. We sought to determine whether intervention, based on a </a:t>
            </a:r>
            <a:r>
              <a:rPr lang="en-US" u="sng" dirty="0" err="1">
                <a:latin typeface="Calibri" charset="0"/>
                <a:ea typeface="MS PGothic" charset="0"/>
              </a:rPr>
              <a:t>microstream</a:t>
            </a:r>
            <a:r>
              <a:rPr lang="en-US" u="sng" dirty="0">
                <a:latin typeface="Calibri" charset="0"/>
                <a:ea typeface="MS PGothic" charset="0"/>
              </a:rPr>
              <a:t> capnography-based ventilation monitoring system that has been shown to function as an early warning system for hypoxemia, would decrease hypoxemia during endoscopy.</a:t>
            </a:r>
          </a:p>
          <a:p>
            <a:r>
              <a:rPr lang="en-US" b="1" u="sng" dirty="0">
                <a:latin typeface="Calibri" charset="0"/>
                <a:ea typeface="MS PGothic" charset="0"/>
              </a:rPr>
              <a:t>METHODS:</a:t>
            </a:r>
          </a:p>
          <a:p>
            <a:r>
              <a:rPr lang="en-US" u="sng" dirty="0">
                <a:latin typeface="Calibri" charset="0"/>
                <a:ea typeface="MS PGothic" charset="0"/>
              </a:rPr>
              <a:t>Subjects undergoing elective endoscopic retrograde </a:t>
            </a:r>
            <a:r>
              <a:rPr lang="en-US" u="sng" dirty="0" err="1">
                <a:latin typeface="Calibri" charset="0"/>
                <a:ea typeface="MS PGothic" charset="0"/>
              </a:rPr>
              <a:t>cholangiopancreatography</a:t>
            </a:r>
            <a:r>
              <a:rPr lang="en-US" u="sng" dirty="0">
                <a:latin typeface="Calibri" charset="0"/>
                <a:ea typeface="MS PGothic" charset="0"/>
              </a:rPr>
              <a:t> (ERCP) and endoscopic ultrasonography (EUS) under procedural sedation with a combination of opioid and benzodiazepine were randomly assigned to either a study arm in which the endoscopy team was blinded to capnography or an open arm in which the endoscopy team was prompted of </a:t>
            </a:r>
            <a:r>
              <a:rPr lang="en-US" u="sng" dirty="0" err="1">
                <a:latin typeface="Calibri" charset="0"/>
                <a:ea typeface="MS PGothic" charset="0"/>
              </a:rPr>
              <a:t>capnographic</a:t>
            </a:r>
            <a:r>
              <a:rPr lang="en-US" u="sng" dirty="0">
                <a:latin typeface="Calibri" charset="0"/>
                <a:ea typeface="MS PGothic" charset="0"/>
              </a:rPr>
              <a:t> changes. The primary end point was the occurrence of hypoxemia; secondary end points were the occurrences of severe hypoxemia, apnea, and oxygen supplementation.</a:t>
            </a:r>
          </a:p>
          <a:p>
            <a:r>
              <a:rPr lang="en-US" b="1" u="sng" dirty="0">
                <a:latin typeface="Calibri" charset="0"/>
                <a:ea typeface="MS PGothic" charset="0"/>
              </a:rPr>
              <a:t>RESULTS:</a:t>
            </a:r>
          </a:p>
          <a:p>
            <a:r>
              <a:rPr lang="en-US" u="sng" dirty="0">
                <a:latin typeface="Calibri" charset="0"/>
                <a:ea typeface="MS PGothic" charset="0"/>
              </a:rPr>
              <a:t>A total of 263 subjects were enrolled; 247 were analyzed for efficacy. The numbers of hypoxemic events in the blinded and open arms were 132 and 69, respectively (P &lt; .001). Thirty-five percent of all hypoxemic events occurred with completely normal ventilation. Hypoxemia developed in 69% of patients in the blinded arm compared with 46% in the open arm (P &lt; .001). Severe hypoxemia percentages in the blinded and open arms were 31% and 15% (P = .004), for apnea were 63% and 41% (P &lt; .001), for oxygen supplementation were 67% and 52% (P = .02), and for recurrent hypoxemia after oxygen supplementation were 38% and 18% (P = .01), respectively.</a:t>
            </a:r>
          </a:p>
          <a:p>
            <a:r>
              <a:rPr lang="en-US" b="1" u="sng" dirty="0">
                <a:latin typeface="Calibri" charset="0"/>
                <a:ea typeface="MS PGothic" charset="0"/>
              </a:rPr>
              <a:t>CONCLUSIONS:</a:t>
            </a:r>
          </a:p>
          <a:p>
            <a:r>
              <a:rPr lang="en-US" u="sng" dirty="0">
                <a:latin typeface="Calibri" charset="0"/>
                <a:ea typeface="MS PGothic" charset="0"/>
              </a:rPr>
              <a:t>Capnographic monitoring of respiratory activity improves patient safety during procedural sedation for elective ERCP/EUS by reducing the frequency of hypoxemia, severe hypoxemia, and apnea.</a:t>
            </a:r>
            <a:endParaRPr lang="en-US" dirty="0">
              <a:latin typeface="Calibri" charset="0"/>
              <a:ea typeface="MS PGothic" charset="0"/>
            </a:endParaRPr>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F3134D94-A837-D644-ACBF-6A939ACB5267}" type="slidenum">
              <a:rPr lang="en-US" sz="1200">
                <a:latin typeface="Calibri" charset="0"/>
              </a:rPr>
              <a:pPr eaLnBrk="1" hangingPunct="1"/>
              <a:t>32</a:t>
            </a:fld>
            <a:endParaRPr lang="en-US" sz="1200">
              <a:latin typeface="Calibri" charset="0"/>
            </a:endParaRPr>
          </a:p>
        </p:txBody>
      </p:sp>
    </p:spTree>
    <p:extLst>
      <p:ext uri="{BB962C8B-B14F-4D97-AF65-F5344CB8AC3E}">
        <p14:creationId xmlns="" xmlns:p14="http://schemas.microsoft.com/office/powerpoint/2010/main" val="267244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These</a:t>
            </a:r>
            <a:r>
              <a:rPr lang="en-US" baseline="0" dirty="0"/>
              <a:t> are the faces of respiratory compromise. These individuals came into the hospital for routine procedures, but never made it home. Unfortunately, they represent a very small percentage of individuals who tragically lose their lives due to respiratory complications. Our whole goal this lecture is to prevent these tragedies from occurring at our facilities. </a:t>
            </a:r>
            <a:endParaRPr lang="en-US" dirty="0"/>
          </a:p>
          <a:p>
            <a:pPr eaLnBrk="1" hangingPunct="1">
              <a:spcBef>
                <a:spcPct val="0"/>
              </a:spcBef>
            </a:pPr>
            <a:endParaRPr lang="en-US" dirty="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364" fontAlgn="base">
              <a:spcBef>
                <a:spcPct val="0"/>
              </a:spcBef>
              <a:spcAft>
                <a:spcPct val="0"/>
              </a:spcAft>
            </a:pPr>
            <a:fld id="{11762211-EAFF-478C-97EF-42C5EFBB096D}" type="slidenum">
              <a:rPr lang="en-US" smtClean="0">
                <a:cs typeface="Arial" charset="0"/>
              </a:rPr>
              <a:pPr defTabSz="446364" fontAlgn="base">
                <a:spcBef>
                  <a:spcPct val="0"/>
                </a:spcBef>
                <a:spcAft>
                  <a:spcPct val="0"/>
                </a:spcAft>
              </a:pPr>
              <a:t>2</a:t>
            </a:fld>
            <a:endParaRPr lang="en-US">
              <a:cs typeface="Arial" charset="0"/>
            </a:endParaRPr>
          </a:p>
        </p:txBody>
      </p:sp>
    </p:spTree>
    <p:extLst>
      <p:ext uri="{BB962C8B-B14F-4D97-AF65-F5344CB8AC3E}">
        <p14:creationId xmlns="" xmlns:p14="http://schemas.microsoft.com/office/powerpoint/2010/main" val="849499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u-HU" u="sng" dirty="0">
                <a:latin typeface="Calibri" charset="0"/>
                <a:ea typeface="MS PGothic" charset="0"/>
              </a:rPr>
              <a:t>Pediatrics. 2006 Jun;117(6):e1170-8. Epub 2006 May 15.</a:t>
            </a:r>
          </a:p>
          <a:p>
            <a:r>
              <a:rPr lang="en-US" b="1" u="sng" dirty="0">
                <a:latin typeface="Calibri" charset="0"/>
                <a:ea typeface="MS PGothic" charset="0"/>
              </a:rPr>
              <a:t>Microstream capnography improves patient monitoring during moderate sedation: a randomized, controlled trial.</a:t>
            </a:r>
          </a:p>
          <a:p>
            <a:r>
              <a:rPr lang="en-US" u="sng" dirty="0" err="1">
                <a:latin typeface="Calibri" charset="0"/>
                <a:ea typeface="MS PGothic" charset="0"/>
              </a:rPr>
              <a:t>Lightdale</a:t>
            </a:r>
            <a:r>
              <a:rPr lang="en-US" u="sng" dirty="0">
                <a:latin typeface="Calibri" charset="0"/>
                <a:ea typeface="MS PGothic" charset="0"/>
              </a:rPr>
              <a:t> JR, </a:t>
            </a:r>
            <a:r>
              <a:rPr lang="en-US" u="sng" dirty="0" err="1">
                <a:latin typeface="Calibri" charset="0"/>
                <a:ea typeface="MS PGothic" charset="0"/>
              </a:rPr>
              <a:t>Goldmann</a:t>
            </a:r>
            <a:r>
              <a:rPr lang="en-US" u="sng" dirty="0">
                <a:latin typeface="Calibri" charset="0"/>
                <a:ea typeface="MS PGothic" charset="0"/>
              </a:rPr>
              <a:t> DA, Feldman HA, Newburg AR, </a:t>
            </a:r>
            <a:r>
              <a:rPr lang="en-US" u="sng" dirty="0" err="1">
                <a:latin typeface="Calibri" charset="0"/>
                <a:ea typeface="MS PGothic" charset="0"/>
              </a:rPr>
              <a:t>DiNardo</a:t>
            </a:r>
            <a:r>
              <a:rPr lang="en-US" u="sng" dirty="0">
                <a:latin typeface="Calibri" charset="0"/>
                <a:ea typeface="MS PGothic" charset="0"/>
              </a:rPr>
              <a:t> JA, Fox VL.</a:t>
            </a:r>
          </a:p>
          <a:p>
            <a:r>
              <a:rPr lang="en-US" b="1" u="sng" dirty="0">
                <a:latin typeface="Calibri" charset="0"/>
                <a:ea typeface="MS PGothic" charset="0"/>
              </a:rPr>
              <a:t>Source</a:t>
            </a:r>
          </a:p>
          <a:p>
            <a:r>
              <a:rPr lang="en-US" u="sng" dirty="0">
                <a:latin typeface="Calibri" charset="0"/>
                <a:ea typeface="MS PGothic" charset="0"/>
              </a:rPr>
              <a:t>Children's Hospital Boston, Boston, Massachusetts 02115, USA. </a:t>
            </a:r>
            <a:r>
              <a:rPr lang="en-US" u="sng" dirty="0" err="1">
                <a:latin typeface="Calibri" charset="0"/>
                <a:ea typeface="MS PGothic" charset="0"/>
              </a:rPr>
              <a:t>jenifer.lightdale@childrens.harvard.edu</a:t>
            </a:r>
            <a:endParaRPr lang="en-US" u="sng" dirty="0">
              <a:latin typeface="Calibri" charset="0"/>
              <a:ea typeface="MS PGothic" charset="0"/>
            </a:endParaRPr>
          </a:p>
          <a:p>
            <a:r>
              <a:rPr lang="en-US" b="1" u="sng" dirty="0">
                <a:latin typeface="Calibri" charset="0"/>
                <a:ea typeface="MS PGothic" charset="0"/>
              </a:rPr>
              <a:t>Abstract</a:t>
            </a:r>
            <a:endParaRPr lang="en-US" u="sng" dirty="0">
              <a:latin typeface="Calibri" charset="0"/>
              <a:ea typeface="MS PGothic" charset="0"/>
            </a:endParaRPr>
          </a:p>
          <a:p>
            <a:r>
              <a:rPr lang="en-US" b="1" u="sng" dirty="0">
                <a:latin typeface="Calibri" charset="0"/>
                <a:ea typeface="MS PGothic" charset="0"/>
              </a:rPr>
              <a:t>BACKGROUND:</a:t>
            </a:r>
          </a:p>
          <a:p>
            <a:r>
              <a:rPr lang="en-US" u="sng" dirty="0">
                <a:latin typeface="Calibri" charset="0"/>
                <a:ea typeface="MS PGothic" charset="0"/>
              </a:rPr>
              <a:t>Investigative efforts to improve monitoring during sedation for patients of all ages are part of a national agenda for patient safety. According to the Institute of Medicine, recent technological advances in patient monitoring have contributed to substantially decreased mortality for people receiving general anesthesia in operating room settings. Patient safety has not been similarly targeted for the several million children annually in the United States who receive moderate sedation without endotracheal intubation. Critical event analyses have documented that hypoxemia secondary to depressed respiratory activity is a principal risk factor for near misses and death in this population. Current guidelines for monitoring patient safety during moderate sedation in children call for continuous pulse oximetry and visual assessment, which may not detect alveolar hypoventilation until arterial oxygen desaturation has occurred. Microstream capnography may provide an "early warning system" by generating real-time waveforms of respiratory activity in nonintubated patients.</a:t>
            </a:r>
          </a:p>
          <a:p>
            <a:r>
              <a:rPr lang="en-US" b="1" u="sng" dirty="0">
                <a:latin typeface="Calibri" charset="0"/>
                <a:ea typeface="MS PGothic" charset="0"/>
              </a:rPr>
              <a:t>OBJECTIVE:</a:t>
            </a:r>
          </a:p>
          <a:p>
            <a:r>
              <a:rPr lang="en-US" u="sng" dirty="0">
                <a:latin typeface="Calibri" charset="0"/>
                <a:ea typeface="MS PGothic" charset="0"/>
              </a:rPr>
              <a:t>The aim of this study was to determine whether intervention based on capnography indications of alveolar hypoventilation reduces the incidence of arterial oxygen desaturation in nonintubated children receiving moderate sedation for nonsurgical procedures.</a:t>
            </a:r>
          </a:p>
          <a:p>
            <a:r>
              <a:rPr lang="en-US" b="1" u="sng" dirty="0">
                <a:latin typeface="Calibri" charset="0"/>
                <a:ea typeface="MS PGothic" charset="0"/>
              </a:rPr>
              <a:t>PARTICIPANTS AND METHODS:</a:t>
            </a:r>
          </a:p>
          <a:p>
            <a:r>
              <a:rPr lang="en-US" u="sng" dirty="0">
                <a:latin typeface="Calibri" charset="0"/>
                <a:ea typeface="MS PGothic" charset="0"/>
              </a:rPr>
              <a:t>We included 163 children undergoing 174 elective gastrointestinal procedures with moderate sedation in a pediatric endoscopy unit in a randomized, controlled trial. All of the patients received routine care, including 2-L supplemental oxygen via nasal cannula. Investigators, patients, and endoscopy staff were blinded to additional capnography monitoring. In the intervention arm, trained independent observers signaled to clinical staff if capnograms indicated alveolar hypoventilation for &gt;15 seconds. In the control arm, observers signaled if capnograms indicated alveolar hypoventilation for &gt;60 seconds. Endoscopy nurses responded to signals in both arms by encouraging patients to breathe deeply, even if routine patient monitoring did not indicate a change in respiratory status.</a:t>
            </a:r>
          </a:p>
          <a:p>
            <a:r>
              <a:rPr lang="en-US" b="1" u="sng" dirty="0">
                <a:latin typeface="Calibri" charset="0"/>
                <a:ea typeface="MS PGothic" charset="0"/>
              </a:rPr>
              <a:t>OUTCOME MEASURES:</a:t>
            </a:r>
          </a:p>
          <a:p>
            <a:r>
              <a:rPr lang="en-US" u="sng" dirty="0">
                <a:latin typeface="Calibri" charset="0"/>
                <a:ea typeface="MS PGothic" charset="0"/>
              </a:rPr>
              <a:t>Our primary outcome measure was patient arterial oxygen desaturation defined as a pulse oximetry reading of &lt;95% for &gt;5 seconds. Secondary outcome measures included documented assessments of abnormal ventilation, termination of the procedure secondary to concerns for patient safety, as well as other more rare adverse events including need for bag-mask ventilation, sedation reversal, or seizures.</a:t>
            </a:r>
          </a:p>
          <a:p>
            <a:r>
              <a:rPr lang="en-US" b="1" u="sng" dirty="0">
                <a:latin typeface="Calibri" charset="0"/>
                <a:ea typeface="MS PGothic" charset="0"/>
              </a:rPr>
              <a:t>RESULTS:</a:t>
            </a:r>
          </a:p>
          <a:p>
            <a:r>
              <a:rPr lang="en-US" u="sng" dirty="0">
                <a:latin typeface="Calibri" charset="0"/>
                <a:ea typeface="MS PGothic" charset="0"/>
              </a:rPr>
              <a:t>Children randomly assigned to the intervention arm were significantly less likely to experience arterial oxygen desaturation than children in the control arm. Two study patients had documented adverse events, with no procedures terminated for patient safety concerns. Intervention and control patients did not differ in baseline characteristics. Endoscopy staff documented poor ventilation in 3% of all procedures and no apnea. Capnography indicated alveolar hypoventilation during 56% of procedures and apnea during 24%. We found no change in magnitude or statistical significance of the intervention effect when we adjusted the analysis for age, sedative dose, or other covariates.</a:t>
            </a:r>
          </a:p>
          <a:p>
            <a:r>
              <a:rPr lang="en-US" b="1" u="sng" dirty="0">
                <a:latin typeface="Calibri" charset="0"/>
                <a:ea typeface="MS PGothic" charset="0"/>
              </a:rPr>
              <a:t>CONCLUSIONS:</a:t>
            </a:r>
          </a:p>
          <a:p>
            <a:r>
              <a:rPr lang="en-US" u="sng" dirty="0">
                <a:latin typeface="Calibri" charset="0"/>
                <a:ea typeface="MS PGothic" charset="0"/>
              </a:rPr>
              <a:t>The results of this controlled effectiveness trial support routine use of </a:t>
            </a:r>
            <a:r>
              <a:rPr lang="en-US" u="sng" dirty="0" err="1">
                <a:latin typeface="Calibri" charset="0"/>
                <a:ea typeface="MS PGothic" charset="0"/>
              </a:rPr>
              <a:t>microstream</a:t>
            </a:r>
            <a:r>
              <a:rPr lang="en-US" u="sng" dirty="0">
                <a:latin typeface="Calibri" charset="0"/>
                <a:ea typeface="MS PGothic" charset="0"/>
              </a:rPr>
              <a:t> capnography to detect alveolar hypoventilation and reduce hypoxemia during procedural sedation in children. In addition, capnography allowed early detection of arterial oxygen desaturation because of alveolar hypoventilation in the presence of supplemental oxygen. The current standard of care for monitoring all patients receiving sedation relies overtly on pulse oximetry, which does not measure ventilation. Most medical societies and regulatory organizations consider moderate sedation to be safe but also acknowledge serious associated risks, including suboptimal ventilation, airway obstruction, apnea, hypoxemia, hypoxia, and cardiopulmonary arrest. The results of this controlled trial suggest that </a:t>
            </a:r>
            <a:r>
              <a:rPr lang="en-US" u="sng" dirty="0" err="1">
                <a:latin typeface="Calibri" charset="0"/>
                <a:ea typeface="MS PGothic" charset="0"/>
              </a:rPr>
              <a:t>microstream</a:t>
            </a:r>
            <a:r>
              <a:rPr lang="en-US" u="sng" dirty="0">
                <a:latin typeface="Calibri" charset="0"/>
                <a:ea typeface="MS PGothic" charset="0"/>
              </a:rPr>
              <a:t> capnography improves the current standard of care for monitoring sedated children by allowing early detection of respiratory compromise, prompting intervention to minimize hypoxemia. Integrating capnography into patient monitoring protocols may ultimately improve the safety of nonintubated patients receiving moderate sedation.</a:t>
            </a:r>
            <a:endParaRPr lang="en-US" dirty="0">
              <a:latin typeface="Calibri" charset="0"/>
              <a:ea typeface="MS PGothic"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C28CDC16-34AA-3542-A9D0-556E3EEE7005}" type="slidenum">
              <a:rPr lang="en-US" sz="1200">
                <a:latin typeface="Calibri" charset="0"/>
              </a:rPr>
              <a:pPr eaLnBrk="1" hangingPunct="1"/>
              <a:t>33</a:t>
            </a:fld>
            <a:endParaRPr lang="en-US" sz="1200">
              <a:latin typeface="Calibri" charset="0"/>
            </a:endParaRPr>
          </a:p>
        </p:txBody>
      </p:sp>
    </p:spTree>
    <p:extLst>
      <p:ext uri="{BB962C8B-B14F-4D97-AF65-F5344CB8AC3E}">
        <p14:creationId xmlns="" xmlns:p14="http://schemas.microsoft.com/office/powerpoint/2010/main" val="162560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u-HU" u="sng" dirty="0">
                <a:latin typeface="Calibri" charset="0"/>
                <a:ea typeface="MS PGothic" charset="0"/>
              </a:rPr>
              <a:t>Pediatrics. 2006 Jun;117(6):e1170-8. Epub 2006 May 15.</a:t>
            </a:r>
          </a:p>
          <a:p>
            <a:r>
              <a:rPr lang="en-US" b="1" u="sng" dirty="0">
                <a:latin typeface="Calibri" charset="0"/>
                <a:ea typeface="MS PGothic" charset="0"/>
              </a:rPr>
              <a:t>Microstream capnography improves patient monitoring during moderate sedation: a randomized, controlled trial.</a:t>
            </a:r>
          </a:p>
          <a:p>
            <a:r>
              <a:rPr lang="en-US" u="sng" dirty="0" err="1">
                <a:latin typeface="Calibri" charset="0"/>
                <a:ea typeface="MS PGothic" charset="0"/>
              </a:rPr>
              <a:t>Lightdale</a:t>
            </a:r>
            <a:r>
              <a:rPr lang="en-US" u="sng" dirty="0">
                <a:latin typeface="Calibri" charset="0"/>
                <a:ea typeface="MS PGothic" charset="0"/>
              </a:rPr>
              <a:t> JR, </a:t>
            </a:r>
            <a:r>
              <a:rPr lang="en-US" u="sng" dirty="0" err="1">
                <a:latin typeface="Calibri" charset="0"/>
                <a:ea typeface="MS PGothic" charset="0"/>
              </a:rPr>
              <a:t>Goldmann</a:t>
            </a:r>
            <a:r>
              <a:rPr lang="en-US" u="sng" dirty="0">
                <a:latin typeface="Calibri" charset="0"/>
                <a:ea typeface="MS PGothic" charset="0"/>
              </a:rPr>
              <a:t> DA, Feldman HA, Newburg AR, </a:t>
            </a:r>
            <a:r>
              <a:rPr lang="en-US" u="sng" dirty="0" err="1">
                <a:latin typeface="Calibri" charset="0"/>
                <a:ea typeface="MS PGothic" charset="0"/>
              </a:rPr>
              <a:t>DiNardo</a:t>
            </a:r>
            <a:r>
              <a:rPr lang="en-US" u="sng" dirty="0">
                <a:latin typeface="Calibri" charset="0"/>
                <a:ea typeface="MS PGothic" charset="0"/>
              </a:rPr>
              <a:t> JA, Fox VL.</a:t>
            </a:r>
          </a:p>
          <a:p>
            <a:r>
              <a:rPr lang="en-US" b="1" u="sng" dirty="0">
                <a:latin typeface="Calibri" charset="0"/>
                <a:ea typeface="MS PGothic" charset="0"/>
              </a:rPr>
              <a:t>Source</a:t>
            </a:r>
          </a:p>
          <a:p>
            <a:r>
              <a:rPr lang="en-US" u="sng" dirty="0">
                <a:latin typeface="Calibri" charset="0"/>
                <a:ea typeface="MS PGothic" charset="0"/>
              </a:rPr>
              <a:t>Children's Hospital Boston, Boston, Massachusetts 02115, USA. jenifer.lightdale@childrens.harvard.edu</a:t>
            </a:r>
          </a:p>
          <a:p>
            <a:r>
              <a:rPr lang="en-US" b="1" u="sng" dirty="0">
                <a:latin typeface="Calibri" charset="0"/>
                <a:ea typeface="MS PGothic" charset="0"/>
              </a:rPr>
              <a:t>Abstract</a:t>
            </a:r>
            <a:endParaRPr lang="en-US" u="sng" dirty="0">
              <a:latin typeface="Calibri" charset="0"/>
              <a:ea typeface="MS PGothic" charset="0"/>
            </a:endParaRPr>
          </a:p>
          <a:p>
            <a:r>
              <a:rPr lang="en-US" b="1" u="sng" dirty="0">
                <a:latin typeface="Calibri" charset="0"/>
                <a:ea typeface="MS PGothic" charset="0"/>
              </a:rPr>
              <a:t>BACKGROUND:</a:t>
            </a:r>
          </a:p>
          <a:p>
            <a:r>
              <a:rPr lang="en-US" u="sng" dirty="0">
                <a:latin typeface="Calibri" charset="0"/>
                <a:ea typeface="MS PGothic" charset="0"/>
              </a:rPr>
              <a:t>Investigative efforts to improve monitoring during sedation for patients of all ages are part of a national agenda for patient safety. According to the Institute of Medicine, recent technological advances in patient monitoring have contributed to substantially decreased mortality for people receiving general anesthesia in operating room settings. Patient safety has not been similarly targeted for the several million children annually in the United States who receive moderate sedation without endotracheal intubation. Critical event analyses have documented that hypoxemia secondary to depressed respiratory activity is a principal risk factor for near misses and death in this population. Current guidelines for monitoring patient safety during moderate sedation in children call for continuous pulse oximetry and visual assessment, which may not detect alveolar hypoventilation until arterial oxygen desaturation has occurred. Microstream capnography may provide an "early warning system" by generating real-time waveforms of respiratory activity in nonintubated patients.</a:t>
            </a:r>
          </a:p>
          <a:p>
            <a:r>
              <a:rPr lang="en-US" b="1" u="sng" dirty="0">
                <a:latin typeface="Calibri" charset="0"/>
                <a:ea typeface="MS PGothic" charset="0"/>
              </a:rPr>
              <a:t>OBJECTIVE:</a:t>
            </a:r>
          </a:p>
          <a:p>
            <a:r>
              <a:rPr lang="en-US" u="sng" dirty="0">
                <a:latin typeface="Calibri" charset="0"/>
                <a:ea typeface="MS PGothic" charset="0"/>
              </a:rPr>
              <a:t>The aim of this study was to determine whether intervention based on capnography indications of alveolar hypoventilation reduces the incidence of arterial oxygen desaturation in nonintubated children receiving moderate sedation for nonsurgical procedures.</a:t>
            </a:r>
          </a:p>
          <a:p>
            <a:r>
              <a:rPr lang="en-US" b="1" u="sng" dirty="0">
                <a:latin typeface="Calibri" charset="0"/>
                <a:ea typeface="MS PGothic" charset="0"/>
              </a:rPr>
              <a:t>PARTICIPANTS AND METHODS:</a:t>
            </a:r>
          </a:p>
          <a:p>
            <a:r>
              <a:rPr lang="en-US" u="sng" dirty="0">
                <a:latin typeface="Calibri" charset="0"/>
                <a:ea typeface="MS PGothic" charset="0"/>
              </a:rPr>
              <a:t>We included 163 children undergoing 174 elective gastrointestinal procedures with moderate sedation in a pediatric endoscopy unit in a randomized, controlled trial. All of the patients received routine care, including 2-L supplemental oxygen via nasal cannula. Investigators, patients, and endoscopy staff were blinded to additional capnography monitoring. In the intervention arm, trained independent observers signaled to clinical staff if </a:t>
            </a:r>
            <a:r>
              <a:rPr lang="en-US" u="sng" dirty="0" err="1">
                <a:latin typeface="Calibri" charset="0"/>
                <a:ea typeface="MS PGothic" charset="0"/>
              </a:rPr>
              <a:t>capnograms</a:t>
            </a:r>
            <a:r>
              <a:rPr lang="en-US" u="sng" dirty="0">
                <a:latin typeface="Calibri" charset="0"/>
                <a:ea typeface="MS PGothic" charset="0"/>
              </a:rPr>
              <a:t> indicated alveolar hypoventilation for &gt;15 seconds. In the control arm, observers signaled if </a:t>
            </a:r>
            <a:r>
              <a:rPr lang="en-US" u="sng" dirty="0" err="1">
                <a:latin typeface="Calibri" charset="0"/>
                <a:ea typeface="MS PGothic" charset="0"/>
              </a:rPr>
              <a:t>capnograms</a:t>
            </a:r>
            <a:r>
              <a:rPr lang="en-US" u="sng" dirty="0">
                <a:latin typeface="Calibri" charset="0"/>
                <a:ea typeface="MS PGothic" charset="0"/>
              </a:rPr>
              <a:t> indicated alveolar hypoventilation for &gt;60 seconds. Endoscopy nurses responded to signals in both arms by encouraging patients to breathe deeply, even if routine patient monitoring did not indicate a change in respiratory status.</a:t>
            </a:r>
          </a:p>
          <a:p>
            <a:r>
              <a:rPr lang="en-US" b="1" u="sng" dirty="0">
                <a:latin typeface="Calibri" charset="0"/>
                <a:ea typeface="MS PGothic" charset="0"/>
              </a:rPr>
              <a:t>OUTCOME MEASURES:</a:t>
            </a:r>
          </a:p>
          <a:p>
            <a:r>
              <a:rPr lang="en-US" u="sng" dirty="0">
                <a:latin typeface="Calibri" charset="0"/>
                <a:ea typeface="MS PGothic" charset="0"/>
              </a:rPr>
              <a:t>Our primary outcome measure was patient arterial oxygen desaturation defined as a pulse oximetry reading of &lt;95% for &gt;5 seconds. Secondary outcome measures included documented assessments of abnormal ventilation, termination of the procedure secondary to concerns for patient safety, as well as other more rare adverse events including need for bag-mask ventilation, sedation reversal, or seizures.</a:t>
            </a:r>
          </a:p>
          <a:p>
            <a:r>
              <a:rPr lang="en-US" b="1" u="sng" dirty="0">
                <a:latin typeface="Calibri" charset="0"/>
                <a:ea typeface="MS PGothic" charset="0"/>
              </a:rPr>
              <a:t>RESULTS:</a:t>
            </a:r>
          </a:p>
          <a:p>
            <a:r>
              <a:rPr lang="en-US" u="sng" dirty="0">
                <a:latin typeface="Calibri" charset="0"/>
                <a:ea typeface="MS PGothic" charset="0"/>
              </a:rPr>
              <a:t>Children randomly assigned to the intervention arm were significantly less likely to experience arterial oxygen desaturation than children in the control arm. Two study patients had documented adverse events, with no procedures terminated for patient safety concerns. Intervention and control patients did not differ in baseline characteristics. Endoscopy staff documented poor ventilation in 3% of all procedures and no apnea. Capnography indicated alveolar hypoventilation during 56% of procedures and apnea during 24%. We found no change in magnitude or statistical significance of the intervention effect when we adjusted the analysis for age, sedative dose, or other covariates.</a:t>
            </a:r>
          </a:p>
          <a:p>
            <a:r>
              <a:rPr lang="en-US" b="1" u="sng" dirty="0">
                <a:latin typeface="Calibri" charset="0"/>
                <a:ea typeface="MS PGothic" charset="0"/>
              </a:rPr>
              <a:t>CONCLUSIONS:</a:t>
            </a:r>
          </a:p>
          <a:p>
            <a:r>
              <a:rPr lang="en-US" u="sng" dirty="0">
                <a:latin typeface="Calibri" charset="0"/>
                <a:ea typeface="MS PGothic" charset="0"/>
              </a:rPr>
              <a:t>The results of this controlled effectiveness trial support routine use of </a:t>
            </a:r>
            <a:r>
              <a:rPr lang="en-US" u="sng" dirty="0" err="1">
                <a:latin typeface="Calibri" charset="0"/>
                <a:ea typeface="MS PGothic" charset="0"/>
              </a:rPr>
              <a:t>microstream</a:t>
            </a:r>
            <a:r>
              <a:rPr lang="en-US" u="sng" dirty="0">
                <a:latin typeface="Calibri" charset="0"/>
                <a:ea typeface="MS PGothic" charset="0"/>
              </a:rPr>
              <a:t> capnography to detect alveolar hypoventilation and reduce hypoxemia during procedural sedation in children. In addition, capnography allowed early detection of arterial oxygen desaturation because of alveolar hypoventilation in the presence of supplemental oxygen. The current standard of care for monitoring all patients receiving sedation relies overtly on pulse oximetry, which does not measure ventilation. Most medical societies and regulatory organizations consider moderate sedation to be safe but also acknowledge serious associated risks, including suboptimal ventilation, airway obstruction, apnea, hypoxemia, hypoxia, and cardiopulmonary arrest. The results of this controlled trial suggest that </a:t>
            </a:r>
            <a:r>
              <a:rPr lang="en-US" u="sng" dirty="0" err="1">
                <a:latin typeface="Calibri" charset="0"/>
                <a:ea typeface="MS PGothic" charset="0"/>
              </a:rPr>
              <a:t>microstream</a:t>
            </a:r>
            <a:r>
              <a:rPr lang="en-US" u="sng" dirty="0">
                <a:latin typeface="Calibri" charset="0"/>
                <a:ea typeface="MS PGothic" charset="0"/>
              </a:rPr>
              <a:t> capnography improves the current standard of care for monitoring sedated children by allowing early detection of respiratory compromise, prompting intervention to minimize hypoxemia. Integrating capnography into patient monitoring protocols may ultimately improve the safety of nonintubated patients receiving moderate sedation.</a:t>
            </a:r>
            <a:endParaRPr lang="en-US" dirty="0">
              <a:latin typeface="Calibri" charset="0"/>
              <a:ea typeface="MS PGothic" charset="0"/>
            </a:endParaRP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6FCD84A-81F5-D541-A7D6-D1B63B29BFDB}" type="slidenum">
              <a:rPr lang="en-US" sz="1200">
                <a:latin typeface="Calibri" charset="0"/>
              </a:rPr>
              <a:pPr eaLnBrk="1" hangingPunct="1"/>
              <a:t>34</a:t>
            </a:fld>
            <a:endParaRPr lang="en-US" sz="1200">
              <a:latin typeface="Calibri" charset="0"/>
            </a:endParaRPr>
          </a:p>
        </p:txBody>
      </p:sp>
    </p:spTree>
    <p:extLst>
      <p:ext uri="{BB962C8B-B14F-4D97-AF65-F5344CB8AC3E}">
        <p14:creationId xmlns="" xmlns:p14="http://schemas.microsoft.com/office/powerpoint/2010/main" val="1984904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85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MS PGothic" charset="0"/>
              </a:rPr>
              <a:t>Fox D, </a:t>
            </a:r>
            <a:r>
              <a:rPr lang="en-US" dirty="0" err="1">
                <a:latin typeface="Calibri" charset="0"/>
                <a:ea typeface="MS PGothic" charset="0"/>
              </a:rPr>
              <a:t>Wencel</a:t>
            </a:r>
            <a:r>
              <a:rPr lang="en-US" dirty="0">
                <a:latin typeface="Calibri" charset="0"/>
                <a:ea typeface="MS PGothic" charset="0"/>
              </a:rPr>
              <a:t> M. Integral role of respiratory therapists in a comprehensive pain management program using end tidal CO2 monitoring.. </a:t>
            </a:r>
          </a:p>
          <a:p>
            <a:r>
              <a:rPr lang="en-US" i="1" dirty="0">
                <a:latin typeface="Calibri" charset="0"/>
                <a:ea typeface="MS PGothic" charset="0"/>
              </a:rPr>
              <a:t>Respir Care</a:t>
            </a:r>
            <a:r>
              <a:rPr lang="en-US" dirty="0">
                <a:latin typeface="Calibri" charset="0"/>
                <a:ea typeface="MS PGothic" charset="0"/>
              </a:rPr>
              <a:t>. 2011;56(12):1706</a:t>
            </a:r>
          </a:p>
        </p:txBody>
      </p:sp>
      <p:sp>
        <p:nvSpPr>
          <p:cNvPr id="1085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F6956E48-1ECF-EE4C-821A-5985CD8F15FA}" type="slidenum">
              <a:rPr lang="en-CA" sz="1200">
                <a:latin typeface="Calibri" charset="0"/>
              </a:rPr>
              <a:pPr eaLnBrk="1" hangingPunct="1"/>
              <a:t>35</a:t>
            </a:fld>
            <a:endParaRPr lang="en-US" sz="1200">
              <a:latin typeface="Calibri" charset="0"/>
            </a:endParaRPr>
          </a:p>
        </p:txBody>
      </p:sp>
    </p:spTree>
    <p:extLst>
      <p:ext uri="{BB962C8B-B14F-4D97-AF65-F5344CB8AC3E}">
        <p14:creationId xmlns="" xmlns:p14="http://schemas.microsoft.com/office/powerpoint/2010/main" val="3307104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another similar study etco2 monitoring alerted nurses 2 </a:t>
            </a:r>
            <a:r>
              <a:rPr lang="en-US" dirty="0" err="1"/>
              <a:t>hrs</a:t>
            </a:r>
            <a:r>
              <a:rPr lang="en-US" dirty="0"/>
              <a:t> before spo2!!!</a:t>
            </a:r>
          </a:p>
        </p:txBody>
      </p:sp>
      <p:sp>
        <p:nvSpPr>
          <p:cNvPr id="4" name="Header Placeholder 3"/>
          <p:cNvSpPr>
            <a:spLocks noGrp="1"/>
          </p:cNvSpPr>
          <p:nvPr>
            <p:ph type="hdr" sz="quarter" idx="10"/>
          </p:nvPr>
        </p:nvSpPr>
        <p:spPr/>
        <p:txBody>
          <a:bodyPr/>
          <a:lstStyle/>
          <a:p>
            <a:r>
              <a:rPr lang="en-US"/>
              <a:t>Delivering Safe Procedural Sedation</a:t>
            </a:r>
          </a:p>
        </p:txBody>
      </p:sp>
      <p:sp>
        <p:nvSpPr>
          <p:cNvPr id="5" name="Footer Placeholder 4"/>
          <p:cNvSpPr>
            <a:spLocks noGrp="1"/>
          </p:cNvSpPr>
          <p:nvPr>
            <p:ph type="ftr" sz="quarter" idx="11"/>
          </p:nvPr>
        </p:nvSpPr>
        <p:spPr/>
        <p:txBody>
          <a:bodyPr/>
          <a:lstStyle/>
          <a:p>
            <a:r>
              <a:rPr lang="en-US"/>
              <a:t>Brent Dunworth, MSN, CRNA</a:t>
            </a:r>
          </a:p>
        </p:txBody>
      </p:sp>
      <p:sp>
        <p:nvSpPr>
          <p:cNvPr id="6" name="Slide Number Placeholder 5"/>
          <p:cNvSpPr>
            <a:spLocks noGrp="1"/>
          </p:cNvSpPr>
          <p:nvPr>
            <p:ph type="sldNum" sz="quarter" idx="12"/>
          </p:nvPr>
        </p:nvSpPr>
        <p:spPr/>
        <p:txBody>
          <a:bodyPr/>
          <a:lstStyle/>
          <a:p>
            <a:fld id="{FCC1A7CD-A723-4EBA-95C2-1A47280A5A83}" type="slidenum">
              <a:rPr lang="en-US" smtClean="0"/>
              <a:pPr/>
              <a:t>37</a:t>
            </a:fld>
            <a:endParaRPr lang="en-US"/>
          </a:p>
        </p:txBody>
      </p:sp>
    </p:spTree>
    <p:extLst>
      <p:ext uri="{BB962C8B-B14F-4D97-AF65-F5344CB8AC3E}">
        <p14:creationId xmlns="" xmlns:p14="http://schemas.microsoft.com/office/powerpoint/2010/main" val="3398061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a:t>
            </a:r>
            <a:r>
              <a:rPr lang="en-US" baseline="0" dirty="0"/>
              <a:t> of actual values of patients monitored with both pulse oximetry and capnography on opioids and receiving supplemental oxygen.</a:t>
            </a:r>
          </a:p>
          <a:p>
            <a:r>
              <a:rPr lang="en-US" baseline="0" dirty="0"/>
              <a:t>Note none of these values would trigger a RRT call.</a:t>
            </a:r>
          </a:p>
          <a:p>
            <a:r>
              <a:rPr lang="en-US" baseline="0" dirty="0"/>
              <a:t>But if you look at the ETCO2 values, you get a different picture.</a:t>
            </a:r>
          </a:p>
          <a:p>
            <a:endParaRPr lang="en-US" dirty="0"/>
          </a:p>
        </p:txBody>
      </p:sp>
      <p:sp>
        <p:nvSpPr>
          <p:cNvPr id="4" name="Slide Number Placeholder 3"/>
          <p:cNvSpPr>
            <a:spLocks noGrp="1"/>
          </p:cNvSpPr>
          <p:nvPr>
            <p:ph type="sldNum" sz="quarter" idx="10"/>
          </p:nvPr>
        </p:nvSpPr>
        <p:spPr/>
        <p:txBody>
          <a:bodyPr/>
          <a:lstStyle/>
          <a:p>
            <a:pPr>
              <a:defRPr/>
            </a:pPr>
            <a:fld id="{B5E4FD27-D073-478E-B6F5-97F0DA6378CA}" type="slidenum">
              <a:rPr lang="en-US" smtClean="0"/>
              <a:pPr>
                <a:defRPr/>
              </a:pPr>
              <a:t>38</a:t>
            </a:fld>
            <a:endParaRPr lang="en-US"/>
          </a:p>
        </p:txBody>
      </p:sp>
    </p:spTree>
    <p:extLst>
      <p:ext uri="{BB962C8B-B14F-4D97-AF65-F5344CB8AC3E}">
        <p14:creationId xmlns="" xmlns:p14="http://schemas.microsoft.com/office/powerpoint/2010/main" val="2194856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 </a:t>
            </a:r>
          </a:p>
          <a:p>
            <a:r>
              <a:rPr lang="en-US" sz="1200" kern="1200" dirty="0">
                <a:solidFill>
                  <a:schemeClr val="tx1"/>
                </a:solidFill>
                <a:effectLst/>
                <a:latin typeface="Arial" charset="0"/>
                <a:ea typeface="ＭＳ Ｐゴシック" charset="-128"/>
                <a:cs typeface="ＭＳ Ｐゴシック" charset="-128"/>
              </a:rPr>
              <a:t>The 2012 Surviving Sepsis Campaign Guidelines Point out that to be completed in 3 hours is to measure a lactate level. Suggest that evidence shows that this can be substituted with a </a:t>
            </a:r>
            <a:r>
              <a:rPr lang="en-US" sz="1200" kern="1200" dirty="0" err="1">
                <a:solidFill>
                  <a:schemeClr val="tx1"/>
                </a:solidFill>
                <a:effectLst/>
                <a:latin typeface="Arial" charset="0"/>
                <a:ea typeface="ＭＳ Ｐゴシック" charset="-128"/>
                <a:cs typeface="ＭＳ Ｐゴシック" charset="-128"/>
              </a:rPr>
              <a:t>capnography</a:t>
            </a:r>
            <a:r>
              <a:rPr lang="en-US" sz="1200" kern="1200" dirty="0">
                <a:solidFill>
                  <a:schemeClr val="tx1"/>
                </a:solidFill>
                <a:effectLst/>
                <a:latin typeface="Arial" charset="0"/>
                <a:ea typeface="ＭＳ Ｐゴシック" charset="-128"/>
                <a:cs typeface="ＭＳ Ｐゴシック" charset="-128"/>
              </a:rPr>
              <a:t> reading. This saves time and money, provides for rapid triage and earlier recognition and treatment of patients with sepsis or at risk for sepsis. </a:t>
            </a:r>
          </a:p>
          <a:p>
            <a:r>
              <a:rPr lang="en-US" sz="1200" kern="1200" dirty="0">
                <a:solidFill>
                  <a:schemeClr val="tx1"/>
                </a:solidFill>
                <a:effectLst/>
                <a:latin typeface="Arial" charset="0"/>
                <a:ea typeface="ＭＳ Ｐゴシック" charset="-128"/>
                <a:cs typeface="ＭＳ Ｐゴシック" charset="-128"/>
              </a:rPr>
              <a:t> </a:t>
            </a:r>
          </a:p>
          <a:p>
            <a:r>
              <a:rPr lang="en-US" sz="1200" kern="1200" dirty="0">
                <a:solidFill>
                  <a:schemeClr val="tx1"/>
                </a:solidFill>
                <a:effectLst/>
                <a:latin typeface="Arial" charset="0"/>
                <a:ea typeface="ＭＳ Ｐゴシック" charset="-128"/>
                <a:cs typeface="ＭＳ Ｐゴシック" charset="-128"/>
              </a:rPr>
              <a:t> </a:t>
            </a:r>
          </a:p>
          <a:p>
            <a:r>
              <a:rPr lang="en-US" sz="1200" kern="1200" dirty="0">
                <a:solidFill>
                  <a:schemeClr val="tx1"/>
                </a:solidFill>
                <a:effectLst/>
                <a:latin typeface="Arial" charset="0"/>
                <a:ea typeface="ＭＳ Ｐゴシック" charset="-128"/>
                <a:cs typeface="ＭＳ Ｐゴシック" charset="-128"/>
              </a:rPr>
              <a:t>For the rest, use the Hunter article. </a:t>
            </a:r>
          </a:p>
          <a:p>
            <a:r>
              <a:rPr lang="en-US" sz="1200" kern="1200" dirty="0">
                <a:solidFill>
                  <a:schemeClr val="tx1"/>
                </a:solidFill>
                <a:effectLst/>
                <a:latin typeface="Arial" charset="0"/>
                <a:ea typeface="ＭＳ Ｐゴシック" charset="-128"/>
                <a:cs typeface="ＭＳ Ｐゴシック" charset="-128"/>
              </a:rPr>
              <a:t>http://</a:t>
            </a:r>
            <a:r>
              <a:rPr lang="en-US" sz="1200" kern="1200" dirty="0" err="1">
                <a:solidFill>
                  <a:schemeClr val="tx1"/>
                </a:solidFill>
                <a:effectLst/>
                <a:latin typeface="Arial" charset="0"/>
                <a:ea typeface="ＭＳ Ｐゴシック" charset="-128"/>
                <a:cs typeface="ＭＳ Ｐゴシック" charset="-128"/>
              </a:rPr>
              <a:t>www.survivingsepsis.org</a:t>
            </a:r>
            <a:r>
              <a:rPr lang="en-US" sz="1200" kern="1200" dirty="0">
                <a:solidFill>
                  <a:schemeClr val="tx1"/>
                </a:solidFill>
                <a:effectLst/>
                <a:latin typeface="Arial" charset="0"/>
                <a:ea typeface="ＭＳ Ｐゴシック" charset="-128"/>
                <a:cs typeface="ＭＳ Ｐゴシック" charset="-128"/>
              </a:rPr>
              <a:t>/Bundles/Pages/</a:t>
            </a:r>
            <a:r>
              <a:rPr lang="en-US" sz="1200" kern="1200" dirty="0" err="1">
                <a:solidFill>
                  <a:schemeClr val="tx1"/>
                </a:solidFill>
                <a:effectLst/>
                <a:latin typeface="Arial" charset="0"/>
                <a:ea typeface="ＭＳ Ｐゴシック" charset="-128"/>
                <a:cs typeface="ＭＳ Ｐゴシック" charset="-128"/>
              </a:rPr>
              <a:t>default.aspx</a:t>
            </a:r>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03D9129E-1239-B546-A404-31BB669A0A74}" type="slidenum">
              <a:rPr lang="en-US" smtClean="0"/>
              <a:pPr>
                <a:defRPr/>
              </a:pPr>
              <a:t>39</a:t>
            </a:fld>
            <a:endParaRPr lang="en-US" dirty="0"/>
          </a:p>
        </p:txBody>
      </p:sp>
    </p:spTree>
    <p:extLst>
      <p:ext uri="{BB962C8B-B14F-4D97-AF65-F5344CB8AC3E}">
        <p14:creationId xmlns="" xmlns:p14="http://schemas.microsoft.com/office/powerpoint/2010/main" val="3299296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Arial" charset="0"/>
                <a:ea typeface="ＭＳ Ｐゴシック" charset="-128"/>
                <a:cs typeface="ＭＳ Ｐゴシック" charset="-128"/>
              </a:rPr>
              <a:t>Hunter:Exhaled</a:t>
            </a:r>
            <a:r>
              <a:rPr lang="en-US" sz="1200" kern="1200" dirty="0">
                <a:solidFill>
                  <a:schemeClr val="tx1"/>
                </a:solidFill>
                <a:effectLst/>
                <a:latin typeface="Arial" charset="0"/>
                <a:ea typeface="ＭＳ Ｐゴシック" charset="-128"/>
                <a:cs typeface="ＭＳ Ｐゴシック" charset="-128"/>
              </a:rPr>
              <a:t> end-tidal carbon dioxide (ETCO2) concentration is associated with lactate levels in febrile patients. We </a:t>
            </a:r>
            <a:r>
              <a:rPr lang="en-US" sz="1200" b="1" kern="1200" dirty="0">
                <a:solidFill>
                  <a:schemeClr val="tx1"/>
                </a:solidFill>
                <a:effectLst/>
                <a:latin typeface="Arial" charset="0"/>
                <a:ea typeface="ＭＳ Ｐゴシック" charset="-128"/>
                <a:cs typeface="ＭＳ Ｐゴシック" charset="-128"/>
              </a:rPr>
              <a:t>assessed the association of ETCO2 with mortality and lactate levels in patients with suspected sepsis.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charset="-128"/>
              <a:cs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We observed </a:t>
            </a:r>
            <a:r>
              <a:rPr lang="en-US" sz="1200" b="1" kern="1200" dirty="0">
                <a:solidFill>
                  <a:schemeClr val="tx1"/>
                </a:solidFill>
                <a:effectLst/>
                <a:latin typeface="Arial" charset="0"/>
                <a:ea typeface="ＭＳ Ｐゴシック" charset="-128"/>
                <a:cs typeface="ＭＳ Ｐゴシック" charset="-128"/>
              </a:rPr>
              <a:t>a significant association between ETCO2 concentration and in-hospital mortality in emergency department patients with suspected sepsis </a:t>
            </a:r>
            <a:r>
              <a:rPr lang="en-US" sz="1200" kern="1200" dirty="0">
                <a:solidFill>
                  <a:schemeClr val="tx1"/>
                </a:solidFill>
                <a:effectLst/>
                <a:latin typeface="Arial" charset="0"/>
                <a:ea typeface="ＭＳ Ｐゴシック" charset="-128"/>
                <a:cs typeface="ＭＳ Ｐゴシック" charset="-128"/>
              </a:rPr>
              <a:t>across a range of disease severity. </a:t>
            </a:r>
            <a:endParaRPr lang="en-US" dirty="0"/>
          </a:p>
          <a:p>
            <a:r>
              <a:rPr lang="en-US" sz="1200" kern="1200" dirty="0">
                <a:solidFill>
                  <a:schemeClr val="tx1"/>
                </a:solidFill>
                <a:effectLst/>
                <a:latin typeface="Arial" charset="0"/>
                <a:ea typeface="ＭＳ Ｐゴシック" charset="-128"/>
                <a:cs typeface="ＭＳ Ｐゴシック" charset="-128"/>
              </a:rPr>
              <a:t>Severe sepsis and septic shock are responsible for significant morbidity and mortality among patients admitted to the emergency department (ED) [1]. Early identification and treatment of these disorders have been shown to improve survival [2,3]. A hallmark of septic shock is </a:t>
            </a:r>
            <a:r>
              <a:rPr lang="en-US" sz="1200" kern="1200" dirty="0" err="1">
                <a:solidFill>
                  <a:schemeClr val="tx1"/>
                </a:solidFill>
                <a:effectLst/>
                <a:latin typeface="Arial" charset="0"/>
                <a:ea typeface="ＭＳ Ｐゴシック" charset="-128"/>
                <a:cs typeface="ＭＳ Ｐゴシック" charset="-128"/>
              </a:rPr>
              <a:t>hypoperfusion</a:t>
            </a:r>
            <a:r>
              <a:rPr lang="en-US" sz="1200" kern="1200" dirty="0">
                <a:solidFill>
                  <a:schemeClr val="tx1"/>
                </a:solidFill>
                <a:effectLst/>
                <a:latin typeface="Arial" charset="0"/>
                <a:ea typeface="ＭＳ Ｐゴシック" charset="-128"/>
                <a:cs typeface="ＭＳ Ｐゴシック" charset="-128"/>
              </a:rPr>
              <a:t> leading to end-organ damage and cardiovascular collapse [1,4]. Lactic acidosis is a well-accepted marker for disease severity in this population [4,5] and has been shown to predict mortality in ED patients with infection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ＭＳ Ｐゴシック" charset="-128"/>
                <a:cs typeface="ＭＳ Ｐゴシック" charset="-128"/>
              </a:rPr>
              <a:t>This study suggests that ETCO2 concentration may perform similarly to lactate levels as a predictor for mortality in patients with suspected sepsis. This performance was comparable across sepsis categories, as well as in both spontaneously breathing patients and those who required emergent intubation upon presentation to the ED. Further- more, when we controlled for potential predictors of mortality, such as age, use of </a:t>
            </a:r>
            <a:r>
              <a:rPr lang="en-US" sz="1200" kern="1200" dirty="0" err="1">
                <a:solidFill>
                  <a:schemeClr val="tx1"/>
                </a:solidFill>
                <a:effectLst/>
                <a:latin typeface="Arial" charset="0"/>
                <a:ea typeface="ＭＳ Ｐゴシック" charset="-128"/>
                <a:cs typeface="ＭＳ Ｐゴシック" charset="-128"/>
              </a:rPr>
              <a:t>pressors</a:t>
            </a:r>
            <a:r>
              <a:rPr lang="en-US" sz="1200" kern="1200" dirty="0">
                <a:solidFill>
                  <a:schemeClr val="tx1"/>
                </a:solidFill>
                <a:effectLst/>
                <a:latin typeface="Arial" charset="0"/>
                <a:ea typeface="ＭＳ Ｐゴシック" charset="-128"/>
                <a:cs typeface="ＭＳ Ｐゴシック" charset="-128"/>
              </a:rPr>
              <a:t>, admission to the ICU, mechanical ventilation, positive blood cultures, and lactate levels, ETCO2 was among the 3 (ETCO2, vasopressors, mechanical ventilation) independent predictors of mortality. </a:t>
            </a:r>
          </a:p>
        </p:txBody>
      </p:sp>
      <p:sp>
        <p:nvSpPr>
          <p:cNvPr id="4" name="Slide Number Placeholder 3"/>
          <p:cNvSpPr>
            <a:spLocks noGrp="1"/>
          </p:cNvSpPr>
          <p:nvPr>
            <p:ph type="sldNum" sz="quarter" idx="10"/>
          </p:nvPr>
        </p:nvSpPr>
        <p:spPr/>
        <p:txBody>
          <a:bodyPr/>
          <a:lstStyle/>
          <a:p>
            <a:pPr>
              <a:defRPr/>
            </a:pPr>
            <a:fld id="{03D9129E-1239-B546-A404-31BB669A0A74}" type="slidenum">
              <a:rPr lang="en-US" smtClean="0"/>
              <a:pPr>
                <a:defRPr/>
              </a:pPr>
              <a:t>40</a:t>
            </a:fld>
            <a:endParaRPr lang="en-US" dirty="0"/>
          </a:p>
        </p:txBody>
      </p:sp>
    </p:spTree>
    <p:extLst>
      <p:ext uri="{BB962C8B-B14F-4D97-AF65-F5344CB8AC3E}">
        <p14:creationId xmlns="" xmlns:p14="http://schemas.microsoft.com/office/powerpoint/2010/main" val="747052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hospital system in Savannah GA had 2 </a:t>
            </a:r>
            <a:r>
              <a:rPr lang="en-US" baseline="0" dirty="0" err="1"/>
              <a:t>yrs</a:t>
            </a:r>
            <a:r>
              <a:rPr lang="en-US" baseline="0" dirty="0"/>
              <a:t> of serious events patients </a:t>
            </a:r>
            <a:r>
              <a:rPr lang="en-US" baseline="0" dirty="0" err="1"/>
              <a:t>resp</a:t>
            </a:r>
            <a:r>
              <a:rPr lang="en-US" baseline="0" dirty="0"/>
              <a:t> distress. Implemented etco2 on patients with PCAs. Concluded etco2 is best and earliest predictor</a:t>
            </a:r>
            <a:endParaRPr lang="en-US" dirty="0"/>
          </a:p>
        </p:txBody>
      </p:sp>
      <p:sp>
        <p:nvSpPr>
          <p:cNvPr id="4" name="Header Placeholder 3"/>
          <p:cNvSpPr>
            <a:spLocks noGrp="1"/>
          </p:cNvSpPr>
          <p:nvPr>
            <p:ph type="hdr" sz="quarter" idx="10"/>
          </p:nvPr>
        </p:nvSpPr>
        <p:spPr/>
        <p:txBody>
          <a:bodyPr/>
          <a:lstStyle/>
          <a:p>
            <a:r>
              <a:rPr lang="en-US"/>
              <a:t>Delivering Safe Procedural Sedation</a:t>
            </a:r>
          </a:p>
        </p:txBody>
      </p:sp>
      <p:sp>
        <p:nvSpPr>
          <p:cNvPr id="5" name="Footer Placeholder 4"/>
          <p:cNvSpPr>
            <a:spLocks noGrp="1"/>
          </p:cNvSpPr>
          <p:nvPr>
            <p:ph type="ftr" sz="quarter" idx="11"/>
          </p:nvPr>
        </p:nvSpPr>
        <p:spPr/>
        <p:txBody>
          <a:bodyPr/>
          <a:lstStyle/>
          <a:p>
            <a:r>
              <a:rPr lang="en-US"/>
              <a:t>Brent Dunworth, MSN, CRNA</a:t>
            </a:r>
          </a:p>
        </p:txBody>
      </p:sp>
      <p:sp>
        <p:nvSpPr>
          <p:cNvPr id="6" name="Slide Number Placeholder 5"/>
          <p:cNvSpPr>
            <a:spLocks noGrp="1"/>
          </p:cNvSpPr>
          <p:nvPr>
            <p:ph type="sldNum" sz="quarter" idx="12"/>
          </p:nvPr>
        </p:nvSpPr>
        <p:spPr/>
        <p:txBody>
          <a:bodyPr/>
          <a:lstStyle/>
          <a:p>
            <a:fld id="{FCC1A7CD-A723-4EBA-95C2-1A47280A5A83}" type="slidenum">
              <a:rPr lang="en-US" smtClean="0"/>
              <a:pPr/>
              <a:t>42</a:t>
            </a:fld>
            <a:endParaRPr lang="en-US"/>
          </a:p>
        </p:txBody>
      </p:sp>
    </p:spTree>
    <p:extLst>
      <p:ext uri="{BB962C8B-B14F-4D97-AF65-F5344CB8AC3E}">
        <p14:creationId xmlns="" xmlns:p14="http://schemas.microsoft.com/office/powerpoint/2010/main" val="1614615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AF629-DA2F-4D46-BF8B-0976D6C8938C}" type="slidenum">
              <a:rPr lang="en-US" smtClean="0"/>
              <a:pPr/>
              <a:t>43</a:t>
            </a:fld>
            <a:endParaRPr lang="en-US"/>
          </a:p>
        </p:txBody>
      </p:sp>
    </p:spTree>
    <p:extLst>
      <p:ext uri="{BB962C8B-B14F-4D97-AF65-F5344CB8AC3E}">
        <p14:creationId xmlns="" xmlns:p14="http://schemas.microsoft.com/office/powerpoint/2010/main" val="4027160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EECDB-25F7-3841-8616-E714F6783FB0}" type="slidenum">
              <a:rPr lang="en-US" smtClean="0"/>
              <a:pPr/>
              <a:t>46</a:t>
            </a:fld>
            <a:endParaRPr lang="en-US"/>
          </a:p>
        </p:txBody>
      </p:sp>
    </p:spTree>
    <p:extLst>
      <p:ext uri="{BB962C8B-B14F-4D97-AF65-F5344CB8AC3E}">
        <p14:creationId xmlns="" xmlns:p14="http://schemas.microsoft.com/office/powerpoint/2010/main" val="570160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029"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Effra"/>
                <a:ea typeface="+mn-ea"/>
                <a:cs typeface="+mn-cs"/>
              </a:rPr>
              <a:t>It is projected that RC costs will reach $39 billion annually by 2019, ranking in the AHRQ’s top 5 most rapidly increasing hospital costs.  Patients that develop RC while on the General Care Floor have a mortality rate 29 times that of other patients.  Currently, a standardized method of RC risk assessment with appropriate monitoring of those at increased risk does not exist.</a:t>
            </a:r>
          </a:p>
          <a:p>
            <a:endParaRPr lang="en-US" dirty="0"/>
          </a:p>
        </p:txBody>
      </p:sp>
      <p:sp>
        <p:nvSpPr>
          <p:cNvPr id="4" name="Slide Number Placeholder 3"/>
          <p:cNvSpPr>
            <a:spLocks noGrp="1"/>
          </p:cNvSpPr>
          <p:nvPr>
            <p:ph type="sldNum" sz="quarter" idx="10"/>
          </p:nvPr>
        </p:nvSpPr>
        <p:spPr/>
        <p:txBody>
          <a:bodyPr/>
          <a:lstStyle/>
          <a:p>
            <a:fld id="{9E721036-882B-7948-8734-521EC9923D61}" type="slidenum">
              <a:rPr lang="en-US" smtClean="0"/>
              <a:pPr/>
              <a:t>6</a:t>
            </a:fld>
            <a:endParaRPr lang="en-US" dirty="0"/>
          </a:p>
        </p:txBody>
      </p:sp>
    </p:spTree>
    <p:extLst>
      <p:ext uri="{BB962C8B-B14F-4D97-AF65-F5344CB8AC3E}">
        <p14:creationId xmlns="" xmlns:p14="http://schemas.microsoft.com/office/powerpoint/2010/main" val="1658250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kumimoji="1" lang="en-US" dirty="0"/>
          </a:p>
        </p:txBody>
      </p:sp>
      <p:sp>
        <p:nvSpPr>
          <p:cNvPr id="4" name="Slide Number Placeholder 3"/>
          <p:cNvSpPr>
            <a:spLocks noGrp="1"/>
          </p:cNvSpPr>
          <p:nvPr>
            <p:ph type="sldNum" sz="quarter" idx="10"/>
          </p:nvPr>
        </p:nvSpPr>
        <p:spPr/>
        <p:txBody>
          <a:bodyPr/>
          <a:lstStyle/>
          <a:p>
            <a:fld id="{601E7BA0-7F57-4796-9B4C-DEBCA7DC915C}" type="slidenum">
              <a:rPr lang="en-US" smtClean="0">
                <a:solidFill>
                  <a:prstClr val="black"/>
                </a:solidFill>
              </a:rPr>
              <a:pPr/>
              <a:t>47</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446364" fontAlgn="base">
              <a:spcBef>
                <a:spcPct val="0"/>
              </a:spcBef>
              <a:spcAft>
                <a:spcPct val="0"/>
              </a:spcAft>
            </a:pPr>
            <a:fld id="{EA0DA59F-3827-40B8-941A-B491E38B3248}" type="slidenum">
              <a:rPr lang="en-US" smtClean="0">
                <a:cs typeface="Arial" charset="0"/>
              </a:rPr>
              <a:pPr defTabSz="446364" fontAlgn="base">
                <a:spcBef>
                  <a:spcPct val="0"/>
                </a:spcBef>
                <a:spcAft>
                  <a:spcPct val="0"/>
                </a:spcAft>
              </a:pPr>
              <a:t>48</a:t>
            </a:fld>
            <a:endParaRPr lang="en-US">
              <a:cs typeface="Arial" charset="0"/>
            </a:endParaRPr>
          </a:p>
        </p:txBody>
      </p:sp>
    </p:spTree>
    <p:extLst>
      <p:ext uri="{BB962C8B-B14F-4D97-AF65-F5344CB8AC3E}">
        <p14:creationId xmlns="" xmlns:p14="http://schemas.microsoft.com/office/powerpoint/2010/main" val="288726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2010, there has been 90 standards, position statements, or recommendations regarding the use of capnography monitoring. Average 11/</a:t>
            </a:r>
            <a:r>
              <a:rPr lang="en-US" dirty="0" err="1"/>
              <a:t>yr</a:t>
            </a:r>
            <a:endParaRPr lang="en-US" dirty="0"/>
          </a:p>
        </p:txBody>
      </p:sp>
      <p:sp>
        <p:nvSpPr>
          <p:cNvPr id="4" name="Slide Number Placeholder 3"/>
          <p:cNvSpPr>
            <a:spLocks noGrp="1"/>
          </p:cNvSpPr>
          <p:nvPr>
            <p:ph type="sldNum" sz="quarter" idx="10"/>
          </p:nvPr>
        </p:nvSpPr>
        <p:spPr/>
        <p:txBody>
          <a:bodyPr/>
          <a:lstStyle/>
          <a:p>
            <a:fld id="{970D9133-127A-42F4-B37F-25AFC91EC9E4}" type="slidenum">
              <a:rPr lang="en-US" smtClean="0"/>
              <a:pPr/>
              <a:t>49</a:t>
            </a:fld>
            <a:endParaRPr lang="en-US"/>
          </a:p>
        </p:txBody>
      </p:sp>
    </p:spTree>
    <p:extLst>
      <p:ext uri="{BB962C8B-B14F-4D97-AF65-F5344CB8AC3E}">
        <p14:creationId xmlns="" xmlns:p14="http://schemas.microsoft.com/office/powerpoint/2010/main" val="238747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Also note that 3- 400,000 deaths a year is equivalent to killing the population of any one of the following American cities: Tampa, Cincinnati, Honolulu, Wichita  -every year</a:t>
            </a:r>
          </a:p>
          <a:p>
            <a:endParaRPr lang="en-US" dirty="0"/>
          </a:p>
        </p:txBody>
      </p:sp>
      <p:sp>
        <p:nvSpPr>
          <p:cNvPr id="4" name="Slide Number Placeholder 3"/>
          <p:cNvSpPr>
            <a:spLocks noGrp="1"/>
          </p:cNvSpPr>
          <p:nvPr>
            <p:ph type="sldNum" sz="quarter" idx="10"/>
          </p:nvPr>
        </p:nvSpPr>
        <p:spPr/>
        <p:txBody>
          <a:bodyPr/>
          <a:lstStyle/>
          <a:p>
            <a:fld id="{D51AF629-DA2F-4D46-BF8B-0976D6C8938C}" type="slidenum">
              <a:rPr lang="en-US" smtClean="0"/>
              <a:pPr/>
              <a:t>7</a:t>
            </a:fld>
            <a:endParaRPr lang="en-US"/>
          </a:p>
        </p:txBody>
      </p:sp>
    </p:spTree>
    <p:extLst>
      <p:ext uri="{BB962C8B-B14F-4D97-AF65-F5344CB8AC3E}">
        <p14:creationId xmlns="" xmlns:p14="http://schemas.microsoft.com/office/powerpoint/2010/main" val="350785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Quach JL, Downey AW, Haase M, Haase-Fielitz A, Jones D, Bellomo R. Characteristics and outcomes of patients receiving a medical emergency team review for respiratory distress or hypotension. J Crit Care. 2008;23(3):325-331.</a:t>
            </a:r>
            <a:endParaRPr lang="en-US" dirty="0"/>
          </a:p>
        </p:txBody>
      </p:sp>
      <p:sp>
        <p:nvSpPr>
          <p:cNvPr id="4" name="Slide Number Placeholder 3"/>
          <p:cNvSpPr>
            <a:spLocks noGrp="1"/>
          </p:cNvSpPr>
          <p:nvPr>
            <p:ph type="sldNum" sz="quarter" idx="10"/>
          </p:nvPr>
        </p:nvSpPr>
        <p:spPr/>
        <p:txBody>
          <a:bodyPr/>
          <a:lstStyle/>
          <a:p>
            <a:fld id="{03CEECDB-25F7-3841-8616-E714F6783FB0}" type="slidenum">
              <a:rPr lang="en-US" smtClean="0"/>
              <a:pPr/>
              <a:t>9</a:t>
            </a:fld>
            <a:endParaRPr lang="en-US" dirty="0"/>
          </a:p>
        </p:txBody>
      </p:sp>
    </p:spTree>
    <p:extLst>
      <p:ext uri="{BB962C8B-B14F-4D97-AF65-F5344CB8AC3E}">
        <p14:creationId xmlns="" xmlns:p14="http://schemas.microsoft.com/office/powerpoint/2010/main" val="325843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sz="1100" dirty="0">
                <a:latin typeface="Calibri" charset="0"/>
                <a:ea typeface="MS PGothic" charset="0"/>
              </a:rPr>
              <a:t>The respiratory cycle is made up of two separate processes—oxygenation and ventilation. These two processes facilitate the transport of oxygen into and carbon dioxide out of the lungs; this is known as gas exchange. The efficiency of gas exchange is dependent on ventilation; the cyclical breathing movements that  alternately move gas into and out of the lungs. Inspiration fills the lungs with oxygenated air;  and expiration removes carbon dioxide. </a:t>
            </a:r>
          </a:p>
          <a:p>
            <a:pPr>
              <a:lnSpc>
                <a:spcPct val="90000"/>
              </a:lnSpc>
              <a:buFontTx/>
              <a:buChar char="•"/>
            </a:pPr>
            <a:endParaRPr lang="en-US" sz="1100" dirty="0">
              <a:latin typeface="Calibri" charset="0"/>
              <a:ea typeface="MS PGothic" charset="0"/>
            </a:endParaRPr>
          </a:p>
          <a:p>
            <a:pPr>
              <a:lnSpc>
                <a:spcPct val="90000"/>
              </a:lnSpc>
              <a:buFontTx/>
              <a:buChar char="•"/>
            </a:pPr>
            <a:r>
              <a:rPr lang="en-US" sz="1100" dirty="0">
                <a:latin typeface="Calibri" charset="0"/>
                <a:ea typeface="MS PGothic" charset="0"/>
              </a:rPr>
              <a:t>Pulse Oximetry (SpO2) monitors oxygenation.</a:t>
            </a:r>
          </a:p>
          <a:p>
            <a:pPr>
              <a:lnSpc>
                <a:spcPct val="90000"/>
              </a:lnSpc>
              <a:buFontTx/>
              <a:buChar char="•"/>
            </a:pPr>
            <a:r>
              <a:rPr lang="en-US" sz="1100" dirty="0">
                <a:latin typeface="Calibri" charset="0"/>
                <a:ea typeface="MS PGothic" charset="0"/>
              </a:rPr>
              <a:t>Oxygenation is the process of oxygen being inhaled into the lungs, dispersed by the alveoli to the blood, distributed to and metabolized by the cells of our muscles and organs.</a:t>
            </a:r>
          </a:p>
          <a:p>
            <a:pPr>
              <a:lnSpc>
                <a:spcPct val="90000"/>
              </a:lnSpc>
            </a:pPr>
            <a:endParaRPr lang="en-US" sz="1100" dirty="0">
              <a:latin typeface="Calibri" charset="0"/>
              <a:ea typeface="MS PGothic" charset="0"/>
            </a:endParaRPr>
          </a:p>
          <a:p>
            <a:pPr>
              <a:lnSpc>
                <a:spcPct val="90000"/>
              </a:lnSpc>
              <a:buFontTx/>
              <a:buChar char="•"/>
            </a:pPr>
            <a:r>
              <a:rPr lang="en-US" sz="1100" dirty="0">
                <a:latin typeface="Calibri" charset="0"/>
                <a:ea typeface="MS PGothic" charset="0"/>
              </a:rPr>
              <a:t>Capnography monitors ventilation</a:t>
            </a:r>
          </a:p>
          <a:p>
            <a:pPr>
              <a:lnSpc>
                <a:spcPct val="90000"/>
              </a:lnSpc>
              <a:buFontTx/>
              <a:buChar char="•"/>
            </a:pPr>
            <a:r>
              <a:rPr lang="en-US" sz="1100" dirty="0">
                <a:latin typeface="Calibri" charset="0"/>
                <a:ea typeface="MS PGothic" charset="0"/>
              </a:rPr>
              <a:t>CO2 is produced as a by-product of metabolism. It is transported by the vascular system from the cellular level to the lungs, where it is removed when we exhale. It is important to note that breathing is the primary method the body uses to regulate CO2. This is accomplished by the brain’s respiratory centers which send signals to regulate both respiration rate and depth. </a:t>
            </a:r>
            <a:r>
              <a:rPr lang="en-US" sz="1100" dirty="0">
                <a:latin typeface="Calibri" charset="0"/>
                <a:ea typeface="MS PGothic" charset="0"/>
                <a:cs typeface="Times New Roman" charset="0"/>
              </a:rPr>
              <a:t>If CO2 is not regulated, a toxic accumulation in the blood can occur, resulting in respiratory failure.</a:t>
            </a:r>
          </a:p>
          <a:p>
            <a:pPr>
              <a:lnSpc>
                <a:spcPct val="90000"/>
              </a:lnSpc>
            </a:pPr>
            <a:endParaRPr lang="en-US" sz="1100" dirty="0">
              <a:latin typeface="Calibri" charset="0"/>
              <a:ea typeface="MS PGothic" charset="0"/>
              <a:cs typeface="Times New Roman" charset="0"/>
            </a:endParaRPr>
          </a:p>
          <a:p>
            <a:pPr>
              <a:lnSpc>
                <a:spcPct val="90000"/>
              </a:lnSpc>
            </a:pPr>
            <a:r>
              <a:rPr lang="en-US" sz="1100" dirty="0">
                <a:latin typeface="Calibri" charset="0"/>
                <a:ea typeface="MS PGothic" charset="0"/>
              </a:rPr>
              <a:t>&lt;click&gt;</a:t>
            </a:r>
          </a:p>
          <a:p>
            <a:pPr>
              <a:lnSpc>
                <a:spcPct val="90000"/>
              </a:lnSpc>
            </a:pPr>
            <a:r>
              <a:rPr lang="en-US" sz="1100" i="1" dirty="0">
                <a:latin typeface="Calibri" charset="0"/>
                <a:ea typeface="MS PGothic" charset="0"/>
              </a:rPr>
              <a:t>Listed below are studies that support the statements on this slide:</a:t>
            </a:r>
          </a:p>
          <a:p>
            <a:pPr>
              <a:lnSpc>
                <a:spcPct val="90000"/>
              </a:lnSpc>
              <a:buFontTx/>
              <a:buChar char="•"/>
            </a:pPr>
            <a:r>
              <a:rPr lang="en-US" sz="1100" dirty="0" err="1">
                <a:latin typeface="Calibri" charset="0"/>
                <a:ea typeface="MS PGothic" charset="0"/>
              </a:rPr>
              <a:t>Scanlan</a:t>
            </a:r>
            <a:r>
              <a:rPr lang="en-US" sz="1100" dirty="0">
                <a:latin typeface="Calibri" charset="0"/>
                <a:ea typeface="MS PGothic" charset="0"/>
              </a:rPr>
              <a:t> CL, Wilkins RL, </a:t>
            </a:r>
            <a:r>
              <a:rPr lang="en-US" sz="1100" dirty="0" err="1">
                <a:latin typeface="Calibri" charset="0"/>
                <a:ea typeface="MS PGothic" charset="0"/>
              </a:rPr>
              <a:t>Stoller</a:t>
            </a:r>
            <a:r>
              <a:rPr lang="en-US" sz="1100" dirty="0">
                <a:latin typeface="Calibri" charset="0"/>
                <a:ea typeface="MS PGothic" charset="0"/>
              </a:rPr>
              <a:t> JK. Egan’s Fundamentals of Respiratory Care, 8th Ed. St. Louis: Mosby; 2003.</a:t>
            </a:r>
          </a:p>
          <a:p>
            <a:pPr>
              <a:lnSpc>
                <a:spcPct val="90000"/>
              </a:lnSpc>
            </a:pPr>
            <a:endParaRPr lang="en-US" sz="1100" dirty="0">
              <a:latin typeface="Calibri" charset="0"/>
              <a:ea typeface="MS PGothic" charset="0"/>
            </a:endParaRPr>
          </a:p>
          <a:p>
            <a:pPr>
              <a:lnSpc>
                <a:spcPct val="90000"/>
              </a:lnSpc>
            </a:pPr>
            <a:endParaRPr lang="en-US" sz="1100" dirty="0">
              <a:latin typeface="Calibri" charset="0"/>
              <a:ea typeface="MS PGothic"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8C5FB8B9-30AA-D04F-9C03-921A204FB1DF}" type="slidenum">
              <a:rPr lang="en-US" sz="1200">
                <a:latin typeface="Times" charset="0"/>
              </a:rPr>
              <a:pPr eaLnBrk="1" hangingPunct="1"/>
              <a:t>12</a:t>
            </a:fld>
            <a:endParaRPr lang="en-US" sz="1200">
              <a:latin typeface="Times" charset="0"/>
            </a:endParaRPr>
          </a:p>
        </p:txBody>
      </p:sp>
    </p:spTree>
    <p:extLst>
      <p:ext uri="{BB962C8B-B14F-4D97-AF65-F5344CB8AC3E}">
        <p14:creationId xmlns="" xmlns:p14="http://schemas.microsoft.com/office/powerpoint/2010/main" val="274993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Although ventilation can be initiated voluntarily, it is largely under the control of the respiratory centers of the medulla where chemoreceptors respond to elevations in hydrogen ion concentration (pH) in the following manner: Carbon dioxide (CO2) diffuses from the blood to the cerebrospinal fluid in the brain and combines with water to form carbonic acid. The acid dissociates into bicarbonate and hydrogen ions (CO2 + H2O ↔ H2CO3 ↔ H+ + HCO3−). Although the chemoreceptors actually respond to hydrogen ions, the mechanism is referred to as </a:t>
            </a:r>
            <a:r>
              <a:rPr lang="en-US" sz="1200" i="1" kern="1200" dirty="0">
                <a:solidFill>
                  <a:schemeClr val="tx1"/>
                </a:solidFill>
                <a:latin typeface="+mn-lt"/>
                <a:ea typeface="+mn-ea"/>
                <a:cs typeface="+mn-cs"/>
              </a:rPr>
              <a:t>hypercapnic drive</a:t>
            </a:r>
            <a:r>
              <a:rPr lang="en-US" sz="1200" i="0" kern="1200" dirty="0">
                <a:solidFill>
                  <a:schemeClr val="tx1"/>
                </a:solidFill>
                <a:latin typeface="+mn-lt"/>
                <a:ea typeface="+mn-ea"/>
                <a:cs typeface="+mn-cs"/>
              </a:rPr>
              <a:t> because it is activated as serum carbon dioxide tensions elevate. The respiratory center can also be stimulated by neural impulses generated in the peripheral chemoreceptors of the aortic and carotid bodies. These receptors respond primarily to a decline in PaO2, and they are referred to as </a:t>
            </a:r>
            <a:r>
              <a:rPr lang="en-US" sz="1200" i="1" kern="1200" dirty="0">
                <a:solidFill>
                  <a:schemeClr val="tx1"/>
                </a:solidFill>
                <a:latin typeface="+mn-lt"/>
                <a:ea typeface="+mn-ea"/>
                <a:cs typeface="+mn-cs"/>
              </a:rPr>
              <a:t>hypoxemic drive</a:t>
            </a:r>
            <a:r>
              <a:rPr lang="en-US" sz="1200" i="0" kern="1200" dirty="0">
                <a:solidFill>
                  <a:schemeClr val="tx1"/>
                </a:solidFill>
                <a:latin typeface="+mn-lt"/>
                <a:ea typeface="+mn-ea"/>
                <a:cs typeface="+mn-cs"/>
              </a:rPr>
              <a:t>. Normally this mechanism assumes a secondary role to central hypercapnic drive, but assumes greater significance when central receptors become tolerant to elevated CO2 levels that occur with disorders such as chronic obstructive lung disease.</a:t>
            </a:r>
            <a:endParaRPr lang="en-US" dirty="0"/>
          </a:p>
        </p:txBody>
      </p:sp>
      <p:sp>
        <p:nvSpPr>
          <p:cNvPr id="4" name="Slide Number Placeholder 3"/>
          <p:cNvSpPr>
            <a:spLocks noGrp="1"/>
          </p:cNvSpPr>
          <p:nvPr>
            <p:ph type="sldNum" sz="quarter" idx="10"/>
          </p:nvPr>
        </p:nvSpPr>
        <p:spPr/>
        <p:txBody>
          <a:bodyPr/>
          <a:lstStyle/>
          <a:p>
            <a:fld id="{03CEECDB-25F7-3841-8616-E714F6783FB0}" type="slidenum">
              <a:rPr lang="en-US" smtClean="0"/>
              <a:pPr/>
              <a:t>14</a:t>
            </a:fld>
            <a:endParaRPr lang="en-US"/>
          </a:p>
        </p:txBody>
      </p:sp>
    </p:spTree>
    <p:extLst>
      <p:ext uri="{BB962C8B-B14F-4D97-AF65-F5344CB8AC3E}">
        <p14:creationId xmlns="" xmlns:p14="http://schemas.microsoft.com/office/powerpoint/2010/main" val="3327925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MS PGothic" charset="0"/>
              </a:rPr>
              <a:t>Richmond Agitation Sedation Scale (RASS) </a:t>
            </a:r>
          </a:p>
          <a:p>
            <a:r>
              <a:rPr lang="en-US" dirty="0">
                <a:latin typeface="Calibri" charset="0"/>
                <a:ea typeface="MS PGothic" charset="0"/>
              </a:rPr>
              <a:t>Sessler CN, Gosnell M, Grap MJ, Brophy GT, O'Neal PV, Keane KA, et al.</a:t>
            </a:r>
          </a:p>
          <a:p>
            <a:r>
              <a:rPr lang="en-US" dirty="0">
                <a:latin typeface="Calibri" charset="0"/>
                <a:ea typeface="MS PGothic" charset="0"/>
              </a:rPr>
              <a:t>(2002). The Richmond Agitation-Sedation Scale: validity and reliability in adult</a:t>
            </a:r>
          </a:p>
          <a:p>
            <a:r>
              <a:rPr lang="en-US" dirty="0">
                <a:latin typeface="Calibri" charset="0"/>
                <a:ea typeface="MS PGothic" charset="0"/>
              </a:rPr>
              <a:t>intensive care patients. Am J Respir Crit Care Med. 166, 1338-1344.</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F2F72FB1-A14D-3B46-8925-376CD9C02088}" type="slidenum">
              <a:rPr lang="en-CA" sz="1200">
                <a:latin typeface="Calibri" charset="0"/>
              </a:rPr>
              <a:pPr eaLnBrk="1" hangingPunct="1"/>
              <a:t>18</a:t>
            </a:fld>
            <a:endParaRPr lang="en-US" sz="1200" dirty="0">
              <a:latin typeface="Calibri" charset="0"/>
            </a:endParaRPr>
          </a:p>
        </p:txBody>
      </p:sp>
    </p:spTree>
    <p:extLst>
      <p:ext uri="{BB962C8B-B14F-4D97-AF65-F5344CB8AC3E}">
        <p14:creationId xmlns="" xmlns:p14="http://schemas.microsoft.com/office/powerpoint/2010/main" val="1831128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Effra"/>
                <a:ea typeface="+mn-ea"/>
                <a:cs typeface="+mn-cs"/>
              </a:rPr>
              <a:t>In their paper, “</a:t>
            </a:r>
            <a:r>
              <a:rPr lang="en-US" sz="1000" i="1" kern="1200" dirty="0">
                <a:solidFill>
                  <a:schemeClr val="tx1"/>
                </a:solidFill>
                <a:effectLst/>
                <a:latin typeface="Effra"/>
                <a:ea typeface="+mn-ea"/>
                <a:cs typeface="+mn-cs"/>
              </a:rPr>
              <a:t>Patterns of unexpected in-hospital deaths: a root cause analysis</a:t>
            </a:r>
            <a:r>
              <a:rPr lang="en-US" sz="1000" kern="1200" dirty="0">
                <a:solidFill>
                  <a:schemeClr val="tx1"/>
                </a:solidFill>
                <a:effectLst/>
                <a:latin typeface="Effra"/>
                <a:ea typeface="+mn-ea"/>
                <a:cs typeface="+mn-cs"/>
              </a:rPr>
              <a:t>”, Lynn and Curry demonstrate that despite the multitude of conditions and etiologies that can ultimately lead to respiratory failure, arrest, and death, there are 3 primary physiologic trends that manifest:</a:t>
            </a:r>
          </a:p>
          <a:p>
            <a:pPr lvl="0"/>
            <a:r>
              <a:rPr lang="en-US" sz="1000" b="1" kern="1200" dirty="0">
                <a:solidFill>
                  <a:schemeClr val="tx1"/>
                </a:solidFill>
                <a:effectLst/>
                <a:latin typeface="Effra"/>
                <a:ea typeface="+mn-ea"/>
                <a:cs typeface="+mn-cs"/>
              </a:rPr>
              <a:t>Hypoxemic Failure (Type I)</a:t>
            </a:r>
            <a:r>
              <a:rPr lang="en-US" sz="1000" kern="1200" dirty="0">
                <a:solidFill>
                  <a:schemeClr val="tx1"/>
                </a:solidFill>
                <a:effectLst/>
                <a:latin typeface="Effra"/>
                <a:ea typeface="+mn-ea"/>
                <a:cs typeface="+mn-cs"/>
              </a:rPr>
              <a:t> is a pattern of comprised oxygenation leading to hyperventilation in an effort to compensate for declining blood oxygen levels.  Initially, because of the plateau of the </a:t>
            </a:r>
            <a:r>
              <a:rPr lang="en-US" sz="1000" kern="1200" dirty="0" err="1">
                <a:solidFill>
                  <a:schemeClr val="tx1"/>
                </a:solidFill>
                <a:effectLst/>
                <a:latin typeface="Effra"/>
                <a:ea typeface="+mn-ea"/>
                <a:cs typeface="+mn-cs"/>
              </a:rPr>
              <a:t>oxyhemoglobin</a:t>
            </a:r>
            <a:r>
              <a:rPr lang="en-US" sz="1000" kern="1200" dirty="0">
                <a:solidFill>
                  <a:schemeClr val="tx1"/>
                </a:solidFill>
                <a:effectLst/>
                <a:latin typeface="Effra"/>
                <a:ea typeface="+mn-ea"/>
                <a:cs typeface="+mn-cs"/>
              </a:rPr>
              <a:t> dissociation curve, SpO2 is relatively well maintained during declining PaO2, while minute ventilation is increasing and PaCO2 is declining (Figure 1).</a:t>
            </a:r>
          </a:p>
          <a:p>
            <a:endParaRPr lang="en-US" dirty="0"/>
          </a:p>
        </p:txBody>
      </p:sp>
      <p:sp>
        <p:nvSpPr>
          <p:cNvPr id="4" name="Slide Number Placeholder 3"/>
          <p:cNvSpPr>
            <a:spLocks noGrp="1"/>
          </p:cNvSpPr>
          <p:nvPr>
            <p:ph type="sldNum" sz="quarter" idx="10"/>
          </p:nvPr>
        </p:nvSpPr>
        <p:spPr/>
        <p:txBody>
          <a:bodyPr/>
          <a:lstStyle/>
          <a:p>
            <a:fld id="{9E721036-882B-7948-8734-521EC9923D61}" type="slidenum">
              <a:rPr lang="en-US" smtClean="0"/>
              <a:pPr/>
              <a:t>19</a:t>
            </a:fld>
            <a:endParaRPr lang="en-US" dirty="0"/>
          </a:p>
        </p:txBody>
      </p:sp>
    </p:spTree>
    <p:extLst>
      <p:ext uri="{BB962C8B-B14F-4D97-AF65-F5344CB8AC3E}">
        <p14:creationId xmlns="" xmlns:p14="http://schemas.microsoft.com/office/powerpoint/2010/main" val="364981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28E80666-FB37-4B36-9149-507F3B0178E3}"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E988B2-9C85-3741-B6BE-C903BF45190E}" type="datetimeFigureOut">
              <a:rPr lang="en-US" smtClean="0"/>
              <a:pPr/>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E2738-0963-7146-A6FD-2B72B1D00771}"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3E988B2-9C85-3741-B6BE-C903BF45190E}"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E2738-0963-7146-A6FD-2B72B1D0077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3E988B2-9C85-3741-B6BE-C903BF45190E}"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E2738-0963-7146-A6FD-2B72B1D0077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8355" y="373380"/>
            <a:ext cx="8381999"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5" name="Text Placeholder 3"/>
          <p:cNvSpPr>
            <a:spLocks noGrp="1"/>
          </p:cNvSpPr>
          <p:nvPr>
            <p:ph type="body" sz="quarter" idx="13"/>
          </p:nvPr>
        </p:nvSpPr>
        <p:spPr>
          <a:xfrm>
            <a:off x="378354" y="624840"/>
            <a:ext cx="8382000"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4"/>
          </p:nvPr>
        </p:nvSpPr>
        <p:spPr/>
        <p:txBody>
          <a:bodyPr/>
          <a:lstStyle>
            <a:lvl1pPr>
              <a:defRPr/>
            </a:lvl1pPr>
          </a:lstStyle>
          <a:p>
            <a:pPr>
              <a:defRPr/>
            </a:pPr>
            <a:fld id="{F579AD09-C765-4FB7-8BFD-EF97B31A8AC2}"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a:t>|   Confidential, for Internal Use Only</a:t>
            </a:r>
            <a:endParaRPr lang="en-US" dirty="0"/>
          </a:p>
        </p:txBody>
      </p:sp>
    </p:spTree>
    <p:extLst>
      <p:ext uri="{BB962C8B-B14F-4D97-AF65-F5344CB8AC3E}">
        <p14:creationId xmlns="" xmlns:p14="http://schemas.microsoft.com/office/powerpoint/2010/main" val="2191600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 Col Content">
    <p:spTree>
      <p:nvGrpSpPr>
        <p:cNvPr id="1" name=""/>
        <p:cNvGrpSpPr/>
        <p:nvPr/>
      </p:nvGrpSpPr>
      <p:grpSpPr>
        <a:xfrm>
          <a:off x="0" y="0"/>
          <a:ext cx="0" cy="0"/>
          <a:chOff x="0" y="0"/>
          <a:chExt cx="0" cy="0"/>
        </a:xfrm>
      </p:grpSpPr>
      <p:sp>
        <p:nvSpPr>
          <p:cNvPr id="9" name="Title 8"/>
          <p:cNvSpPr>
            <a:spLocks noGrp="1"/>
          </p:cNvSpPr>
          <p:nvPr>
            <p:ph type="title"/>
          </p:nvPr>
        </p:nvSpPr>
        <p:spPr>
          <a:xfrm>
            <a:off x="378354" y="371678"/>
            <a:ext cx="8382001" cy="266700"/>
          </a:xfrm>
        </p:spPr>
        <p:txBody>
          <a:bodyPr/>
          <a:lstStyle>
            <a:lvl1pPr>
              <a:lnSpc>
                <a:spcPts val="2000"/>
              </a:lnSpc>
              <a:spcBef>
                <a:spcPts val="0"/>
              </a:spcBef>
              <a:spcAft>
                <a:spcPts val="0"/>
              </a:spcAft>
              <a:defRPr/>
            </a:lvl1pPr>
          </a:lstStyle>
          <a:p>
            <a:r>
              <a:rPr lang="en-US"/>
              <a:t>Click to edit Master title style</a:t>
            </a:r>
            <a:endParaRPr lang="en-US" dirty="0"/>
          </a:p>
        </p:txBody>
      </p:sp>
      <p:sp>
        <p:nvSpPr>
          <p:cNvPr id="7" name="Text Placeholder 3"/>
          <p:cNvSpPr>
            <a:spLocks noGrp="1"/>
          </p:cNvSpPr>
          <p:nvPr>
            <p:ph type="body" sz="quarter" idx="13"/>
          </p:nvPr>
        </p:nvSpPr>
        <p:spPr>
          <a:xfrm>
            <a:off x="378354" y="624840"/>
            <a:ext cx="8382001" cy="266700"/>
          </a:xfrm>
        </p:spPr>
        <p:txBody>
          <a:bodyPr>
            <a:noAutofit/>
          </a:bodyPr>
          <a:lstStyle>
            <a:lvl1pPr marL="0">
              <a:lnSpc>
                <a:spcPts val="2000"/>
              </a:lnSpc>
              <a:spcBef>
                <a:spcPts val="0"/>
              </a:spcBef>
              <a:spcAft>
                <a:spcPts val="0"/>
              </a:spcAft>
              <a:buFontTx/>
              <a:buNone/>
              <a:defRPr sz="2300" cap="all">
                <a:solidFill>
                  <a:schemeClr val="tx2"/>
                </a:solidFill>
                <a:latin typeface="Effra Light"/>
              </a:defRPr>
            </a:lvl1pPr>
            <a:lvl2pPr marL="0" indent="0">
              <a:lnSpc>
                <a:spcPts val="2000"/>
              </a:lnSpc>
              <a:spcBef>
                <a:spcPts val="0"/>
              </a:spcBef>
              <a:spcAft>
                <a:spcPts val="0"/>
              </a:spcAft>
              <a:buFontTx/>
              <a:buNone/>
              <a:defRPr sz="2300" b="0" i="0" cap="all">
                <a:solidFill>
                  <a:schemeClr val="tx2"/>
                </a:solidFill>
                <a:latin typeface="Effra Light"/>
              </a:defRPr>
            </a:lvl2pPr>
            <a:lvl3pPr marL="0" indent="0">
              <a:lnSpc>
                <a:spcPts val="2000"/>
              </a:lnSpc>
              <a:spcBef>
                <a:spcPts val="0"/>
              </a:spcBef>
              <a:spcAft>
                <a:spcPts val="0"/>
              </a:spcAft>
              <a:buFontTx/>
              <a:buNone/>
              <a:defRPr sz="2300" b="0" i="0" cap="all">
                <a:solidFill>
                  <a:schemeClr val="tx2"/>
                </a:solidFill>
                <a:latin typeface="Effra Light"/>
              </a:defRPr>
            </a:lvl3pPr>
            <a:lvl4pPr marL="0" indent="0">
              <a:lnSpc>
                <a:spcPts val="2000"/>
              </a:lnSpc>
              <a:spcBef>
                <a:spcPts val="0"/>
              </a:spcBef>
              <a:spcAft>
                <a:spcPts val="0"/>
              </a:spcAft>
              <a:buFontTx/>
              <a:buNone/>
              <a:defRPr sz="2300" b="0" i="0" cap="all">
                <a:solidFill>
                  <a:schemeClr val="tx2"/>
                </a:solidFill>
                <a:latin typeface="Effra Light"/>
              </a:defRPr>
            </a:lvl4pPr>
            <a:lvl5pPr marL="0" indent="0">
              <a:lnSpc>
                <a:spcPts val="2000"/>
              </a:lnSpc>
              <a:spcBef>
                <a:spcPts val="0"/>
              </a:spcBef>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8354" y="1330854"/>
            <a:ext cx="4192323" cy="4573323"/>
          </a:xfrm>
        </p:spPr>
        <p:txBody>
          <a:bodyPr rIns="1523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4570677" y="1330854"/>
            <a:ext cx="4189677" cy="4573323"/>
          </a:xfrm>
        </p:spPr>
        <p:txBody>
          <a:bodyPr rIns="152394"/>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4"/>
          </p:nvPr>
        </p:nvSpPr>
        <p:spPr/>
        <p:txBody>
          <a:bodyPr/>
          <a:lstStyle>
            <a:lvl1pPr>
              <a:defRPr/>
            </a:lvl1pPr>
          </a:lstStyle>
          <a:p>
            <a:pPr>
              <a:defRPr/>
            </a:pPr>
            <a:fld id="{3B6923A8-A5A5-4E11-9126-C42B93CF2D9A}" type="slidenum">
              <a:rPr lang="en-US"/>
              <a:pPr>
                <a:defRPr/>
              </a:pPr>
              <a:t>‹#›</a:t>
            </a:fld>
            <a:endParaRPr lang="en-US" dirty="0"/>
          </a:p>
        </p:txBody>
      </p:sp>
      <p:sp>
        <p:nvSpPr>
          <p:cNvPr id="10" name="Footer Placeholder 4"/>
          <p:cNvSpPr>
            <a:spLocks noGrp="1"/>
          </p:cNvSpPr>
          <p:nvPr>
            <p:ph type="ftr" sz="quarter" idx="15"/>
          </p:nvPr>
        </p:nvSpPr>
        <p:spPr/>
        <p:txBody>
          <a:bodyPr/>
          <a:lstStyle>
            <a:lvl1pPr>
              <a:defRPr/>
            </a:lvl1pPr>
          </a:lstStyle>
          <a:p>
            <a:pPr>
              <a:defRPr/>
            </a:pPr>
            <a:r>
              <a:rPr lang="en-US"/>
              <a:t>|   Confidential, for Internal Use Only</a:t>
            </a:r>
            <a:endParaRPr lang="en-US" dirty="0"/>
          </a:p>
        </p:txBody>
      </p:sp>
    </p:spTree>
    <p:extLst>
      <p:ext uri="{BB962C8B-B14F-4D97-AF65-F5344CB8AC3E}">
        <p14:creationId xmlns="" xmlns:p14="http://schemas.microsoft.com/office/powerpoint/2010/main" val="4158647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6" name="Title 5"/>
          <p:cNvSpPr>
            <a:spLocks noGrp="1"/>
          </p:cNvSpPr>
          <p:nvPr>
            <p:ph type="title"/>
          </p:nvPr>
        </p:nvSpPr>
        <p:spPr>
          <a:xfrm>
            <a:off x="378355" y="373379"/>
            <a:ext cx="8381999" cy="266700"/>
          </a:xfrm>
        </p:spPr>
        <p:txBody>
          <a:bodyPr/>
          <a:lstStyle/>
          <a:p>
            <a:r>
              <a:rPr lang="en-US"/>
              <a:t>Click to edit Master title style</a:t>
            </a:r>
            <a:endParaRPr lang="en-US" dirty="0"/>
          </a:p>
        </p:txBody>
      </p:sp>
      <p:sp>
        <p:nvSpPr>
          <p:cNvPr id="4" name="Text Placeholder 3"/>
          <p:cNvSpPr>
            <a:spLocks noGrp="1"/>
          </p:cNvSpPr>
          <p:nvPr>
            <p:ph type="body" sz="quarter" idx="12"/>
          </p:nvPr>
        </p:nvSpPr>
        <p:spPr>
          <a:xfrm>
            <a:off x="378355" y="625898"/>
            <a:ext cx="8381999" cy="266700"/>
          </a:xfrm>
        </p:spPr>
        <p:txBody>
          <a:bodyPr>
            <a:noAutofit/>
          </a:bodyPr>
          <a:lstStyle>
            <a:lvl1pPr marL="0">
              <a:lnSpc>
                <a:spcPts val="2000"/>
              </a:lnSpc>
              <a:spcAft>
                <a:spcPts val="0"/>
              </a:spcAft>
              <a:buFontTx/>
              <a:buNone/>
              <a:defRPr sz="2300" cap="all">
                <a:solidFill>
                  <a:schemeClr val="tx2"/>
                </a:solidFill>
                <a:latin typeface="Effra Light"/>
              </a:defRPr>
            </a:lvl1pPr>
            <a:lvl2pPr marL="0" indent="0">
              <a:lnSpc>
                <a:spcPts val="2000"/>
              </a:lnSpc>
              <a:spcAft>
                <a:spcPts val="0"/>
              </a:spcAft>
              <a:buFontTx/>
              <a:buNone/>
              <a:defRPr sz="2300" b="0" i="0" cap="all">
                <a:solidFill>
                  <a:schemeClr val="tx2"/>
                </a:solidFill>
                <a:latin typeface="Effra Light"/>
              </a:defRPr>
            </a:lvl2pPr>
            <a:lvl3pPr marL="0" indent="0">
              <a:lnSpc>
                <a:spcPts val="2000"/>
              </a:lnSpc>
              <a:spcAft>
                <a:spcPts val="0"/>
              </a:spcAft>
              <a:buFontTx/>
              <a:buNone/>
              <a:defRPr sz="2300" b="0" i="0" cap="all">
                <a:solidFill>
                  <a:schemeClr val="tx2"/>
                </a:solidFill>
                <a:latin typeface="Effra Light"/>
              </a:defRPr>
            </a:lvl3pPr>
            <a:lvl4pPr marL="0" indent="0">
              <a:lnSpc>
                <a:spcPts val="2000"/>
              </a:lnSpc>
              <a:spcAft>
                <a:spcPts val="0"/>
              </a:spcAft>
              <a:buFontTx/>
              <a:buNone/>
              <a:defRPr sz="2300" b="0" i="0" cap="all">
                <a:solidFill>
                  <a:schemeClr val="tx2"/>
                </a:solidFill>
                <a:latin typeface="Effra Light"/>
              </a:defRPr>
            </a:lvl4pPr>
            <a:lvl5pPr marL="0" indent="0">
              <a:lnSpc>
                <a:spcPts val="2000"/>
              </a:lnSpc>
              <a:spcAft>
                <a:spcPts val="0"/>
              </a:spcAft>
              <a:buFontTx/>
              <a:buNone/>
              <a:defRPr sz="2300" b="0" i="0" cap="all">
                <a:solidFill>
                  <a:schemeClr val="tx2"/>
                </a:solidFill>
                <a:latin typeface="Effra Light"/>
              </a:defRPr>
            </a:lvl5pPr>
            <a:lvl6pPr marL="0" indent="0">
              <a:lnSpc>
                <a:spcPts val="2333"/>
              </a:lnSpc>
              <a:spcAft>
                <a:spcPts val="333"/>
              </a:spcAft>
              <a:buFontTx/>
              <a:buNone/>
              <a:defRPr sz="2300" b="0" i="0" cap="all">
                <a:latin typeface="Effra Light"/>
                <a:cs typeface="Effra Light"/>
              </a:defRPr>
            </a:lvl6pPr>
            <a:lvl7pPr marL="0" indent="0">
              <a:lnSpc>
                <a:spcPts val="2333"/>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3"/>
          </p:nvPr>
        </p:nvSpPr>
        <p:spPr/>
        <p:txBody>
          <a:bodyPr/>
          <a:lstStyle>
            <a:lvl1pPr>
              <a:defRPr/>
            </a:lvl1pPr>
          </a:lstStyle>
          <a:p>
            <a:pPr>
              <a:defRPr/>
            </a:pPr>
            <a:fld id="{4318C5A9-1CBB-471C-A112-C633168FA445}" type="slidenum">
              <a:rPr lang="en-US"/>
              <a:pPr>
                <a:defRPr/>
              </a:pPr>
              <a:t>‹#›</a:t>
            </a:fld>
            <a:endParaRPr lang="en-US" dirty="0"/>
          </a:p>
        </p:txBody>
      </p:sp>
      <p:sp>
        <p:nvSpPr>
          <p:cNvPr id="7" name="Footer Placeholder 4"/>
          <p:cNvSpPr>
            <a:spLocks noGrp="1"/>
          </p:cNvSpPr>
          <p:nvPr>
            <p:ph type="ftr" sz="quarter" idx="14"/>
          </p:nvPr>
        </p:nvSpPr>
        <p:spPr/>
        <p:txBody>
          <a:bodyPr/>
          <a:lstStyle>
            <a:lvl1pPr>
              <a:defRPr/>
            </a:lvl1pPr>
          </a:lstStyle>
          <a:p>
            <a:pPr>
              <a:defRPr/>
            </a:pPr>
            <a:r>
              <a:rPr lang="en-US"/>
              <a:t>|   Confidential, for Internal Use Only</a:t>
            </a:r>
            <a:endParaRPr lang="en-US" dirty="0"/>
          </a:p>
        </p:txBody>
      </p:sp>
    </p:spTree>
    <p:extLst>
      <p:ext uri="{BB962C8B-B14F-4D97-AF65-F5344CB8AC3E}">
        <p14:creationId xmlns="" xmlns:p14="http://schemas.microsoft.com/office/powerpoint/2010/main" val="401950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3E988B2-9C85-3741-B6BE-C903BF45190E}"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E2738-0963-7146-A6FD-2B72B1D007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13E988B2-9C85-3741-B6BE-C903BF45190E}"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E2738-0963-7146-A6FD-2B72B1D00771}"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13E988B2-9C85-3741-B6BE-C903BF45190E}" type="datetimeFigureOut">
              <a:rPr lang="en-US" smtClean="0"/>
              <a:pPr/>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E2738-0963-7146-A6FD-2B72B1D007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13E988B2-9C85-3741-B6BE-C903BF45190E}" type="datetimeFigureOut">
              <a:rPr lang="en-US" smtClean="0"/>
              <a:pPr/>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E2738-0963-7146-A6FD-2B72B1D007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3E988B2-9C85-3741-B6BE-C903BF45190E}" type="datetimeFigureOut">
              <a:rPr lang="en-US" smtClean="0"/>
              <a:pPr/>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E2738-0963-7146-A6FD-2B72B1D007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988B2-9C85-3741-B6BE-C903BF45190E}" type="datetimeFigureOut">
              <a:rPr lang="en-US" smtClean="0"/>
              <a:pPr/>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E2738-0963-7146-A6FD-2B72B1D007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E988B2-9C85-3741-B6BE-C903BF45190E}" type="datetimeFigureOut">
              <a:rPr lang="en-US" smtClean="0"/>
              <a:pPr/>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13E988B2-9C85-3741-B6BE-C903BF45190E}" type="datetimeFigureOut">
              <a:rPr lang="en-US" smtClean="0"/>
              <a:pPr/>
              <a:t>10/19/2018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D54E2738-0963-7146-A6FD-2B72B1D007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gif"/><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http://www.pssjournal.com/content/5/1/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http://www.pssjournal.com/content/5/1/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www.pssjournal.com/content/5/1/3"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6.png"/><Relationship Id="rId4" Type="http://schemas.openxmlformats.org/officeDocument/2006/relationships/notesSlide" Target="../notesSlides/notesSlide16.xml"/><Relationship Id="rId9" Type="http://schemas.microsoft.com/office/2007/relationships/diagramDrawing" Target="../diagrams/drawing1.xml"/></Relationships>
</file>

<file path=ppt/slides/_rels/slide2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25.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8.png"/><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0" y="624337"/>
            <a:ext cx="6498159" cy="3145693"/>
          </a:xfrm>
        </p:spPr>
        <p:txBody>
          <a:bodyPr/>
          <a:lstStyle/>
          <a:p>
            <a:r>
              <a:rPr lang="en-US" sz="4000" b="1" dirty="0"/>
              <a:t>RESPIRATORY COMPROMISE</a:t>
            </a:r>
            <a:r>
              <a:rPr lang="en-US" sz="4000" dirty="0"/>
              <a:t>: </a:t>
            </a:r>
            <a:br>
              <a:rPr lang="en-US" sz="4000" dirty="0"/>
            </a:br>
            <a:r>
              <a:rPr lang="en-US" sz="4000" dirty="0"/>
              <a:t>Prevent the Preventable</a:t>
            </a:r>
          </a:p>
        </p:txBody>
      </p:sp>
      <p:sp>
        <p:nvSpPr>
          <p:cNvPr id="3" name="Subtitle 2"/>
          <p:cNvSpPr>
            <a:spLocks noGrp="1"/>
          </p:cNvSpPr>
          <p:nvPr>
            <p:ph type="subTitle" idx="1"/>
          </p:nvPr>
        </p:nvSpPr>
        <p:spPr>
          <a:xfrm>
            <a:off x="1322920" y="4732006"/>
            <a:ext cx="6498159" cy="2249911"/>
          </a:xfrm>
        </p:spPr>
        <p:txBody>
          <a:bodyPr>
            <a:normAutofit lnSpcReduction="10000"/>
          </a:bodyPr>
          <a:lstStyle/>
          <a:p>
            <a:r>
              <a:rPr lang="en-US" sz="1600" b="1" dirty="0"/>
              <a:t>Brian D. Berry Jr., RN, BSN, CRNA, MS, MBA</a:t>
            </a:r>
          </a:p>
          <a:p>
            <a:r>
              <a:rPr lang="en-US" sz="1600" b="1" dirty="0"/>
              <a:t>System Chief Nurse Anesthetist &amp;</a:t>
            </a:r>
          </a:p>
          <a:p>
            <a:r>
              <a:rPr lang="en-US" sz="1600" b="1" dirty="0"/>
              <a:t>Director of Perioperative Services</a:t>
            </a:r>
          </a:p>
          <a:p>
            <a:r>
              <a:rPr lang="en-US" sz="1600" b="1" dirty="0" err="1"/>
              <a:t>Excela</a:t>
            </a:r>
            <a:r>
              <a:rPr lang="en-US" sz="1600" b="1" dirty="0"/>
              <a:t> Health</a:t>
            </a:r>
          </a:p>
          <a:p>
            <a:endParaRPr lang="en-US" sz="1600" b="1" dirty="0"/>
          </a:p>
          <a:p>
            <a:r>
              <a:rPr lang="en-US" sz="1600" b="1" dirty="0"/>
              <a:t>Adjunct Faculty</a:t>
            </a:r>
          </a:p>
          <a:p>
            <a:r>
              <a:rPr lang="en-US" sz="1600" b="1" dirty="0"/>
              <a:t>University of Pittsburgh</a:t>
            </a:r>
          </a:p>
          <a:p>
            <a:r>
              <a:rPr lang="en-US" sz="1600" b="1" dirty="0"/>
              <a:t>Pittsburgh, PA</a:t>
            </a:r>
          </a:p>
        </p:txBody>
      </p:sp>
    </p:spTree>
    <p:extLst>
      <p:ext uri="{BB962C8B-B14F-4D97-AF65-F5344CB8AC3E}">
        <p14:creationId xmlns="" xmlns:p14="http://schemas.microsoft.com/office/powerpoint/2010/main" val="757461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6342" y="2372923"/>
            <a:ext cx="3541993" cy="923330"/>
          </a:xfrm>
          <a:prstGeom prst="rect">
            <a:avLst/>
          </a:prstGeom>
          <a:noFill/>
        </p:spPr>
        <p:txBody>
          <a:bodyPr wrap="none" rtlCol="0">
            <a:spAutoFit/>
          </a:bodyPr>
          <a:lstStyle/>
          <a:p>
            <a:r>
              <a:rPr lang="en-US" sz="5400" dirty="0"/>
              <a:t>ETIOLOGY</a:t>
            </a:r>
          </a:p>
        </p:txBody>
      </p:sp>
    </p:spTree>
    <p:extLst>
      <p:ext uri="{BB962C8B-B14F-4D97-AF65-F5344CB8AC3E}">
        <p14:creationId xmlns="" xmlns:p14="http://schemas.microsoft.com/office/powerpoint/2010/main" val="179556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65" y="462442"/>
            <a:ext cx="8871835" cy="1143000"/>
          </a:xfrm>
        </p:spPr>
        <p:txBody>
          <a:bodyPr>
            <a:noAutofit/>
          </a:bodyPr>
          <a:lstStyle/>
          <a:p>
            <a:r>
              <a:rPr lang="en-US" sz="3200" dirty="0"/>
              <a:t>Understanding Respiratory Anatomy </a:t>
            </a:r>
            <a:br>
              <a:rPr lang="en-US" sz="3200" dirty="0"/>
            </a:br>
            <a:r>
              <a:rPr lang="en-US" sz="3200" dirty="0"/>
              <a:t>and Physiology</a:t>
            </a:r>
            <a:br>
              <a:rPr lang="en-US" sz="3200" dirty="0"/>
            </a:br>
            <a:endParaRPr lang="en-US" sz="3200" dirty="0"/>
          </a:p>
        </p:txBody>
      </p:sp>
      <p:sp>
        <p:nvSpPr>
          <p:cNvPr id="3" name="Content Placeholder 2"/>
          <p:cNvSpPr>
            <a:spLocks noGrp="1"/>
          </p:cNvSpPr>
          <p:nvPr>
            <p:ph idx="1"/>
          </p:nvPr>
        </p:nvSpPr>
        <p:spPr>
          <a:xfrm>
            <a:off x="1624742" y="1871632"/>
            <a:ext cx="7715200" cy="3962400"/>
          </a:xfrm>
        </p:spPr>
        <p:txBody>
          <a:bodyPr>
            <a:normAutofit/>
          </a:bodyPr>
          <a:lstStyle/>
          <a:p>
            <a:pPr marL="0" indent="0">
              <a:buNone/>
            </a:pPr>
            <a:r>
              <a:rPr lang="en-US" sz="2400" b="0" dirty="0"/>
              <a:t>FOUR events comprise respiration</a:t>
            </a:r>
            <a:r>
              <a:rPr lang="en-US" sz="2400" b="0" baseline="30000" dirty="0"/>
              <a:t>1</a:t>
            </a:r>
          </a:p>
          <a:p>
            <a:pPr marL="457200" indent="-457200">
              <a:buFont typeface="Wingdings" charset="2"/>
              <a:buAutoNum type="arabicPlain"/>
            </a:pPr>
            <a:r>
              <a:rPr lang="en-US" sz="2400" b="0" dirty="0"/>
              <a:t>Oxygenation and Ventilation</a:t>
            </a:r>
          </a:p>
          <a:p>
            <a:pPr marL="457200" indent="-457200">
              <a:buFont typeface="Wingdings" charset="2"/>
              <a:buAutoNum type="arabicPlain"/>
            </a:pPr>
            <a:r>
              <a:rPr lang="en-US" sz="2400" b="0" dirty="0"/>
              <a:t>Gas </a:t>
            </a:r>
            <a:r>
              <a:rPr lang="en-US" dirty="0"/>
              <a:t>E</a:t>
            </a:r>
            <a:r>
              <a:rPr lang="en-US" sz="2400" b="0" dirty="0"/>
              <a:t>xchange</a:t>
            </a:r>
          </a:p>
          <a:p>
            <a:pPr marL="457200" indent="-457200">
              <a:buFont typeface="Wingdings" charset="2"/>
              <a:buAutoNum type="arabicPlain"/>
            </a:pPr>
            <a:r>
              <a:rPr lang="en-US" sz="2400" b="0" dirty="0"/>
              <a:t>Gas Transport</a:t>
            </a:r>
          </a:p>
          <a:p>
            <a:pPr marL="457200" indent="-457200">
              <a:buFont typeface="Wingdings" charset="2"/>
              <a:buAutoNum type="arabicPlain"/>
            </a:pPr>
            <a:r>
              <a:rPr lang="en-US" sz="2400" b="0" dirty="0"/>
              <a:t>Control of Ventilation</a:t>
            </a:r>
          </a:p>
        </p:txBody>
      </p:sp>
      <p:sp>
        <p:nvSpPr>
          <p:cNvPr id="4" name="Rectangle 3"/>
          <p:cNvSpPr/>
          <p:nvPr/>
        </p:nvSpPr>
        <p:spPr>
          <a:xfrm>
            <a:off x="0" y="6581001"/>
            <a:ext cx="8136904" cy="276999"/>
          </a:xfrm>
          <a:prstGeom prst="rect">
            <a:avLst/>
          </a:prstGeom>
        </p:spPr>
        <p:txBody>
          <a:bodyPr wrap="square">
            <a:spAutoFit/>
          </a:bodyPr>
          <a:lstStyle/>
          <a:p>
            <a:r>
              <a:rPr lang="en-US" sz="1200" dirty="0">
                <a:solidFill>
                  <a:schemeClr val="bg1"/>
                </a:solidFill>
              </a:rPr>
              <a:t>Guyton AC, Hall JE. </a:t>
            </a:r>
            <a:r>
              <a:rPr lang="en-US" sz="1200" i="1" dirty="0">
                <a:solidFill>
                  <a:schemeClr val="bg1"/>
                </a:solidFill>
              </a:rPr>
              <a:t>Textbook of Medical Physiology</a:t>
            </a:r>
            <a:r>
              <a:rPr lang="en-US" sz="1200" dirty="0">
                <a:solidFill>
                  <a:schemeClr val="bg1"/>
                </a:solidFill>
              </a:rPr>
              <a:t>. 11th ed. Philadelphia, PA: Elsevier Inc; 2006:471-522.</a:t>
            </a:r>
          </a:p>
        </p:txBody>
      </p:sp>
    </p:spTree>
    <p:extLst>
      <p:ext uri="{BB962C8B-B14F-4D97-AF65-F5344CB8AC3E}">
        <p14:creationId xmlns="" xmlns:p14="http://schemas.microsoft.com/office/powerpoint/2010/main" val="19520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38"/>
          <p:cNvGrpSpPr>
            <a:grpSpLocks/>
          </p:cNvGrpSpPr>
          <p:nvPr/>
        </p:nvGrpSpPr>
        <p:grpSpPr bwMode="auto">
          <a:xfrm>
            <a:off x="785813" y="1124744"/>
            <a:ext cx="7610475" cy="4826000"/>
            <a:chOff x="1093093" y="1204002"/>
            <a:chExt cx="7050265" cy="4299046"/>
          </a:xfrm>
        </p:grpSpPr>
        <p:grpSp>
          <p:nvGrpSpPr>
            <p:cNvPr id="68612" name="Group 22"/>
            <p:cNvGrpSpPr>
              <a:grpSpLocks/>
            </p:cNvGrpSpPr>
            <p:nvPr/>
          </p:nvGrpSpPr>
          <p:grpSpPr bwMode="auto">
            <a:xfrm>
              <a:off x="3498903" y="2286000"/>
              <a:ext cx="1854018" cy="2869559"/>
              <a:chOff x="618908" y="2296756"/>
              <a:chExt cx="2048092" cy="3142441"/>
            </a:xfrm>
          </p:grpSpPr>
          <p:pic>
            <p:nvPicPr>
              <p:cNvPr id="32" name="Picture 8" descr="men11"/>
              <p:cNvPicPr>
                <a:picLocks noChangeAspect="1" noChangeArrowheads="1" noCrop="1"/>
              </p:cNvPicPr>
              <p:nvPr/>
            </p:nvPicPr>
            <p:blipFill>
              <a:blip r:embed="rId3" cstate="print"/>
              <a:srcRect/>
              <a:stretch>
                <a:fillRect/>
              </a:stretch>
            </p:blipFill>
            <p:spPr bwMode="auto">
              <a:xfrm>
                <a:off x="618908" y="2296756"/>
                <a:ext cx="2048092" cy="2714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4" name="Rounded Rectangle 4"/>
              <p:cNvSpPr>
                <a:spLocks noChangeArrowheads="1"/>
              </p:cNvSpPr>
              <p:nvPr/>
            </p:nvSpPr>
            <p:spPr bwMode="auto">
              <a:xfrm>
                <a:off x="1025235" y="4661780"/>
                <a:ext cx="1473881" cy="777417"/>
              </a:xfrm>
              <a:prstGeom prst="roundRect">
                <a:avLst>
                  <a:gd name="adj" fmla="val 16667"/>
                </a:avLst>
              </a:prstGeom>
              <a:solidFill>
                <a:srgbClr val="AAE2CA"/>
              </a:solidFill>
              <a:ln w="38100">
                <a:solidFill>
                  <a:schemeClr val="bg1"/>
                </a:solidFill>
                <a:round/>
                <a:headEnd/>
                <a:tailEnd/>
              </a:ln>
              <a:effectLst>
                <a:outerShdw blurRad="40000" dist="20000" dir="5400000" rotWithShape="0">
                  <a:srgbClr val="000000">
                    <a:alpha val="37999"/>
                  </a:srgbClr>
                </a:outerShdw>
              </a:effectLst>
            </p:spPr>
            <p:txBody>
              <a:bodyPr/>
              <a:lstStyle/>
              <a:p>
                <a:pPr>
                  <a:defRPr/>
                </a:pPr>
                <a:endParaRPr lang="en-US" dirty="0">
                  <a:ea typeface="MS PGothic" pitchFamily="34" charset="-128"/>
                  <a:cs typeface="+mn-cs"/>
                </a:endParaRPr>
              </a:p>
            </p:txBody>
          </p:sp>
        </p:grpSp>
        <p:grpSp>
          <p:nvGrpSpPr>
            <p:cNvPr id="68613" name="Group 41"/>
            <p:cNvGrpSpPr>
              <a:grpSpLocks/>
            </p:cNvGrpSpPr>
            <p:nvPr/>
          </p:nvGrpSpPr>
          <p:grpSpPr bwMode="auto">
            <a:xfrm>
              <a:off x="1093093" y="1390671"/>
              <a:ext cx="2411632" cy="4112377"/>
              <a:chOff x="1025549" y="1559377"/>
              <a:chExt cx="2664073" cy="4503443"/>
            </a:xfrm>
          </p:grpSpPr>
          <p:grpSp>
            <p:nvGrpSpPr>
              <p:cNvPr id="68626" name="Group 39"/>
              <p:cNvGrpSpPr>
                <a:grpSpLocks/>
              </p:cNvGrpSpPr>
              <p:nvPr/>
            </p:nvGrpSpPr>
            <p:grpSpPr bwMode="auto">
              <a:xfrm>
                <a:off x="1025549" y="3225713"/>
                <a:ext cx="2664073" cy="2837107"/>
                <a:chOff x="339749" y="3225713"/>
                <a:chExt cx="2664073" cy="2837107"/>
              </a:xfrm>
            </p:grpSpPr>
            <p:pic>
              <p:nvPicPr>
                <p:cNvPr id="68634" name="Picture 5" descr="C:\Documents and Settings\marlam\Desktop\New Folder (2)\alveoli.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98275" y="5522212"/>
                  <a:ext cx="665656" cy="540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35" name="Picture 7" descr="C:\Documents and Settings\marlam\Desktop\New Folder (2)\cells.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314575" y="5282628"/>
                  <a:ext cx="657225" cy="51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36" name="Picture 4" descr="C:\Documents and Settings\marlam\Desktop\New Folder (2)\lungs.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39749" y="4953576"/>
                  <a:ext cx="584200" cy="529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 3"/>
                <p:cNvSpPr>
                  <a:spLocks/>
                </p:cNvSpPr>
                <p:nvPr/>
              </p:nvSpPr>
              <p:spPr bwMode="auto">
                <a:xfrm>
                  <a:off x="822250" y="3225713"/>
                  <a:ext cx="2181818" cy="2318313"/>
                </a:xfrm>
                <a:custGeom>
                  <a:avLst/>
                  <a:gdLst>
                    <a:gd name="T0" fmla="*/ 43662 w 2775751"/>
                    <a:gd name="T1" fmla="*/ 1222078 h 2318549"/>
                    <a:gd name="T2" fmla="*/ 105900 w 2775751"/>
                    <a:gd name="T3" fmla="*/ 1219165 h 2318549"/>
                    <a:gd name="T4" fmla="*/ 1088119 w 2775751"/>
                    <a:gd name="T5" fmla="*/ 2185466 h 2318549"/>
                    <a:gd name="T6" fmla="*/ 2361337 w 2775751"/>
                    <a:gd name="T7" fmla="*/ 1846381 h 2318549"/>
                    <a:gd name="T8" fmla="*/ 2326241 w 2775751"/>
                    <a:gd name="T9" fmla="*/ 1826443 h 2318549"/>
                    <a:gd name="T10" fmla="*/ 2470613 w 2775751"/>
                    <a:gd name="T11" fmla="*/ 1774649 h 2318549"/>
                    <a:gd name="T12" fmla="*/ 2452638 w 2775751"/>
                    <a:gd name="T13" fmla="*/ 1898250 h 2318549"/>
                    <a:gd name="T14" fmla="*/ 2417487 w 2775751"/>
                    <a:gd name="T15" fmla="*/ 1878281 h 2318549"/>
                    <a:gd name="T16" fmla="*/ 1073417 w 2775751"/>
                    <a:gd name="T17" fmla="*/ 2246032 h 2318549"/>
                    <a:gd name="T18" fmla="*/ 43662 w 2775751"/>
                    <a:gd name="T19" fmla="*/ 1222078 h 23185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75751" h="2318549">
                      <a:moveTo>
                        <a:pt x="43681" y="1222158"/>
                      </a:moveTo>
                      <a:lnTo>
                        <a:pt x="105946" y="1219245"/>
                      </a:lnTo>
                      <a:cubicBezTo>
                        <a:pt x="138148" y="1684316"/>
                        <a:pt x="537483" y="2077033"/>
                        <a:pt x="1088595" y="2185609"/>
                      </a:cubicBezTo>
                      <a:cubicBezTo>
                        <a:pt x="1556958" y="2277883"/>
                        <a:pt x="2048757" y="2146955"/>
                        <a:pt x="2362370" y="1846502"/>
                      </a:cubicBezTo>
                      <a:lnTo>
                        <a:pt x="2327259" y="1826563"/>
                      </a:lnTo>
                      <a:lnTo>
                        <a:pt x="2471694" y="1774765"/>
                      </a:lnTo>
                      <a:lnTo>
                        <a:pt x="2453711" y="1898374"/>
                      </a:lnTo>
                      <a:lnTo>
                        <a:pt x="2418545" y="1878404"/>
                      </a:lnTo>
                      <a:cubicBezTo>
                        <a:pt x="2090412" y="2202544"/>
                        <a:pt x="1569833" y="2344926"/>
                        <a:pt x="1073887" y="2246179"/>
                      </a:cubicBezTo>
                      <a:cubicBezTo>
                        <a:pt x="495839" y="2131084"/>
                        <a:pt x="77124" y="1714883"/>
                        <a:pt x="43681" y="1222158"/>
                      </a:cubicBezTo>
                      <a:close/>
                    </a:path>
                  </a:pathLst>
                </a:custGeom>
                <a:solidFill>
                  <a:srgbClr val="ADADE2"/>
                </a:solidFill>
                <a:ln>
                  <a:noFill/>
                </a:ln>
                <a:effectLst>
                  <a:outerShdw blurRad="40000" dist="20000" dir="5400000" rotWithShape="0">
                    <a:srgbClr val="000000">
                      <a:alpha val="37999"/>
                    </a:srgb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p>
              </p:txBody>
            </p:sp>
          </p:grpSp>
          <p:grpSp>
            <p:nvGrpSpPr>
              <p:cNvPr id="68627" name="Group 29"/>
              <p:cNvGrpSpPr>
                <a:grpSpLocks/>
              </p:cNvGrpSpPr>
              <p:nvPr/>
            </p:nvGrpSpPr>
            <p:grpSpPr bwMode="auto">
              <a:xfrm>
                <a:off x="1025549" y="1559377"/>
                <a:ext cx="2345407" cy="2652822"/>
                <a:chOff x="3997349" y="2321377"/>
                <a:chExt cx="2345407" cy="2652822"/>
              </a:xfrm>
            </p:grpSpPr>
            <p:grpSp>
              <p:nvGrpSpPr>
                <p:cNvPr id="68628" name="Group 11"/>
                <p:cNvGrpSpPr>
                  <a:grpSpLocks/>
                </p:cNvGrpSpPr>
                <p:nvPr/>
              </p:nvGrpSpPr>
              <p:grpSpPr bwMode="auto">
                <a:xfrm>
                  <a:off x="3997349" y="2321377"/>
                  <a:ext cx="2201111" cy="1815006"/>
                  <a:chOff x="3524020" y="1756533"/>
                  <a:chExt cx="2201111" cy="1815006"/>
                </a:xfrm>
              </p:grpSpPr>
              <p:sp>
                <p:nvSpPr>
                  <p:cNvPr id="26" name="Rounded Rectangle 25"/>
                  <p:cNvSpPr/>
                  <p:nvPr/>
                </p:nvSpPr>
                <p:spPr>
                  <a:xfrm>
                    <a:off x="3524020" y="1756533"/>
                    <a:ext cx="2201313" cy="1815005"/>
                  </a:xfrm>
                  <a:prstGeom prst="roundRect">
                    <a:avLst/>
                  </a:prstGeom>
                  <a:ln w="28575">
                    <a:solidFill>
                      <a:schemeClr val="accent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ed Rectangle 4"/>
                  <p:cNvSpPr/>
                  <p:nvPr/>
                </p:nvSpPr>
                <p:spPr>
                  <a:xfrm>
                    <a:off x="3606873" y="2078650"/>
                    <a:ext cx="2118459" cy="13426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1910" tIns="41910" rIns="41910" bIns="41910" spcCol="1270"/>
                  <a:lstStyle/>
                  <a:p>
                    <a:pPr marL="0" lvl="1" algn="ctr" defTabSz="977900">
                      <a:lnSpc>
                        <a:spcPct val="90000"/>
                      </a:lnSpc>
                      <a:spcAft>
                        <a:spcPct val="15000"/>
                      </a:spcAft>
                      <a:defRPr/>
                    </a:pPr>
                    <a:r>
                      <a:rPr lang="en-US" sz="2400" dirty="0">
                        <a:latin typeface="Calibri"/>
                        <a:cs typeface="Calibri"/>
                      </a:rPr>
                      <a:t>The process of getting O</a:t>
                    </a:r>
                    <a:r>
                      <a:rPr lang="en-US" sz="2400" baseline="-25000" dirty="0">
                        <a:latin typeface="Calibri"/>
                        <a:cs typeface="Calibri"/>
                      </a:rPr>
                      <a:t>2</a:t>
                    </a:r>
                    <a:r>
                      <a:rPr lang="en-US" sz="2400" dirty="0">
                        <a:latin typeface="Calibri"/>
                        <a:cs typeface="Calibri"/>
                      </a:rPr>
                      <a:t> into the body</a:t>
                    </a:r>
                  </a:p>
                </p:txBody>
              </p:sp>
            </p:grpSp>
            <p:grpSp>
              <p:nvGrpSpPr>
                <p:cNvPr id="68629" name="Group 12"/>
                <p:cNvGrpSpPr>
                  <a:grpSpLocks/>
                </p:cNvGrpSpPr>
                <p:nvPr/>
              </p:nvGrpSpPr>
              <p:grpSpPr bwMode="auto">
                <a:xfrm>
                  <a:off x="4070170" y="4226205"/>
                  <a:ext cx="2272586" cy="747994"/>
                  <a:chOff x="3963663" y="1383393"/>
                  <a:chExt cx="2272586" cy="747994"/>
                </a:xfrm>
              </p:grpSpPr>
              <p:sp>
                <p:nvSpPr>
                  <p:cNvPr id="24" name="Rounded Rectangle 23"/>
                  <p:cNvSpPr>
                    <a:spLocks noChangeArrowheads="1"/>
                  </p:cNvSpPr>
                  <p:nvPr/>
                </p:nvSpPr>
                <p:spPr bwMode="auto">
                  <a:xfrm>
                    <a:off x="4102038" y="1383391"/>
                    <a:ext cx="1956001" cy="747993"/>
                  </a:xfrm>
                  <a:prstGeom prst="roundRect">
                    <a:avLst>
                      <a:gd name="adj" fmla="val 16667"/>
                    </a:avLst>
                  </a:prstGeom>
                  <a:solidFill>
                    <a:srgbClr val="C00000"/>
                  </a:solidFill>
                  <a:ln w="38100">
                    <a:solidFill>
                      <a:srgbClr val="FFFFFF"/>
                    </a:solidFill>
                    <a:round/>
                    <a:headEnd/>
                    <a:tailEnd/>
                  </a:ln>
                  <a:effectLst>
                    <a:outerShdw blurRad="40000" dist="20000" dir="5400000" rotWithShape="0">
                      <a:srgbClr val="000000">
                        <a:alpha val="37999"/>
                      </a:srgbClr>
                    </a:outerShdw>
                  </a:effectLst>
                </p:spPr>
                <p:txBody>
                  <a:bodyPr/>
                  <a:lstStyle/>
                  <a:p>
                    <a:pPr>
                      <a:defRPr/>
                    </a:pPr>
                    <a:endParaRPr lang="en-US" dirty="0">
                      <a:ea typeface="MS PGothic" pitchFamily="34" charset="-128"/>
                      <a:cs typeface="+mn-cs"/>
                    </a:endParaRPr>
                  </a:p>
                </p:txBody>
              </p:sp>
              <p:sp>
                <p:nvSpPr>
                  <p:cNvPr id="25" name="Rounded Rectangle 6"/>
                  <p:cNvSpPr/>
                  <p:nvPr/>
                </p:nvSpPr>
                <p:spPr>
                  <a:xfrm>
                    <a:off x="3963947" y="1412816"/>
                    <a:ext cx="2272796" cy="669012"/>
                  </a:xfrm>
                  <a:prstGeom prst="rect">
                    <a:avLst/>
                  </a:prstGeom>
                </p:spPr>
                <p:style>
                  <a:lnRef idx="0">
                    <a:scrgbClr r="0" g="0" b="0"/>
                  </a:lnRef>
                  <a:fillRef idx="0">
                    <a:scrgbClr r="0" g="0" b="0"/>
                  </a:fillRef>
                  <a:effectRef idx="0">
                    <a:scrgbClr r="0" g="0" b="0"/>
                  </a:effectRef>
                  <a:fontRef idx="minor">
                    <a:schemeClr val="lt1"/>
                  </a:fontRef>
                </p:style>
                <p:txBody>
                  <a:bodyPr lIns="45720" tIns="30480" rIns="45720" bIns="30480" spcCol="1270" anchor="ctr"/>
                  <a:lstStyle/>
                  <a:p>
                    <a:pPr algn="ctr" defTabSz="1066800">
                      <a:lnSpc>
                        <a:spcPct val="90000"/>
                      </a:lnSpc>
                      <a:spcAft>
                        <a:spcPct val="35000"/>
                      </a:spcAft>
                      <a:defRPr/>
                    </a:pPr>
                    <a:r>
                      <a:rPr lang="en-US" dirty="0">
                        <a:latin typeface="Calibri"/>
                        <a:cs typeface="Calibri"/>
                      </a:rPr>
                      <a:t>Oxygenation </a:t>
                    </a:r>
                  </a:p>
                </p:txBody>
              </p:sp>
            </p:grpSp>
          </p:grpSp>
        </p:grpSp>
        <p:grpSp>
          <p:nvGrpSpPr>
            <p:cNvPr id="68614" name="Group 40"/>
            <p:cNvGrpSpPr>
              <a:grpSpLocks/>
            </p:cNvGrpSpPr>
            <p:nvPr/>
          </p:nvGrpSpPr>
          <p:grpSpPr bwMode="auto">
            <a:xfrm>
              <a:off x="4773250" y="1204002"/>
              <a:ext cx="3370108" cy="3596210"/>
              <a:chOff x="4508013" y="1642214"/>
              <a:chExt cx="3722884" cy="3938192"/>
            </a:xfrm>
          </p:grpSpPr>
          <p:pic>
            <p:nvPicPr>
              <p:cNvPr id="68616" name="Picture 15" descr="C:\Documents and Settings\marlam\Desktop\New Folder (2)\lungs2.jp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524857" y="1742304"/>
                <a:ext cx="753493"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17" name="Picture 16" descr="C:\Documents and Settings\marlam\Desktop\New Folder (2)\breath.jp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961878" y="1642214"/>
                <a:ext cx="685800" cy="684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ircular Arrow 8"/>
              <p:cNvSpPr>
                <a:spLocks/>
              </p:cNvSpPr>
              <p:nvPr/>
            </p:nvSpPr>
            <p:spPr bwMode="auto">
              <a:xfrm rot="21243527">
                <a:off x="4507343" y="1998401"/>
                <a:ext cx="2786167" cy="3112766"/>
              </a:xfrm>
              <a:custGeom>
                <a:avLst/>
                <a:gdLst>
                  <a:gd name="T0" fmla="*/ 256972 w 3175194"/>
                  <a:gd name="T1" fmla="*/ 800901 h 3113140"/>
                  <a:gd name="T2" fmla="*/ 1525156 w 3175194"/>
                  <a:gd name="T3" fmla="*/ 50951 h 3113140"/>
                  <a:gd name="T4" fmla="*/ 2848727 w 3175194"/>
                  <a:gd name="T5" fmla="*/ 695479 h 3113140"/>
                  <a:gd name="T6" fmla="*/ 2891788 w 3175194"/>
                  <a:gd name="T7" fmla="*/ 671020 h 3113140"/>
                  <a:gd name="T8" fmla="*/ 2884743 w 3175194"/>
                  <a:gd name="T9" fmla="*/ 819326 h 3113140"/>
                  <a:gd name="T10" fmla="*/ 2740457 w 3175194"/>
                  <a:gd name="T11" fmla="*/ 756979 h 3113140"/>
                  <a:gd name="T12" fmla="*/ 2783509 w 3175194"/>
                  <a:gd name="T13" fmla="*/ 732524 h 3113140"/>
                  <a:gd name="T14" fmla="*/ 1525188 w 3175194"/>
                  <a:gd name="T15" fmla="*/ 125626 h 3113140"/>
                  <a:gd name="T16" fmla="*/ 321846 w 3175194"/>
                  <a:gd name="T17" fmla="*/ 837752 h 3113140"/>
                  <a:gd name="T18" fmla="*/ 256972 w 3175194"/>
                  <a:gd name="T19" fmla="*/ 800901 h 3113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75194" h="3113140">
                    <a:moveTo>
                      <a:pt x="257056" y="800968"/>
                    </a:moveTo>
                    <a:cubicBezTo>
                      <a:pt x="521036" y="354692"/>
                      <a:pt x="999649" y="71730"/>
                      <a:pt x="1525657" y="50955"/>
                    </a:cubicBezTo>
                    <a:cubicBezTo>
                      <a:pt x="2050364" y="30231"/>
                      <a:pt x="2549592" y="273277"/>
                      <a:pt x="2849662" y="695538"/>
                    </a:cubicBezTo>
                    <a:lnTo>
                      <a:pt x="2892737" y="671076"/>
                    </a:lnTo>
                    <a:lnTo>
                      <a:pt x="2885690" y="819395"/>
                    </a:lnTo>
                    <a:lnTo>
                      <a:pt x="2741357" y="757043"/>
                    </a:lnTo>
                    <a:lnTo>
                      <a:pt x="2784423" y="732586"/>
                    </a:lnTo>
                    <a:cubicBezTo>
                      <a:pt x="2497779" y="333709"/>
                      <a:pt x="2023475" y="105004"/>
                      <a:pt x="1525689" y="125637"/>
                    </a:cubicBezTo>
                    <a:cubicBezTo>
                      <a:pt x="1026539" y="146326"/>
                      <a:pt x="572671" y="414855"/>
                      <a:pt x="321952" y="837823"/>
                    </a:cubicBezTo>
                    <a:lnTo>
                      <a:pt x="257056" y="800968"/>
                    </a:lnTo>
                    <a:close/>
                  </a:path>
                </a:pathLst>
              </a:custGeom>
              <a:solidFill>
                <a:srgbClr val="ADADE2"/>
              </a:solidFill>
              <a:ln>
                <a:noFill/>
              </a:ln>
              <a:effectLst>
                <a:outerShdw blurRad="40000" dist="20000" dir="5400000" rotWithShape="0">
                  <a:srgbClr val="000000">
                    <a:alpha val="37999"/>
                  </a:srgb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dirty="0"/>
              </a:p>
            </p:txBody>
          </p:sp>
          <p:grpSp>
            <p:nvGrpSpPr>
              <p:cNvPr id="68619" name="Group 23"/>
              <p:cNvGrpSpPr>
                <a:grpSpLocks/>
              </p:cNvGrpSpPr>
              <p:nvPr/>
            </p:nvGrpSpPr>
            <p:grpSpPr bwMode="auto">
              <a:xfrm>
                <a:off x="6018793" y="3765400"/>
                <a:ext cx="2201115" cy="1815006"/>
                <a:chOff x="4755603" y="901243"/>
                <a:chExt cx="2201115" cy="1815006"/>
              </a:xfrm>
            </p:grpSpPr>
            <p:sp>
              <p:nvSpPr>
                <p:cNvPr id="16" name="Rounded Rectangle 15"/>
                <p:cNvSpPr/>
                <p:nvPr/>
              </p:nvSpPr>
              <p:spPr>
                <a:xfrm>
                  <a:off x="4755019" y="901242"/>
                  <a:ext cx="2201316" cy="1815006"/>
                </a:xfrm>
                <a:prstGeom prst="roundRect">
                  <a:avLst/>
                </a:prstGeom>
                <a:ln w="28575">
                  <a:solidFill>
                    <a:schemeClr val="accent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ed Rectangle 4"/>
                <p:cNvSpPr/>
                <p:nvPr/>
              </p:nvSpPr>
              <p:spPr>
                <a:xfrm>
                  <a:off x="4792384" y="1152122"/>
                  <a:ext cx="2116838" cy="134267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1910" tIns="41910" rIns="41910" bIns="41910" spcCol="1270" anchor="ctr"/>
                <a:lstStyle/>
                <a:p>
                  <a:pPr marL="0" lvl="1" algn="ctr" defTabSz="977900">
                    <a:lnSpc>
                      <a:spcPct val="90000"/>
                    </a:lnSpc>
                    <a:spcAft>
                      <a:spcPct val="15000"/>
                    </a:spcAft>
                    <a:defRPr/>
                  </a:pPr>
                  <a:r>
                    <a:rPr lang="en-US" sz="2400" dirty="0">
                      <a:latin typeface="Calibri"/>
                      <a:cs typeface="Calibri"/>
                    </a:rPr>
                    <a:t>The process of eliminating CO</a:t>
                  </a:r>
                  <a:r>
                    <a:rPr lang="en-US" sz="2400" baseline="-25000" dirty="0">
                      <a:latin typeface="Calibri"/>
                      <a:cs typeface="Calibri"/>
                    </a:rPr>
                    <a:t>2</a:t>
                  </a:r>
                  <a:r>
                    <a:rPr lang="en-US" sz="2400" dirty="0">
                      <a:latin typeface="Calibri"/>
                      <a:cs typeface="Calibri"/>
                    </a:rPr>
                    <a:t> from the body</a:t>
                  </a:r>
                </a:p>
              </p:txBody>
            </p:sp>
          </p:grpSp>
          <p:grpSp>
            <p:nvGrpSpPr>
              <p:cNvPr id="68620" name="Group 26"/>
              <p:cNvGrpSpPr>
                <a:grpSpLocks/>
              </p:cNvGrpSpPr>
              <p:nvPr/>
            </p:nvGrpSpPr>
            <p:grpSpPr bwMode="auto">
              <a:xfrm>
                <a:off x="6137905" y="2826924"/>
                <a:ext cx="1957448" cy="765028"/>
                <a:chOff x="5241537" y="2256799"/>
                <a:chExt cx="1957448" cy="765028"/>
              </a:xfrm>
            </p:grpSpPr>
            <p:sp>
              <p:nvSpPr>
                <p:cNvPr id="14" name="Rounded Rectangle 13"/>
                <p:cNvSpPr>
                  <a:spLocks noChangeArrowheads="1"/>
                </p:cNvSpPr>
                <p:nvPr/>
              </p:nvSpPr>
              <p:spPr bwMode="auto">
                <a:xfrm>
                  <a:off x="5233936" y="2256799"/>
                  <a:ext cx="1965751" cy="765028"/>
                </a:xfrm>
                <a:prstGeom prst="roundRect">
                  <a:avLst>
                    <a:gd name="adj" fmla="val 16667"/>
                  </a:avLst>
                </a:prstGeom>
                <a:solidFill>
                  <a:srgbClr val="0070C0"/>
                </a:solidFill>
                <a:ln w="38100">
                  <a:solidFill>
                    <a:srgbClr val="FFFFFF"/>
                  </a:solidFill>
                  <a:round/>
                  <a:headEnd/>
                  <a:tailEnd/>
                </a:ln>
                <a:effectLst>
                  <a:outerShdw blurRad="40000" dist="20000" dir="5400000" rotWithShape="0">
                    <a:srgbClr val="000000">
                      <a:alpha val="37999"/>
                    </a:srgbClr>
                  </a:outerShdw>
                </a:effectLst>
              </p:spPr>
              <p:txBody>
                <a:bodyPr/>
                <a:lstStyle/>
                <a:p>
                  <a:pPr>
                    <a:defRPr/>
                  </a:pPr>
                  <a:endParaRPr lang="en-US" dirty="0">
                    <a:ea typeface="MS PGothic" pitchFamily="34" charset="-128"/>
                    <a:cs typeface="+mn-cs"/>
                  </a:endParaRPr>
                </a:p>
              </p:txBody>
            </p:sp>
            <p:sp>
              <p:nvSpPr>
                <p:cNvPr id="15" name="Rounded Rectangle 4"/>
                <p:cNvSpPr/>
                <p:nvPr/>
              </p:nvSpPr>
              <p:spPr>
                <a:xfrm>
                  <a:off x="5263179" y="2306355"/>
                  <a:ext cx="1891020" cy="689144"/>
                </a:xfrm>
                <a:prstGeom prst="rect">
                  <a:avLst/>
                </a:prstGeom>
              </p:spPr>
              <p:style>
                <a:lnRef idx="0">
                  <a:scrgbClr r="0" g="0" b="0"/>
                </a:lnRef>
                <a:fillRef idx="0">
                  <a:scrgbClr r="0" g="0" b="0"/>
                </a:fillRef>
                <a:effectRef idx="0">
                  <a:scrgbClr r="0" g="0" b="0"/>
                </a:effectRef>
                <a:fontRef idx="minor">
                  <a:schemeClr val="lt1"/>
                </a:fontRef>
              </p:style>
              <p:txBody>
                <a:bodyPr lIns="45720" tIns="30480" rIns="45720" bIns="30480" spcCol="1270" anchor="ctr"/>
                <a:lstStyle/>
                <a:p>
                  <a:pPr algn="ctr" defTabSz="1066800">
                    <a:lnSpc>
                      <a:spcPct val="90000"/>
                    </a:lnSpc>
                    <a:spcAft>
                      <a:spcPct val="35000"/>
                    </a:spcAft>
                    <a:defRPr/>
                  </a:pPr>
                  <a:r>
                    <a:rPr lang="en-US" dirty="0">
                      <a:latin typeface="Calibri"/>
                      <a:cs typeface="Calibri"/>
                    </a:rPr>
                    <a:t>Ventilation</a:t>
                  </a:r>
                </a:p>
              </p:txBody>
            </p:sp>
          </p:grpSp>
          <p:sp>
            <p:nvSpPr>
              <p:cNvPr id="13" name="TextBox 12"/>
              <p:cNvSpPr txBox="1"/>
              <p:nvPr/>
            </p:nvSpPr>
            <p:spPr>
              <a:xfrm>
                <a:off x="7464612" y="2493320"/>
                <a:ext cx="766285" cy="360304"/>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dirty="0">
                    <a:ln w="11430"/>
                    <a:solidFill>
                      <a:srgbClr val="0070C0"/>
                    </a:solidFill>
                  </a:rPr>
                  <a:t>etCO</a:t>
                </a:r>
                <a:r>
                  <a:rPr lang="en-US" baseline="-25000" dirty="0">
                    <a:ln w="11430"/>
                    <a:solidFill>
                      <a:srgbClr val="0070C0"/>
                    </a:solidFill>
                  </a:rPr>
                  <a:t>2</a:t>
                </a:r>
                <a:endParaRPr lang="en-US" sz="2400" dirty="0">
                  <a:ln w="11430"/>
                  <a:solidFill>
                    <a:srgbClr val="0070C0"/>
                  </a:solidFill>
                </a:endParaRPr>
              </a:p>
            </p:txBody>
          </p:sp>
        </p:grpSp>
        <p:sp>
          <p:nvSpPr>
            <p:cNvPr id="36" name="TextBox 35"/>
            <p:cNvSpPr txBox="1"/>
            <p:nvPr/>
          </p:nvSpPr>
          <p:spPr>
            <a:xfrm>
              <a:off x="2879791" y="4188023"/>
              <a:ext cx="622573" cy="329016"/>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dirty="0">
                  <a:ln w="11430"/>
                  <a:solidFill>
                    <a:srgbClr val="C00000"/>
                  </a:solidFill>
                </a:rPr>
                <a:t>SpO</a:t>
              </a:r>
              <a:r>
                <a:rPr lang="en-US" baseline="-25000" dirty="0">
                  <a:ln w="11430"/>
                  <a:solidFill>
                    <a:srgbClr val="C00000"/>
                  </a:solidFill>
                </a:rPr>
                <a:t>2</a:t>
              </a:r>
              <a:endParaRPr lang="en-US" sz="2400" dirty="0">
                <a:ln w="11430"/>
                <a:solidFill>
                  <a:srgbClr val="C00000"/>
                </a:solidFill>
              </a:endParaRPr>
            </a:p>
          </p:txBody>
        </p:sp>
      </p:grpSp>
      <p:sp>
        <p:nvSpPr>
          <p:cNvPr id="41" name="Rounded Rectangle 4"/>
          <p:cNvSpPr/>
          <p:nvPr/>
        </p:nvSpPr>
        <p:spPr>
          <a:xfrm>
            <a:off x="3556000" y="4800600"/>
            <a:ext cx="1836738" cy="719138"/>
          </a:xfrm>
          <a:prstGeom prst="rect">
            <a:avLst/>
          </a:prstGeom>
        </p:spPr>
        <p:style>
          <a:lnRef idx="0">
            <a:scrgbClr r="0" g="0" b="0"/>
          </a:lnRef>
          <a:fillRef idx="0">
            <a:scrgbClr r="0" g="0" b="0"/>
          </a:fillRef>
          <a:effectRef idx="0">
            <a:scrgbClr r="0" g="0" b="0"/>
          </a:effectRef>
          <a:fontRef idx="minor">
            <a:schemeClr val="lt1"/>
          </a:fontRef>
        </p:style>
        <p:txBody>
          <a:bodyPr lIns="30480" tIns="20320" rIns="30480" bIns="20320" spcCol="1270" anchor="ctr"/>
          <a:lstStyle/>
          <a:p>
            <a:pPr algn="ctr" defTabSz="711200">
              <a:lnSpc>
                <a:spcPct val="90000"/>
              </a:lnSpc>
              <a:spcAft>
                <a:spcPct val="35000"/>
              </a:spcAft>
              <a:defRPr/>
            </a:pPr>
            <a:r>
              <a:rPr lang="en-US" dirty="0">
                <a:solidFill>
                  <a:schemeClr val="bg1"/>
                </a:solidFill>
                <a:latin typeface="Calibri"/>
                <a:cs typeface="Calibri"/>
              </a:rPr>
              <a:t>2-separate physiologic processes</a:t>
            </a:r>
          </a:p>
        </p:txBody>
      </p:sp>
      <p:sp>
        <p:nvSpPr>
          <p:cNvPr id="35" name="Rectangle 2"/>
          <p:cNvSpPr>
            <a:spLocks noGrp="1" noChangeArrowheads="1"/>
          </p:cNvSpPr>
          <p:nvPr>
            <p:ph type="title"/>
          </p:nvPr>
        </p:nvSpPr>
        <p:spPr>
          <a:xfrm>
            <a:off x="866775" y="-203209"/>
            <a:ext cx="7726362" cy="1143000"/>
          </a:xfrm>
        </p:spPr>
        <p:txBody>
          <a:bodyPr>
            <a:sp3d prstMaterial="metal">
              <a:contourClr>
                <a:schemeClr val="bg2"/>
              </a:contourClr>
            </a:sp3d>
          </a:bodyPr>
          <a:lstStyle/>
          <a:p>
            <a:pPr eaLnBrk="1" hangingPunct="1">
              <a:defRPr/>
            </a:pPr>
            <a:r>
              <a:rPr lang="en-US" sz="3200" b="1" dirty="0">
                <a:latin typeface="Arial" charset="0"/>
                <a:ea typeface="MS PGothic" charset="0"/>
                <a:cs typeface="Calibri" charset="0"/>
              </a:rPr>
              <a:t> Oxygenation and Ventilation</a:t>
            </a:r>
          </a:p>
        </p:txBody>
      </p:sp>
      <p:sp>
        <p:nvSpPr>
          <p:cNvPr id="3" name="TextBox 2"/>
          <p:cNvSpPr txBox="1"/>
          <p:nvPr/>
        </p:nvSpPr>
        <p:spPr>
          <a:xfrm>
            <a:off x="992188" y="6093296"/>
            <a:ext cx="1933298" cy="261610"/>
          </a:xfrm>
          <a:prstGeom prst="rect">
            <a:avLst/>
          </a:prstGeom>
          <a:noFill/>
        </p:spPr>
        <p:txBody>
          <a:bodyPr wrap="none" rtlCol="0">
            <a:spAutoFit/>
          </a:bodyPr>
          <a:lstStyle/>
          <a:p>
            <a:r>
              <a:rPr lang="en-US" sz="1100" dirty="0">
                <a:solidFill>
                  <a:schemeClr val="bg1"/>
                </a:solidFill>
              </a:rPr>
              <a:t>Image provided by </a:t>
            </a:r>
            <a:r>
              <a:rPr lang="en-US" sz="1100" dirty="0" err="1">
                <a:solidFill>
                  <a:schemeClr val="bg1"/>
                </a:solidFill>
              </a:rPr>
              <a:t>Covidien</a:t>
            </a:r>
            <a:endParaRPr lang="en-US" sz="1100" dirty="0">
              <a:solidFill>
                <a:schemeClr val="bg1"/>
              </a:solidFill>
            </a:endParaRPr>
          </a:p>
        </p:txBody>
      </p:sp>
    </p:spTree>
    <p:extLst>
      <p:ext uri="{BB962C8B-B14F-4D97-AF65-F5344CB8AC3E}">
        <p14:creationId xmlns="" xmlns:p14="http://schemas.microsoft.com/office/powerpoint/2010/main" val="17461612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25" y="129118"/>
            <a:ext cx="7715200" cy="1143000"/>
          </a:xfrm>
        </p:spPr>
        <p:txBody>
          <a:bodyPr/>
          <a:lstStyle/>
          <a:p>
            <a:r>
              <a:rPr lang="en-US" dirty="0"/>
              <a:t>Physiology of Oxygenation</a:t>
            </a:r>
          </a:p>
        </p:txBody>
      </p:sp>
      <p:sp>
        <p:nvSpPr>
          <p:cNvPr id="3" name="Content Placeholder 2"/>
          <p:cNvSpPr>
            <a:spLocks noGrp="1"/>
          </p:cNvSpPr>
          <p:nvPr>
            <p:ph idx="1"/>
          </p:nvPr>
        </p:nvSpPr>
        <p:spPr>
          <a:xfrm>
            <a:off x="846725" y="1628800"/>
            <a:ext cx="8136904" cy="4248472"/>
          </a:xfrm>
        </p:spPr>
        <p:txBody>
          <a:bodyPr>
            <a:normAutofit fontScale="92500" lnSpcReduction="20000"/>
          </a:bodyPr>
          <a:lstStyle/>
          <a:p>
            <a:r>
              <a:rPr lang="en-US" sz="2400" b="0" dirty="0"/>
              <a:t>98%–99% of O</a:t>
            </a:r>
            <a:r>
              <a:rPr lang="en-US" sz="2400" b="0" baseline="-25000" dirty="0"/>
              <a:t>2</a:t>
            </a:r>
            <a:r>
              <a:rPr lang="en-US" sz="2400" b="0" dirty="0"/>
              <a:t> total content is bound to </a:t>
            </a:r>
            <a:r>
              <a:rPr lang="en-US" sz="2400" b="0" dirty="0" err="1"/>
              <a:t>Hb</a:t>
            </a:r>
            <a:r>
              <a:rPr lang="en-US" sz="2400" b="0" dirty="0"/>
              <a:t> (SaO</a:t>
            </a:r>
            <a:r>
              <a:rPr lang="en-US" sz="2400" b="0" baseline="-25000" dirty="0"/>
              <a:t>2</a:t>
            </a:r>
            <a:r>
              <a:rPr lang="en-US" sz="2400" b="0" dirty="0"/>
              <a:t>)</a:t>
            </a:r>
          </a:p>
          <a:p>
            <a:r>
              <a:rPr lang="en-US" sz="2400" b="0" dirty="0"/>
              <a:t>1%–2% of O</a:t>
            </a:r>
            <a:r>
              <a:rPr lang="en-US" sz="2400" b="0" baseline="-25000" dirty="0"/>
              <a:t>2</a:t>
            </a:r>
            <a:r>
              <a:rPr lang="en-US" sz="2400" b="0" dirty="0"/>
              <a:t> is dissolved in plasma (PaO</a:t>
            </a:r>
            <a:r>
              <a:rPr lang="en-US" sz="2400" b="0" baseline="-25000" dirty="0"/>
              <a:t>2</a:t>
            </a:r>
            <a:r>
              <a:rPr lang="en-US" sz="2400" b="0" dirty="0"/>
              <a:t>)</a:t>
            </a:r>
          </a:p>
          <a:p>
            <a:pPr lvl="1"/>
            <a:r>
              <a:rPr lang="en-US" b="0" dirty="0"/>
              <a:t>O</a:t>
            </a:r>
            <a:r>
              <a:rPr lang="en-US" b="0" baseline="-25000" dirty="0"/>
              <a:t>2</a:t>
            </a:r>
            <a:r>
              <a:rPr lang="en-US" b="0" dirty="0"/>
              <a:t> enters the tissues (PaO</a:t>
            </a:r>
            <a:r>
              <a:rPr lang="en-US" b="0" baseline="-25000" dirty="0"/>
              <a:t>2</a:t>
            </a:r>
            <a:r>
              <a:rPr lang="en-US" b="0" dirty="0"/>
              <a:t> gradient)</a:t>
            </a:r>
          </a:p>
          <a:p>
            <a:pPr lvl="1"/>
            <a:r>
              <a:rPr lang="en-US" b="0" dirty="0"/>
              <a:t>Balance between SaO</a:t>
            </a:r>
            <a:r>
              <a:rPr lang="en-US" b="0" baseline="-25000" dirty="0"/>
              <a:t>2</a:t>
            </a:r>
            <a:r>
              <a:rPr lang="en-US" b="0" dirty="0"/>
              <a:t> and PaO2</a:t>
            </a:r>
          </a:p>
          <a:p>
            <a:pPr lvl="1"/>
            <a:r>
              <a:rPr lang="en-US" b="0" dirty="0" err="1"/>
              <a:t>Hb</a:t>
            </a:r>
            <a:r>
              <a:rPr lang="en-US" b="0" dirty="0"/>
              <a:t> in arterial blood remains 98% saturated (PaO</a:t>
            </a:r>
            <a:r>
              <a:rPr lang="en-US" b="0" baseline="-25000" dirty="0"/>
              <a:t>2</a:t>
            </a:r>
            <a:r>
              <a:rPr lang="en-US" b="0" dirty="0"/>
              <a:t> 95 mm Hg)</a:t>
            </a:r>
          </a:p>
          <a:p>
            <a:pPr lvl="1"/>
            <a:r>
              <a:rPr lang="en-US" b="0" dirty="0"/>
              <a:t>Oxygen at tissues decline to 40 mm Hg (70%–75% </a:t>
            </a:r>
            <a:r>
              <a:rPr lang="en-US" b="0" dirty="0" err="1"/>
              <a:t>Hb</a:t>
            </a:r>
            <a:r>
              <a:rPr lang="en-US" b="0" dirty="0"/>
              <a:t> sat)</a:t>
            </a:r>
          </a:p>
          <a:p>
            <a:r>
              <a:rPr lang="en-US" sz="2400" b="0" dirty="0"/>
              <a:t>Normal PaO</a:t>
            </a:r>
            <a:r>
              <a:rPr lang="en-US" sz="2400" b="0" baseline="-25000" dirty="0"/>
              <a:t>2</a:t>
            </a:r>
            <a:r>
              <a:rPr lang="en-US" sz="2400" b="0" dirty="0"/>
              <a:t> = 80–100 mm Hg</a:t>
            </a:r>
          </a:p>
          <a:p>
            <a:r>
              <a:rPr lang="en-US" sz="2400" b="0" dirty="0"/>
              <a:t>Assessed by sampling of arterial blood gases (ABG)</a:t>
            </a:r>
          </a:p>
          <a:p>
            <a:r>
              <a:rPr lang="en-US" sz="2400" b="0" dirty="0"/>
              <a:t>Indirectly by noninvasive pulse oximetry (SpO</a:t>
            </a:r>
            <a:r>
              <a:rPr lang="en-US" sz="2400" b="0" baseline="-25000" dirty="0"/>
              <a:t>2</a:t>
            </a:r>
            <a:r>
              <a:rPr lang="en-US" sz="2400" b="0" dirty="0"/>
              <a:t>)</a:t>
            </a:r>
          </a:p>
        </p:txBody>
      </p:sp>
      <p:sp>
        <p:nvSpPr>
          <p:cNvPr id="4" name="Rectangle 3"/>
          <p:cNvSpPr/>
          <p:nvPr/>
        </p:nvSpPr>
        <p:spPr>
          <a:xfrm>
            <a:off x="0" y="6572243"/>
            <a:ext cx="8136904" cy="276999"/>
          </a:xfrm>
          <a:prstGeom prst="rect">
            <a:avLst/>
          </a:prstGeom>
        </p:spPr>
        <p:txBody>
          <a:bodyPr wrap="square">
            <a:spAutoFit/>
          </a:bodyPr>
          <a:lstStyle/>
          <a:p>
            <a:r>
              <a:rPr lang="en-US" sz="1200" dirty="0">
                <a:solidFill>
                  <a:schemeClr val="bg1"/>
                </a:solidFill>
              </a:rPr>
              <a:t>Guyton AC, Hall JE. </a:t>
            </a:r>
            <a:r>
              <a:rPr lang="en-US" sz="1200" i="1" dirty="0">
                <a:solidFill>
                  <a:schemeClr val="bg1"/>
                </a:solidFill>
              </a:rPr>
              <a:t>Textbook of Medical Physiology</a:t>
            </a:r>
            <a:r>
              <a:rPr lang="en-US" sz="1200" dirty="0">
                <a:solidFill>
                  <a:schemeClr val="bg1"/>
                </a:solidFill>
              </a:rPr>
              <a:t>. 11th ed. Philadelphia, PA: Elsevier Inc; 2006:471-522.</a:t>
            </a:r>
          </a:p>
        </p:txBody>
      </p:sp>
    </p:spTree>
    <p:extLst>
      <p:ext uri="{BB962C8B-B14F-4D97-AF65-F5344CB8AC3E}">
        <p14:creationId xmlns="" xmlns:p14="http://schemas.microsoft.com/office/powerpoint/2010/main" val="460692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14959"/>
            <a:ext cx="7715200" cy="1143000"/>
          </a:xfrm>
        </p:spPr>
        <p:txBody>
          <a:bodyPr/>
          <a:lstStyle/>
          <a:p>
            <a:r>
              <a:rPr lang="en-US" dirty="0"/>
              <a:t>Physiology of Ventilation</a:t>
            </a:r>
          </a:p>
        </p:txBody>
      </p:sp>
      <p:sp>
        <p:nvSpPr>
          <p:cNvPr id="3" name="Content Placeholder 2"/>
          <p:cNvSpPr>
            <a:spLocks noGrp="1"/>
          </p:cNvSpPr>
          <p:nvPr>
            <p:ph idx="1"/>
          </p:nvPr>
        </p:nvSpPr>
        <p:spPr>
          <a:xfrm>
            <a:off x="819572" y="1624673"/>
            <a:ext cx="7715200" cy="4104456"/>
          </a:xfrm>
        </p:spPr>
        <p:txBody>
          <a:bodyPr>
            <a:normAutofit fontScale="85000" lnSpcReduction="20000"/>
          </a:bodyPr>
          <a:lstStyle/>
          <a:p>
            <a:r>
              <a:rPr lang="en-US" dirty="0"/>
              <a:t>Ventilation</a:t>
            </a:r>
          </a:p>
          <a:p>
            <a:pPr lvl="1"/>
            <a:r>
              <a:rPr lang="en-US" dirty="0"/>
              <a:t>Carbon Dioxide provides direct measurement of ventilation</a:t>
            </a:r>
          </a:p>
          <a:p>
            <a:r>
              <a:rPr lang="en-US" dirty="0"/>
              <a:t>70% transported as bicarbonate ion</a:t>
            </a:r>
          </a:p>
          <a:p>
            <a:r>
              <a:rPr lang="en-US" dirty="0"/>
              <a:t>23% bound to </a:t>
            </a:r>
            <a:r>
              <a:rPr lang="en-US" dirty="0" err="1"/>
              <a:t>Hb</a:t>
            </a:r>
            <a:r>
              <a:rPr lang="en-US" dirty="0"/>
              <a:t> (HbCO</a:t>
            </a:r>
            <a:r>
              <a:rPr lang="en-US" baseline="-25000" dirty="0"/>
              <a:t>2</a:t>
            </a:r>
            <a:r>
              <a:rPr lang="en-US" dirty="0"/>
              <a:t>)</a:t>
            </a:r>
          </a:p>
          <a:p>
            <a:r>
              <a:rPr lang="en-US" dirty="0"/>
              <a:t>7% dissolved in blood (PaCO</a:t>
            </a:r>
            <a:r>
              <a:rPr lang="en-US" baseline="-25000" dirty="0"/>
              <a:t>2</a:t>
            </a:r>
            <a:r>
              <a:rPr lang="en-US" dirty="0"/>
              <a:t> 40 mm Hg)</a:t>
            </a:r>
          </a:p>
          <a:p>
            <a:r>
              <a:rPr lang="en-US" dirty="0"/>
              <a:t>Measure by invasively by ABG (PaCO</a:t>
            </a:r>
            <a:r>
              <a:rPr lang="en-US" baseline="-25000" dirty="0"/>
              <a:t>2</a:t>
            </a:r>
            <a:r>
              <a:rPr lang="en-US" dirty="0"/>
              <a:t>)</a:t>
            </a:r>
          </a:p>
          <a:p>
            <a:pPr lvl="1"/>
            <a:r>
              <a:rPr lang="en-US" dirty="0"/>
              <a:t>CO</a:t>
            </a:r>
            <a:r>
              <a:rPr lang="en-US" baseline="-25000" dirty="0"/>
              <a:t>2 </a:t>
            </a:r>
            <a:r>
              <a:rPr lang="en-US" dirty="0"/>
              <a:t>+ H</a:t>
            </a:r>
            <a:r>
              <a:rPr lang="en-US" baseline="-25000" dirty="0"/>
              <a:t>2</a:t>
            </a:r>
            <a:r>
              <a:rPr lang="en-US" dirty="0"/>
              <a:t>0 </a:t>
            </a:r>
            <a:r>
              <a:rPr lang="en-US" dirty="0">
                <a:sym typeface="Wingdings"/>
              </a:rPr>
              <a:t>&lt;&gt; H</a:t>
            </a:r>
            <a:r>
              <a:rPr lang="en-US" baseline="-25000" dirty="0">
                <a:sym typeface="Wingdings"/>
              </a:rPr>
              <a:t>2</a:t>
            </a:r>
            <a:r>
              <a:rPr lang="en-US" dirty="0">
                <a:sym typeface="Wingdings"/>
              </a:rPr>
              <a:t>CO</a:t>
            </a:r>
            <a:r>
              <a:rPr lang="en-US" baseline="-25000" dirty="0">
                <a:sym typeface="Wingdings"/>
              </a:rPr>
              <a:t>3</a:t>
            </a:r>
            <a:r>
              <a:rPr lang="en-US" baseline="30000" dirty="0">
                <a:sym typeface="Wingdings"/>
              </a:rPr>
              <a:t>-</a:t>
            </a:r>
            <a:r>
              <a:rPr lang="en-US" dirty="0">
                <a:sym typeface="Wingdings"/>
              </a:rPr>
              <a:t> &lt;&gt; H</a:t>
            </a:r>
            <a:r>
              <a:rPr lang="en-US" baseline="30000" dirty="0">
                <a:sym typeface="Wingdings"/>
              </a:rPr>
              <a:t>+</a:t>
            </a:r>
            <a:r>
              <a:rPr lang="en-US" dirty="0">
                <a:sym typeface="Wingdings"/>
              </a:rPr>
              <a:t> + HC0</a:t>
            </a:r>
            <a:r>
              <a:rPr lang="en-US" baseline="-25000" dirty="0">
                <a:sym typeface="Wingdings"/>
              </a:rPr>
              <a:t>3</a:t>
            </a:r>
            <a:r>
              <a:rPr lang="en-US" baseline="30000" dirty="0">
                <a:sym typeface="Wingdings"/>
              </a:rPr>
              <a:t>-</a:t>
            </a:r>
          </a:p>
          <a:p>
            <a:pPr marL="349250" lvl="1" indent="0">
              <a:buNone/>
            </a:pPr>
            <a:endParaRPr lang="en-US" dirty="0"/>
          </a:p>
          <a:p>
            <a:r>
              <a:rPr lang="en-US" sz="2400" b="0" dirty="0">
                <a:solidFill>
                  <a:srgbClr val="FF0000"/>
                </a:solidFill>
              </a:rPr>
              <a:t>While </a:t>
            </a:r>
            <a:r>
              <a:rPr lang="en-US" dirty="0">
                <a:solidFill>
                  <a:srgbClr val="FF0000"/>
                </a:solidFill>
              </a:rPr>
              <a:t>oxygenation</a:t>
            </a:r>
            <a:r>
              <a:rPr lang="en-US" sz="2400" b="0" dirty="0">
                <a:solidFill>
                  <a:srgbClr val="FF0000"/>
                </a:solidFill>
              </a:rPr>
              <a:t> may be normal, </a:t>
            </a:r>
            <a:r>
              <a:rPr lang="en-US" dirty="0">
                <a:solidFill>
                  <a:srgbClr val="FF0000"/>
                </a:solidFill>
              </a:rPr>
              <a:t>ventilation</a:t>
            </a:r>
            <a:r>
              <a:rPr lang="en-US" sz="2400" b="0" dirty="0">
                <a:solidFill>
                  <a:srgbClr val="FF0000"/>
                </a:solidFill>
              </a:rPr>
              <a:t> </a:t>
            </a:r>
            <a:br>
              <a:rPr lang="en-US" sz="2400" b="0" dirty="0">
                <a:solidFill>
                  <a:srgbClr val="FF0000"/>
                </a:solidFill>
              </a:rPr>
            </a:br>
            <a:r>
              <a:rPr lang="en-US" sz="2400" b="0" dirty="0">
                <a:solidFill>
                  <a:srgbClr val="FF0000"/>
                </a:solidFill>
              </a:rPr>
              <a:t>can be inadequate</a:t>
            </a:r>
            <a:endParaRPr lang="en-US" b="0" dirty="0">
              <a:solidFill>
                <a:srgbClr val="FF0000"/>
              </a:solidFill>
            </a:endParaRPr>
          </a:p>
          <a:p>
            <a:endParaRPr lang="en-US" sz="2400" b="0" dirty="0"/>
          </a:p>
          <a:p>
            <a:pPr lvl="1"/>
            <a:endParaRPr lang="en-US" sz="2200" b="0" dirty="0"/>
          </a:p>
        </p:txBody>
      </p:sp>
      <p:sp>
        <p:nvSpPr>
          <p:cNvPr id="5" name="Rectangle 4"/>
          <p:cNvSpPr/>
          <p:nvPr/>
        </p:nvSpPr>
        <p:spPr>
          <a:xfrm>
            <a:off x="0" y="6581001"/>
            <a:ext cx="8136904" cy="276999"/>
          </a:xfrm>
          <a:prstGeom prst="rect">
            <a:avLst/>
          </a:prstGeom>
        </p:spPr>
        <p:txBody>
          <a:bodyPr wrap="square">
            <a:spAutoFit/>
          </a:bodyPr>
          <a:lstStyle/>
          <a:p>
            <a:r>
              <a:rPr lang="en-US" sz="1200" dirty="0">
                <a:solidFill>
                  <a:srgbClr val="000000"/>
                </a:solidFill>
              </a:rPr>
              <a:t>John Hall, Guyton and Hall Textbook of Medical Physiology. 12ed. 2010</a:t>
            </a:r>
          </a:p>
        </p:txBody>
      </p:sp>
    </p:spTree>
    <p:extLst>
      <p:ext uri="{BB962C8B-B14F-4D97-AF65-F5344CB8AC3E}">
        <p14:creationId xmlns="" xmlns:p14="http://schemas.microsoft.com/office/powerpoint/2010/main" val="183750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79485"/>
            <a:ext cx="8042276" cy="1336956"/>
          </a:xfrm>
        </p:spPr>
        <p:txBody>
          <a:bodyPr/>
          <a:lstStyle/>
          <a:p>
            <a:r>
              <a:rPr lang="en-US" sz="4400" dirty="0"/>
              <a:t>Gas Exchange and Transport</a:t>
            </a:r>
          </a:p>
        </p:txBody>
      </p:sp>
      <p:grpSp>
        <p:nvGrpSpPr>
          <p:cNvPr id="21" name="Group 20"/>
          <p:cNvGrpSpPr/>
          <p:nvPr/>
        </p:nvGrpSpPr>
        <p:grpSpPr>
          <a:xfrm>
            <a:off x="1471443" y="1052061"/>
            <a:ext cx="5723702" cy="5682832"/>
            <a:chOff x="1277299" y="925521"/>
            <a:chExt cx="5799515" cy="5879088"/>
          </a:xfrm>
        </p:grpSpPr>
        <p:sp>
          <p:nvSpPr>
            <p:cNvPr id="22" name="TextBox 21"/>
            <p:cNvSpPr txBox="1"/>
            <p:nvPr/>
          </p:nvSpPr>
          <p:spPr>
            <a:xfrm>
              <a:off x="6606821" y="4946117"/>
              <a:ext cx="469993" cy="265178"/>
            </a:xfrm>
            <a:prstGeom prst="rect">
              <a:avLst/>
            </a:prstGeom>
            <a:noFill/>
          </p:spPr>
          <p:txBody>
            <a:bodyPr wrap="none" rtlCol="0">
              <a:spAutoFit/>
            </a:bodyPr>
            <a:lstStyle/>
            <a:p>
              <a:r>
                <a:rPr lang="en-US" sz="1200" b="1" dirty="0"/>
                <a:t>V/Q </a:t>
              </a:r>
            </a:p>
          </p:txBody>
        </p:sp>
        <p:sp>
          <p:nvSpPr>
            <p:cNvPr id="23" name="Arc 22"/>
            <p:cNvSpPr/>
            <p:nvPr/>
          </p:nvSpPr>
          <p:spPr>
            <a:xfrm rot="17217573">
              <a:off x="5860470" y="4650068"/>
              <a:ext cx="818731" cy="761754"/>
            </a:xfrm>
            <a:prstGeom prst="arc">
              <a:avLst>
                <a:gd name="adj1" fmla="val 16200000"/>
                <a:gd name="adj2" fmla="val 20932216"/>
              </a:avLst>
            </a:prstGeom>
            <a:ln w="114300" cap="rnd" cmpd="sng">
              <a:solidFill>
                <a:schemeClr val="accent1">
                  <a:shade val="95000"/>
                  <a:satMod val="10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Oval 23"/>
            <p:cNvSpPr/>
            <p:nvPr/>
          </p:nvSpPr>
          <p:spPr>
            <a:xfrm rot="551060">
              <a:off x="5853606" y="4911918"/>
              <a:ext cx="95687" cy="61276"/>
            </a:xfrm>
            <a:prstGeom prst="ellipse">
              <a:avLst/>
            </a:prstGeom>
            <a:gradFill>
              <a:gsLst>
                <a:gs pos="25000">
                  <a:schemeClr val="tx1"/>
                </a:gs>
                <a:gs pos="100000">
                  <a:schemeClr val="accent1">
                    <a:tint val="50000"/>
                    <a:shade val="100000"/>
                    <a:satMod val="150000"/>
                  </a:schemeClr>
                </a:gs>
              </a:gsLst>
              <a:path path="circle">
                <a:fillToRect l="100000" t="100000" r="100000" b="100000"/>
              </a:path>
            </a:gradFill>
            <a:ln cap="rnd">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p:cNvGrpSpPr/>
            <p:nvPr/>
          </p:nvGrpSpPr>
          <p:grpSpPr>
            <a:xfrm>
              <a:off x="1733763" y="4607173"/>
              <a:ext cx="855416" cy="766567"/>
              <a:chOff x="6061994" y="2545145"/>
              <a:chExt cx="899193" cy="800738"/>
            </a:xfrm>
          </p:grpSpPr>
          <p:sp>
            <p:nvSpPr>
              <p:cNvPr id="76" name="Arc 75"/>
              <p:cNvSpPr/>
              <p:nvPr/>
            </p:nvSpPr>
            <p:spPr>
              <a:xfrm rot="971544">
                <a:off x="6061994" y="2545145"/>
                <a:ext cx="855228" cy="800738"/>
              </a:xfrm>
              <a:prstGeom prst="arc">
                <a:avLst>
                  <a:gd name="adj1" fmla="val 16200000"/>
                  <a:gd name="adj2" fmla="val 20932216"/>
                </a:avLst>
              </a:prstGeom>
              <a:ln w="114300" cap="rnd" cmpd="sng">
                <a:solidFill>
                  <a:schemeClr val="bg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Oval 76"/>
              <p:cNvSpPr/>
              <p:nvPr/>
            </p:nvSpPr>
            <p:spPr>
              <a:xfrm rot="5707964" flipH="1" flipV="1">
                <a:off x="6867010" y="2954515"/>
                <a:ext cx="87769" cy="100584"/>
              </a:xfrm>
              <a:prstGeom prst="ellipse">
                <a:avLst/>
              </a:prstGeom>
              <a:gradFill>
                <a:gsLst>
                  <a:gs pos="25000">
                    <a:schemeClr val="tx1"/>
                  </a:gs>
                  <a:gs pos="100000">
                    <a:schemeClr val="accent1">
                      <a:tint val="50000"/>
                      <a:shade val="100000"/>
                      <a:satMod val="150000"/>
                    </a:schemeClr>
                  </a:gs>
                </a:gsLst>
                <a:path path="circle">
                  <a:fillToRect l="100000" t="100000" r="100000" b="100000"/>
                </a:path>
              </a:gradFill>
              <a:ln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p:nvGrpSpPr>
          <p:grpSpPr>
            <a:xfrm rot="551060">
              <a:off x="4932422" y="5277120"/>
              <a:ext cx="806491" cy="818731"/>
              <a:chOff x="6222492" y="3460548"/>
              <a:chExt cx="847765" cy="855228"/>
            </a:xfrm>
          </p:grpSpPr>
          <p:sp>
            <p:nvSpPr>
              <p:cNvPr id="74" name="Arc 73"/>
              <p:cNvSpPr/>
              <p:nvPr/>
            </p:nvSpPr>
            <p:spPr>
              <a:xfrm rot="16666513">
                <a:off x="6242274" y="3487793"/>
                <a:ext cx="855228" cy="800738"/>
              </a:xfrm>
              <a:prstGeom prst="arc">
                <a:avLst>
                  <a:gd name="adj1" fmla="val 16200000"/>
                  <a:gd name="adj2" fmla="val 20932216"/>
                </a:avLst>
              </a:prstGeom>
              <a:ln w="114300" cap="rnd" cmpd="sng">
                <a:gradFill>
                  <a:gsLst>
                    <a:gs pos="9000">
                      <a:schemeClr val="accent1"/>
                    </a:gs>
                    <a:gs pos="88000">
                      <a:srgbClr val="FF0000"/>
                    </a:gs>
                  </a:gsLst>
                  <a:lin ang="5400000" scaled="0"/>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Oval 74"/>
              <p:cNvSpPr/>
              <p:nvPr/>
            </p:nvSpPr>
            <p:spPr>
              <a:xfrm>
                <a:off x="6222492" y="3826432"/>
                <a:ext cx="100584" cy="64008"/>
              </a:xfrm>
              <a:prstGeom prst="ellipse">
                <a:avLst/>
              </a:prstGeom>
              <a:gradFill>
                <a:gsLst>
                  <a:gs pos="25000">
                    <a:schemeClr val="tx1"/>
                  </a:gs>
                  <a:gs pos="100000">
                    <a:schemeClr val="accent1">
                      <a:tint val="50000"/>
                      <a:shade val="100000"/>
                      <a:satMod val="150000"/>
                    </a:schemeClr>
                  </a:gs>
                </a:gsLst>
                <a:path path="circle">
                  <a:fillToRect l="100000" t="100000" r="100000" b="100000"/>
                </a:path>
              </a:gradFill>
              <a:ln cap="rnd">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rot="19404703">
              <a:off x="2632509" y="5320748"/>
              <a:ext cx="857235" cy="766567"/>
              <a:chOff x="6061994" y="2545145"/>
              <a:chExt cx="901105" cy="800738"/>
            </a:xfrm>
          </p:grpSpPr>
          <p:sp>
            <p:nvSpPr>
              <p:cNvPr id="72" name="Arc 71"/>
              <p:cNvSpPr/>
              <p:nvPr/>
            </p:nvSpPr>
            <p:spPr>
              <a:xfrm rot="971544">
                <a:off x="6061994" y="2545145"/>
                <a:ext cx="855228" cy="800738"/>
              </a:xfrm>
              <a:prstGeom prst="arc">
                <a:avLst>
                  <a:gd name="adj1" fmla="val 16200000"/>
                  <a:gd name="adj2" fmla="val 20932216"/>
                </a:avLst>
              </a:prstGeom>
              <a:ln w="114300" cap="rnd" cmpd="sng">
                <a:gradFill>
                  <a:gsLst>
                    <a:gs pos="0">
                      <a:schemeClr val="bg2">
                        <a:lumMod val="50000"/>
                      </a:schemeClr>
                    </a:gs>
                    <a:gs pos="77000">
                      <a:srgbClr val="FF0000"/>
                    </a:gs>
                  </a:gsLst>
                  <a:lin ang="5400000" scaled="0"/>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Oval 72"/>
              <p:cNvSpPr/>
              <p:nvPr/>
            </p:nvSpPr>
            <p:spPr>
              <a:xfrm rot="5707964" flipH="1" flipV="1">
                <a:off x="6868922" y="2955934"/>
                <a:ext cx="87769" cy="100584"/>
              </a:xfrm>
              <a:prstGeom prst="ellipse">
                <a:avLst/>
              </a:prstGeom>
              <a:solidFill>
                <a:schemeClr val="tx1"/>
              </a:solidFill>
              <a:ln cap="rnd">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rot="18020663">
              <a:off x="3749201" y="5514796"/>
              <a:ext cx="862651" cy="761754"/>
              <a:chOff x="6061994" y="2545145"/>
              <a:chExt cx="901105" cy="800738"/>
            </a:xfrm>
          </p:grpSpPr>
          <p:sp>
            <p:nvSpPr>
              <p:cNvPr id="70" name="Arc 69"/>
              <p:cNvSpPr/>
              <p:nvPr/>
            </p:nvSpPr>
            <p:spPr>
              <a:xfrm rot="971544">
                <a:off x="6061994" y="2545145"/>
                <a:ext cx="855228" cy="800738"/>
              </a:xfrm>
              <a:prstGeom prst="arc">
                <a:avLst>
                  <a:gd name="adj1" fmla="val 16200000"/>
                  <a:gd name="adj2" fmla="val 20932216"/>
                </a:avLst>
              </a:prstGeom>
              <a:ln w="114300" cap="rnd" cmpd="sng">
                <a:gradFill>
                  <a:gsLst>
                    <a:gs pos="0">
                      <a:schemeClr val="bg2">
                        <a:lumMod val="50000"/>
                      </a:schemeClr>
                    </a:gs>
                    <a:gs pos="44000">
                      <a:srgbClr val="FF0000"/>
                    </a:gs>
                  </a:gsLst>
                  <a:lin ang="5400000" scaled="0"/>
                </a:gra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Oval 70"/>
              <p:cNvSpPr/>
              <p:nvPr/>
            </p:nvSpPr>
            <p:spPr>
              <a:xfrm rot="5707964" flipH="1" flipV="1">
                <a:off x="6868922" y="2955934"/>
                <a:ext cx="87769" cy="100584"/>
              </a:xfrm>
              <a:prstGeom prst="ellipse">
                <a:avLst/>
              </a:prstGeom>
              <a:solidFill>
                <a:schemeClr val="tx1"/>
              </a:solidFill>
              <a:ln cap="rnd">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Arc 28"/>
            <p:cNvSpPr/>
            <p:nvPr/>
          </p:nvSpPr>
          <p:spPr>
            <a:xfrm>
              <a:off x="1966490" y="4120355"/>
              <a:ext cx="4593760" cy="2240611"/>
            </a:xfrm>
            <a:prstGeom prst="arc">
              <a:avLst>
                <a:gd name="adj1" fmla="val 169590"/>
                <a:gd name="adj2" fmla="val 10580287"/>
              </a:avLst>
            </a:prstGeom>
            <a:noFill/>
            <a:ln cmpd="sng">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Oval 29"/>
            <p:cNvSpPr/>
            <p:nvPr/>
          </p:nvSpPr>
          <p:spPr>
            <a:xfrm>
              <a:off x="1959540" y="5356315"/>
              <a:ext cx="78191" cy="786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182534" y="6321624"/>
              <a:ext cx="161673" cy="78685"/>
            </a:xfrm>
            <a:prstGeom prst="ellipse">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514370" y="5316972"/>
              <a:ext cx="78191" cy="78685"/>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Arc 32"/>
            <p:cNvSpPr/>
            <p:nvPr/>
          </p:nvSpPr>
          <p:spPr>
            <a:xfrm>
              <a:off x="3433284" y="6070791"/>
              <a:ext cx="461585" cy="414590"/>
            </a:xfrm>
            <a:prstGeom prst="arc">
              <a:avLst>
                <a:gd name="adj1" fmla="val 8708254"/>
                <a:gd name="adj2" fmla="val 12965377"/>
              </a:avLst>
            </a:prstGeom>
            <a:noFill/>
            <a:ln cmpd="sng">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Arc 33"/>
            <p:cNvSpPr/>
            <p:nvPr/>
          </p:nvSpPr>
          <p:spPr>
            <a:xfrm>
              <a:off x="4673542" y="6053905"/>
              <a:ext cx="461585" cy="414590"/>
            </a:xfrm>
            <a:prstGeom prst="arc">
              <a:avLst>
                <a:gd name="adj1" fmla="val 19377920"/>
                <a:gd name="adj2" fmla="val 2354750"/>
              </a:avLst>
            </a:prstGeom>
            <a:noFill/>
            <a:ln cmpd="sng">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5" name="Straight Arrow Connector 34"/>
            <p:cNvCxnSpPr/>
            <p:nvPr/>
          </p:nvCxnSpPr>
          <p:spPr>
            <a:xfrm>
              <a:off x="1626469" y="4997942"/>
              <a:ext cx="0" cy="274626"/>
            </a:xfrm>
            <a:prstGeom prst="straightConnector1">
              <a:avLst/>
            </a:prstGeom>
            <a:ln cmpd="sng">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6616669" y="4882974"/>
              <a:ext cx="0" cy="248829"/>
            </a:xfrm>
            <a:prstGeom prst="straightConnector1">
              <a:avLst/>
            </a:prstGeom>
            <a:ln cmpd="sng">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355399" y="2817083"/>
              <a:ext cx="1089127" cy="265178"/>
            </a:xfrm>
            <a:prstGeom prst="rect">
              <a:avLst/>
            </a:prstGeom>
            <a:noFill/>
          </p:spPr>
          <p:txBody>
            <a:bodyPr wrap="none" rtlCol="0">
              <a:spAutoFit/>
            </a:bodyPr>
            <a:lstStyle/>
            <a:p>
              <a:r>
                <a:rPr lang="en-US" sz="1200" b="1" dirty="0"/>
                <a:t>Mucous Plug</a:t>
              </a:r>
            </a:p>
          </p:txBody>
        </p:sp>
        <p:sp>
          <p:nvSpPr>
            <p:cNvPr id="38" name="TextBox 37"/>
            <p:cNvSpPr txBox="1"/>
            <p:nvPr/>
          </p:nvSpPr>
          <p:spPr>
            <a:xfrm>
              <a:off x="1277299" y="2473606"/>
              <a:ext cx="922906" cy="265178"/>
            </a:xfrm>
            <a:prstGeom prst="rect">
              <a:avLst/>
            </a:prstGeom>
            <a:noFill/>
          </p:spPr>
          <p:txBody>
            <a:bodyPr wrap="none" rtlCol="0">
              <a:spAutoFit/>
            </a:bodyPr>
            <a:lstStyle/>
            <a:p>
              <a:r>
                <a:rPr lang="en-US" sz="1200" b="1" dirty="0"/>
                <a:t>Secretions</a:t>
              </a:r>
            </a:p>
          </p:txBody>
        </p:sp>
        <p:sp>
          <p:nvSpPr>
            <p:cNvPr id="39" name="TextBox 38"/>
            <p:cNvSpPr txBox="1"/>
            <p:nvPr/>
          </p:nvSpPr>
          <p:spPr>
            <a:xfrm>
              <a:off x="1626469" y="5007389"/>
              <a:ext cx="469993" cy="265178"/>
            </a:xfrm>
            <a:prstGeom prst="rect">
              <a:avLst/>
            </a:prstGeom>
            <a:noFill/>
          </p:spPr>
          <p:txBody>
            <a:bodyPr wrap="none" rtlCol="0">
              <a:spAutoFit/>
            </a:bodyPr>
            <a:lstStyle/>
            <a:p>
              <a:r>
                <a:rPr lang="en-US" sz="1200" b="1" dirty="0"/>
                <a:t>V/Q </a:t>
              </a:r>
            </a:p>
          </p:txBody>
        </p:sp>
        <p:sp>
          <p:nvSpPr>
            <p:cNvPr id="40" name="TextBox 39"/>
            <p:cNvSpPr txBox="1"/>
            <p:nvPr/>
          </p:nvSpPr>
          <p:spPr>
            <a:xfrm>
              <a:off x="2122199" y="4243042"/>
              <a:ext cx="280899" cy="265178"/>
            </a:xfrm>
            <a:prstGeom prst="rect">
              <a:avLst/>
            </a:prstGeom>
            <a:noFill/>
          </p:spPr>
          <p:txBody>
            <a:bodyPr wrap="none" rtlCol="0">
              <a:spAutoFit/>
            </a:bodyPr>
            <a:lstStyle/>
            <a:p>
              <a:r>
                <a:rPr lang="en-US" sz="1200" b="1" dirty="0"/>
                <a:t>A</a:t>
              </a:r>
            </a:p>
          </p:txBody>
        </p:sp>
        <p:sp>
          <p:nvSpPr>
            <p:cNvPr id="41" name="TextBox 40"/>
            <p:cNvSpPr txBox="1"/>
            <p:nvPr/>
          </p:nvSpPr>
          <p:spPr>
            <a:xfrm>
              <a:off x="2772826" y="4968574"/>
              <a:ext cx="280899" cy="265178"/>
            </a:xfrm>
            <a:prstGeom prst="rect">
              <a:avLst/>
            </a:prstGeom>
            <a:noFill/>
          </p:spPr>
          <p:txBody>
            <a:bodyPr wrap="none" rtlCol="0">
              <a:spAutoFit/>
            </a:bodyPr>
            <a:lstStyle/>
            <a:p>
              <a:r>
                <a:rPr lang="en-US" sz="1200" b="1" dirty="0"/>
                <a:t>B</a:t>
              </a:r>
            </a:p>
          </p:txBody>
        </p:sp>
        <p:sp>
          <p:nvSpPr>
            <p:cNvPr id="42" name="TextBox 41"/>
            <p:cNvSpPr txBox="1"/>
            <p:nvPr/>
          </p:nvSpPr>
          <p:spPr>
            <a:xfrm>
              <a:off x="3678028" y="5228925"/>
              <a:ext cx="280899" cy="265178"/>
            </a:xfrm>
            <a:prstGeom prst="rect">
              <a:avLst/>
            </a:prstGeom>
            <a:noFill/>
          </p:spPr>
          <p:txBody>
            <a:bodyPr wrap="none" rtlCol="0">
              <a:spAutoFit/>
            </a:bodyPr>
            <a:lstStyle/>
            <a:p>
              <a:r>
                <a:rPr lang="en-US" sz="1200" b="1" dirty="0"/>
                <a:t>C</a:t>
              </a:r>
            </a:p>
          </p:txBody>
        </p:sp>
        <p:sp>
          <p:nvSpPr>
            <p:cNvPr id="43" name="TextBox 42"/>
            <p:cNvSpPr txBox="1"/>
            <p:nvPr/>
          </p:nvSpPr>
          <p:spPr>
            <a:xfrm>
              <a:off x="4603918" y="5184651"/>
              <a:ext cx="280899" cy="265178"/>
            </a:xfrm>
            <a:prstGeom prst="rect">
              <a:avLst/>
            </a:prstGeom>
            <a:noFill/>
          </p:spPr>
          <p:txBody>
            <a:bodyPr wrap="none" rtlCol="0">
              <a:spAutoFit/>
            </a:bodyPr>
            <a:lstStyle/>
            <a:p>
              <a:r>
                <a:rPr lang="en-US" sz="1200" b="1" dirty="0"/>
                <a:t>D</a:t>
              </a:r>
            </a:p>
          </p:txBody>
        </p:sp>
        <p:sp>
          <p:nvSpPr>
            <p:cNvPr id="44" name="TextBox 43"/>
            <p:cNvSpPr txBox="1"/>
            <p:nvPr/>
          </p:nvSpPr>
          <p:spPr>
            <a:xfrm>
              <a:off x="5329716" y="4586103"/>
              <a:ext cx="273273" cy="265178"/>
            </a:xfrm>
            <a:prstGeom prst="rect">
              <a:avLst/>
            </a:prstGeom>
            <a:noFill/>
          </p:spPr>
          <p:txBody>
            <a:bodyPr wrap="none" rtlCol="0">
              <a:spAutoFit/>
            </a:bodyPr>
            <a:lstStyle/>
            <a:p>
              <a:r>
                <a:rPr lang="en-US" sz="1200" b="1" dirty="0"/>
                <a:t>E</a:t>
              </a:r>
            </a:p>
          </p:txBody>
        </p:sp>
        <p:cxnSp>
          <p:nvCxnSpPr>
            <p:cNvPr id="45" name="Straight Arrow Connector 44"/>
            <p:cNvCxnSpPr/>
            <p:nvPr/>
          </p:nvCxnSpPr>
          <p:spPr>
            <a:xfrm>
              <a:off x="1643686" y="3892880"/>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1915571" y="4508220"/>
              <a:ext cx="176117" cy="50267"/>
            </a:xfrm>
            <a:prstGeom prst="straightConnector1">
              <a:avLst/>
            </a:prstGeom>
            <a:ln w="158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5821053" y="5042118"/>
              <a:ext cx="56552" cy="196653"/>
            </a:xfrm>
            <a:prstGeom prst="straightConnector1">
              <a:avLst/>
            </a:prstGeom>
            <a:ln w="158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2529803" y="5125536"/>
              <a:ext cx="15134" cy="157985"/>
            </a:xfrm>
            <a:prstGeom prst="straightConnector1">
              <a:avLst/>
            </a:prstGeom>
            <a:ln w="158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5478962" y="5298011"/>
              <a:ext cx="176117" cy="50267"/>
            </a:xfrm>
            <a:prstGeom prst="straightConnector1">
              <a:avLst/>
            </a:prstGeom>
            <a:ln w="158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2592721" y="5418050"/>
              <a:ext cx="220826" cy="31779"/>
            </a:xfrm>
            <a:prstGeom prst="straightConnector1">
              <a:avLst/>
            </a:prstGeom>
            <a:ln w="158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3454272" y="5613069"/>
              <a:ext cx="97605" cy="148499"/>
            </a:xfrm>
            <a:prstGeom prst="straightConnector1">
              <a:avLst/>
            </a:prstGeom>
            <a:ln w="158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3745290" y="5670218"/>
              <a:ext cx="115115" cy="129335"/>
            </a:xfrm>
            <a:prstGeom prst="straightConnector1">
              <a:avLst/>
            </a:prstGeom>
            <a:ln w="158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515859" y="5629807"/>
              <a:ext cx="176117" cy="131761"/>
            </a:xfrm>
            <a:prstGeom prst="straightConnector1">
              <a:avLst/>
            </a:prstGeom>
            <a:ln w="158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V="1">
              <a:off x="4895049" y="5648840"/>
              <a:ext cx="88058" cy="172089"/>
            </a:xfrm>
            <a:prstGeom prst="straightConnector1">
              <a:avLst/>
            </a:prstGeom>
            <a:ln w="158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6425930" y="4618858"/>
              <a:ext cx="142467" cy="69850"/>
            </a:xfrm>
            <a:prstGeom prst="straightConnector1">
              <a:avLst/>
            </a:prstGeom>
            <a:ln w="158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3923574" y="6362645"/>
              <a:ext cx="723503" cy="441964"/>
            </a:xfrm>
            <a:prstGeom prst="rect">
              <a:avLst/>
            </a:prstGeom>
            <a:noFill/>
          </p:spPr>
          <p:txBody>
            <a:bodyPr wrap="square" rtlCol="0">
              <a:spAutoFit/>
            </a:bodyPr>
            <a:lstStyle/>
            <a:p>
              <a:pPr algn="ctr"/>
              <a:r>
                <a:rPr lang="en-US" sz="1200" b="1" dirty="0"/>
                <a:t>Normal V/Q </a:t>
              </a:r>
            </a:p>
          </p:txBody>
        </p:sp>
        <p:sp>
          <p:nvSpPr>
            <p:cNvPr id="57" name="TextBox 56"/>
            <p:cNvSpPr txBox="1"/>
            <p:nvPr/>
          </p:nvSpPr>
          <p:spPr>
            <a:xfrm>
              <a:off x="5310371" y="5614945"/>
              <a:ext cx="532988" cy="265178"/>
            </a:xfrm>
            <a:prstGeom prst="rect">
              <a:avLst/>
            </a:prstGeom>
            <a:noFill/>
          </p:spPr>
          <p:txBody>
            <a:bodyPr wrap="square" rtlCol="0">
              <a:spAutoFit/>
            </a:bodyPr>
            <a:lstStyle/>
            <a:p>
              <a:r>
                <a:rPr lang="en-US" sz="1200" b="1" dirty="0"/>
                <a:t>Clot</a:t>
              </a:r>
            </a:p>
          </p:txBody>
        </p:sp>
        <p:cxnSp>
          <p:nvCxnSpPr>
            <p:cNvPr id="58" name="Straight Connector 57"/>
            <p:cNvCxnSpPr/>
            <p:nvPr/>
          </p:nvCxnSpPr>
          <p:spPr>
            <a:xfrm flipH="1" flipV="1">
              <a:off x="5209395" y="5433939"/>
              <a:ext cx="221188" cy="179130"/>
            </a:xfrm>
            <a:prstGeom prst="line">
              <a:avLst/>
            </a:prstGeom>
            <a:ln cmpd="sng"/>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flipV="1">
              <a:off x="2792909" y="6101383"/>
              <a:ext cx="220825" cy="78684"/>
            </a:xfrm>
            <a:prstGeom prst="straightConnector1">
              <a:avLst/>
            </a:prstGeom>
            <a:ln cmpd="sng">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5604426" y="6080627"/>
              <a:ext cx="162781" cy="67042"/>
            </a:xfrm>
            <a:prstGeom prst="straightConnector1">
              <a:avLst/>
            </a:prstGeom>
            <a:ln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61" name="Freeform 60"/>
            <p:cNvSpPr/>
            <p:nvPr/>
          </p:nvSpPr>
          <p:spPr>
            <a:xfrm>
              <a:off x="3162771" y="1351087"/>
              <a:ext cx="680605" cy="1228990"/>
            </a:xfrm>
            <a:custGeom>
              <a:avLst/>
              <a:gdLst>
                <a:gd name="connsiteX0" fmla="*/ 0 w 635000"/>
                <a:gd name="connsiteY0" fmla="*/ 0 h 1161143"/>
                <a:gd name="connsiteX1" fmla="*/ 283028 w 635000"/>
                <a:gd name="connsiteY1" fmla="*/ 170543 h 1161143"/>
                <a:gd name="connsiteX2" fmla="*/ 431800 w 635000"/>
                <a:gd name="connsiteY2" fmla="*/ 315686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573314 w 635000"/>
                <a:gd name="connsiteY6" fmla="*/ 834571 h 1161143"/>
                <a:gd name="connsiteX7" fmla="*/ 460828 w 635000"/>
                <a:gd name="connsiteY7" fmla="*/ 562429 h 1161143"/>
                <a:gd name="connsiteX8" fmla="*/ 272143 w 635000"/>
                <a:gd name="connsiteY8" fmla="*/ 322943 h 1161143"/>
                <a:gd name="connsiteX9" fmla="*/ 47171 w 635000"/>
                <a:gd name="connsiteY9" fmla="*/ 141514 h 1161143"/>
                <a:gd name="connsiteX10" fmla="*/ 18143 w 635000"/>
                <a:gd name="connsiteY10" fmla="*/ 72571 h 1161143"/>
                <a:gd name="connsiteX11" fmla="*/ 0 w 635000"/>
                <a:gd name="connsiteY11" fmla="*/ 0 h 1161143"/>
                <a:gd name="connsiteX0" fmla="*/ 0 w 635000"/>
                <a:gd name="connsiteY0" fmla="*/ 0 h 1161143"/>
                <a:gd name="connsiteX1" fmla="*/ 283028 w 635000"/>
                <a:gd name="connsiteY1" fmla="*/ 170543 h 1161143"/>
                <a:gd name="connsiteX2" fmla="*/ 431800 w 635000"/>
                <a:gd name="connsiteY2" fmla="*/ 315686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573314 w 635000"/>
                <a:gd name="connsiteY6" fmla="*/ 834571 h 1161143"/>
                <a:gd name="connsiteX7" fmla="*/ 460828 w 635000"/>
                <a:gd name="connsiteY7" fmla="*/ 562429 h 1161143"/>
                <a:gd name="connsiteX8" fmla="*/ 272143 w 635000"/>
                <a:gd name="connsiteY8" fmla="*/ 322943 h 1161143"/>
                <a:gd name="connsiteX9" fmla="*/ 47171 w 635000"/>
                <a:gd name="connsiteY9" fmla="*/ 141514 h 1161143"/>
                <a:gd name="connsiteX10" fmla="*/ 18143 w 635000"/>
                <a:gd name="connsiteY10" fmla="*/ 72571 h 1161143"/>
                <a:gd name="connsiteX11" fmla="*/ 0 w 635000"/>
                <a:gd name="connsiteY11" fmla="*/ 0 h 1161143"/>
                <a:gd name="connsiteX0" fmla="*/ 0 w 635000"/>
                <a:gd name="connsiteY0" fmla="*/ 0 h 1161143"/>
                <a:gd name="connsiteX1" fmla="*/ 283028 w 635000"/>
                <a:gd name="connsiteY1" fmla="*/ 170543 h 1161143"/>
                <a:gd name="connsiteX2" fmla="*/ 431800 w 635000"/>
                <a:gd name="connsiteY2" fmla="*/ 315686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573314 w 635000"/>
                <a:gd name="connsiteY6" fmla="*/ 834571 h 1161143"/>
                <a:gd name="connsiteX7" fmla="*/ 460828 w 635000"/>
                <a:gd name="connsiteY7" fmla="*/ 562429 h 1161143"/>
                <a:gd name="connsiteX8" fmla="*/ 272143 w 635000"/>
                <a:gd name="connsiteY8" fmla="*/ 322943 h 1161143"/>
                <a:gd name="connsiteX9" fmla="*/ 47171 w 635000"/>
                <a:gd name="connsiteY9" fmla="*/ 141514 h 1161143"/>
                <a:gd name="connsiteX10" fmla="*/ 18143 w 635000"/>
                <a:gd name="connsiteY10" fmla="*/ 72571 h 1161143"/>
                <a:gd name="connsiteX11" fmla="*/ 0 w 635000"/>
                <a:gd name="connsiteY11" fmla="*/ 0 h 1161143"/>
                <a:gd name="connsiteX0" fmla="*/ 0 w 635000"/>
                <a:gd name="connsiteY0" fmla="*/ 0 h 1161143"/>
                <a:gd name="connsiteX1" fmla="*/ 283028 w 635000"/>
                <a:gd name="connsiteY1" fmla="*/ 170543 h 1161143"/>
                <a:gd name="connsiteX2" fmla="*/ 431800 w 635000"/>
                <a:gd name="connsiteY2" fmla="*/ 315686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573314 w 635000"/>
                <a:gd name="connsiteY6" fmla="*/ 834571 h 1161143"/>
                <a:gd name="connsiteX7" fmla="*/ 460828 w 635000"/>
                <a:gd name="connsiteY7" fmla="*/ 562429 h 1161143"/>
                <a:gd name="connsiteX8" fmla="*/ 272143 w 635000"/>
                <a:gd name="connsiteY8" fmla="*/ 322943 h 1161143"/>
                <a:gd name="connsiteX9" fmla="*/ 47171 w 635000"/>
                <a:gd name="connsiteY9" fmla="*/ 141514 h 1161143"/>
                <a:gd name="connsiteX10" fmla="*/ 18143 w 635000"/>
                <a:gd name="connsiteY10" fmla="*/ 72571 h 1161143"/>
                <a:gd name="connsiteX11" fmla="*/ 0 w 635000"/>
                <a:gd name="connsiteY11" fmla="*/ 0 h 1161143"/>
                <a:gd name="connsiteX0" fmla="*/ 0 w 635000"/>
                <a:gd name="connsiteY0" fmla="*/ 0 h 1161143"/>
                <a:gd name="connsiteX1" fmla="*/ 283028 w 635000"/>
                <a:gd name="connsiteY1" fmla="*/ 170543 h 1161143"/>
                <a:gd name="connsiteX2" fmla="*/ 431800 w 635000"/>
                <a:gd name="connsiteY2" fmla="*/ 315686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573314 w 635000"/>
                <a:gd name="connsiteY6" fmla="*/ 834571 h 1161143"/>
                <a:gd name="connsiteX7" fmla="*/ 460828 w 635000"/>
                <a:gd name="connsiteY7" fmla="*/ 562429 h 1161143"/>
                <a:gd name="connsiteX8" fmla="*/ 272143 w 635000"/>
                <a:gd name="connsiteY8" fmla="*/ 322943 h 1161143"/>
                <a:gd name="connsiteX9" fmla="*/ 47171 w 635000"/>
                <a:gd name="connsiteY9" fmla="*/ 141514 h 1161143"/>
                <a:gd name="connsiteX10" fmla="*/ 18143 w 635000"/>
                <a:gd name="connsiteY10" fmla="*/ 72571 h 1161143"/>
                <a:gd name="connsiteX11" fmla="*/ 0 w 635000"/>
                <a:gd name="connsiteY11" fmla="*/ 0 h 1161143"/>
                <a:gd name="connsiteX0" fmla="*/ 0 w 635000"/>
                <a:gd name="connsiteY0" fmla="*/ 0 h 1161143"/>
                <a:gd name="connsiteX1" fmla="*/ 283028 w 635000"/>
                <a:gd name="connsiteY1" fmla="*/ 170543 h 1161143"/>
                <a:gd name="connsiteX2" fmla="*/ 431800 w 635000"/>
                <a:gd name="connsiteY2" fmla="*/ 315686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573314 w 635000"/>
                <a:gd name="connsiteY6" fmla="*/ 834571 h 1161143"/>
                <a:gd name="connsiteX7" fmla="*/ 460828 w 635000"/>
                <a:gd name="connsiteY7" fmla="*/ 562429 h 1161143"/>
                <a:gd name="connsiteX8" fmla="*/ 272143 w 635000"/>
                <a:gd name="connsiteY8" fmla="*/ 322943 h 1161143"/>
                <a:gd name="connsiteX9" fmla="*/ 47171 w 635000"/>
                <a:gd name="connsiteY9" fmla="*/ 141514 h 1161143"/>
                <a:gd name="connsiteX10" fmla="*/ 18143 w 635000"/>
                <a:gd name="connsiteY10" fmla="*/ 72571 h 1161143"/>
                <a:gd name="connsiteX11" fmla="*/ 0 w 635000"/>
                <a:gd name="connsiteY11" fmla="*/ 0 h 1161143"/>
                <a:gd name="connsiteX0" fmla="*/ 0 w 635000"/>
                <a:gd name="connsiteY0" fmla="*/ 0 h 1161143"/>
                <a:gd name="connsiteX1" fmla="*/ 283028 w 635000"/>
                <a:gd name="connsiteY1" fmla="*/ 170543 h 1161143"/>
                <a:gd name="connsiteX2" fmla="*/ 431800 w 635000"/>
                <a:gd name="connsiteY2" fmla="*/ 315686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573314 w 635000"/>
                <a:gd name="connsiteY6" fmla="*/ 834571 h 1161143"/>
                <a:gd name="connsiteX7" fmla="*/ 460828 w 635000"/>
                <a:gd name="connsiteY7" fmla="*/ 562429 h 1161143"/>
                <a:gd name="connsiteX8" fmla="*/ 272143 w 635000"/>
                <a:gd name="connsiteY8" fmla="*/ 322943 h 1161143"/>
                <a:gd name="connsiteX9" fmla="*/ 47171 w 635000"/>
                <a:gd name="connsiteY9" fmla="*/ 141514 h 1161143"/>
                <a:gd name="connsiteX10" fmla="*/ 18143 w 635000"/>
                <a:gd name="connsiteY10" fmla="*/ 72571 h 1161143"/>
                <a:gd name="connsiteX11" fmla="*/ 0 w 635000"/>
                <a:gd name="connsiteY11" fmla="*/ 0 h 1161143"/>
                <a:gd name="connsiteX0" fmla="*/ 0 w 635000"/>
                <a:gd name="connsiteY0" fmla="*/ 0 h 1161143"/>
                <a:gd name="connsiteX1" fmla="*/ 283028 w 635000"/>
                <a:gd name="connsiteY1" fmla="*/ 170543 h 1161143"/>
                <a:gd name="connsiteX2" fmla="*/ 431800 w 635000"/>
                <a:gd name="connsiteY2" fmla="*/ 315686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573314 w 635000"/>
                <a:gd name="connsiteY6" fmla="*/ 834571 h 1161143"/>
                <a:gd name="connsiteX7" fmla="*/ 460828 w 635000"/>
                <a:gd name="connsiteY7" fmla="*/ 562429 h 1161143"/>
                <a:gd name="connsiteX8" fmla="*/ 272143 w 635000"/>
                <a:gd name="connsiteY8" fmla="*/ 322943 h 1161143"/>
                <a:gd name="connsiteX9" fmla="*/ 47171 w 635000"/>
                <a:gd name="connsiteY9" fmla="*/ 141514 h 1161143"/>
                <a:gd name="connsiteX10" fmla="*/ 18143 w 635000"/>
                <a:gd name="connsiteY10" fmla="*/ 72571 h 1161143"/>
                <a:gd name="connsiteX11" fmla="*/ 0 w 635000"/>
                <a:gd name="connsiteY11" fmla="*/ 0 h 1161143"/>
                <a:gd name="connsiteX0" fmla="*/ 0 w 635000"/>
                <a:gd name="connsiteY0" fmla="*/ 0 h 1161143"/>
                <a:gd name="connsiteX1" fmla="*/ 239137 w 635000"/>
                <a:gd name="connsiteY1" fmla="*/ 126651 h 1161143"/>
                <a:gd name="connsiteX2" fmla="*/ 431800 w 635000"/>
                <a:gd name="connsiteY2" fmla="*/ 315686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573314 w 635000"/>
                <a:gd name="connsiteY6" fmla="*/ 834571 h 1161143"/>
                <a:gd name="connsiteX7" fmla="*/ 460828 w 635000"/>
                <a:gd name="connsiteY7" fmla="*/ 562429 h 1161143"/>
                <a:gd name="connsiteX8" fmla="*/ 272143 w 635000"/>
                <a:gd name="connsiteY8" fmla="*/ 322943 h 1161143"/>
                <a:gd name="connsiteX9" fmla="*/ 47171 w 635000"/>
                <a:gd name="connsiteY9" fmla="*/ 141514 h 1161143"/>
                <a:gd name="connsiteX10" fmla="*/ 18143 w 635000"/>
                <a:gd name="connsiteY10" fmla="*/ 72571 h 1161143"/>
                <a:gd name="connsiteX11" fmla="*/ 0 w 635000"/>
                <a:gd name="connsiteY11" fmla="*/ 0 h 1161143"/>
                <a:gd name="connsiteX0" fmla="*/ 0 w 635000"/>
                <a:gd name="connsiteY0" fmla="*/ 0 h 1161143"/>
                <a:gd name="connsiteX1" fmla="*/ 239137 w 635000"/>
                <a:gd name="connsiteY1" fmla="*/ 126651 h 1161143"/>
                <a:gd name="connsiteX2" fmla="*/ 468376 w 635000"/>
                <a:gd name="connsiteY2" fmla="*/ 352262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573314 w 635000"/>
                <a:gd name="connsiteY6" fmla="*/ 834571 h 1161143"/>
                <a:gd name="connsiteX7" fmla="*/ 460828 w 635000"/>
                <a:gd name="connsiteY7" fmla="*/ 562429 h 1161143"/>
                <a:gd name="connsiteX8" fmla="*/ 272143 w 635000"/>
                <a:gd name="connsiteY8" fmla="*/ 322943 h 1161143"/>
                <a:gd name="connsiteX9" fmla="*/ 47171 w 635000"/>
                <a:gd name="connsiteY9" fmla="*/ 141514 h 1161143"/>
                <a:gd name="connsiteX10" fmla="*/ 18143 w 635000"/>
                <a:gd name="connsiteY10" fmla="*/ 72571 h 1161143"/>
                <a:gd name="connsiteX11" fmla="*/ 0 w 635000"/>
                <a:gd name="connsiteY11" fmla="*/ 0 h 1161143"/>
                <a:gd name="connsiteX0" fmla="*/ 0 w 635000"/>
                <a:gd name="connsiteY0" fmla="*/ 0 h 1161143"/>
                <a:gd name="connsiteX1" fmla="*/ 239137 w 635000"/>
                <a:gd name="connsiteY1" fmla="*/ 126651 h 1161143"/>
                <a:gd name="connsiteX2" fmla="*/ 468376 w 635000"/>
                <a:gd name="connsiteY2" fmla="*/ 352262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573314 w 635000"/>
                <a:gd name="connsiteY6" fmla="*/ 834571 h 1161143"/>
                <a:gd name="connsiteX7" fmla="*/ 460828 w 635000"/>
                <a:gd name="connsiteY7" fmla="*/ 562429 h 1161143"/>
                <a:gd name="connsiteX8" fmla="*/ 294089 w 635000"/>
                <a:gd name="connsiteY8" fmla="*/ 344888 h 1161143"/>
                <a:gd name="connsiteX9" fmla="*/ 47171 w 635000"/>
                <a:gd name="connsiteY9" fmla="*/ 141514 h 1161143"/>
                <a:gd name="connsiteX10" fmla="*/ 18143 w 635000"/>
                <a:gd name="connsiteY10" fmla="*/ 72571 h 1161143"/>
                <a:gd name="connsiteX11" fmla="*/ 0 w 635000"/>
                <a:gd name="connsiteY11" fmla="*/ 0 h 1161143"/>
                <a:gd name="connsiteX0" fmla="*/ 0 w 635000"/>
                <a:gd name="connsiteY0" fmla="*/ 0 h 1161143"/>
                <a:gd name="connsiteX1" fmla="*/ 239137 w 635000"/>
                <a:gd name="connsiteY1" fmla="*/ 126651 h 1161143"/>
                <a:gd name="connsiteX2" fmla="*/ 468376 w 635000"/>
                <a:gd name="connsiteY2" fmla="*/ 352262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573314 w 635000"/>
                <a:gd name="connsiteY6" fmla="*/ 834571 h 1161143"/>
                <a:gd name="connsiteX7" fmla="*/ 460828 w 635000"/>
                <a:gd name="connsiteY7" fmla="*/ 562429 h 1161143"/>
                <a:gd name="connsiteX8" fmla="*/ 294089 w 635000"/>
                <a:gd name="connsiteY8" fmla="*/ 344888 h 1161143"/>
                <a:gd name="connsiteX9" fmla="*/ 47171 w 635000"/>
                <a:gd name="connsiteY9" fmla="*/ 141514 h 1161143"/>
                <a:gd name="connsiteX10" fmla="*/ 0 w 635000"/>
                <a:gd name="connsiteY10" fmla="*/ 0 h 1161143"/>
                <a:gd name="connsiteX0" fmla="*/ 0 w 635000"/>
                <a:gd name="connsiteY0" fmla="*/ 0 h 1161143"/>
                <a:gd name="connsiteX1" fmla="*/ 239137 w 635000"/>
                <a:gd name="connsiteY1" fmla="*/ 126651 h 1161143"/>
                <a:gd name="connsiteX2" fmla="*/ 468376 w 635000"/>
                <a:gd name="connsiteY2" fmla="*/ 352262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573314 w 635000"/>
                <a:gd name="connsiteY6" fmla="*/ 834571 h 1161143"/>
                <a:gd name="connsiteX7" fmla="*/ 460828 w 635000"/>
                <a:gd name="connsiteY7" fmla="*/ 562429 h 1161143"/>
                <a:gd name="connsiteX8" fmla="*/ 294089 w 635000"/>
                <a:gd name="connsiteY8" fmla="*/ 344888 h 1161143"/>
                <a:gd name="connsiteX9" fmla="*/ 47171 w 635000"/>
                <a:gd name="connsiteY9" fmla="*/ 141514 h 1161143"/>
                <a:gd name="connsiteX10" fmla="*/ 0 w 635000"/>
                <a:gd name="connsiteY10" fmla="*/ 0 h 1161143"/>
                <a:gd name="connsiteX0" fmla="*/ 0 w 635000"/>
                <a:gd name="connsiteY0" fmla="*/ 0 h 1161143"/>
                <a:gd name="connsiteX1" fmla="*/ 239137 w 635000"/>
                <a:gd name="connsiteY1" fmla="*/ 126651 h 1161143"/>
                <a:gd name="connsiteX2" fmla="*/ 468376 w 635000"/>
                <a:gd name="connsiteY2" fmla="*/ 352262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573314 w 635000"/>
                <a:gd name="connsiteY6" fmla="*/ 834571 h 1161143"/>
                <a:gd name="connsiteX7" fmla="*/ 460828 w 635000"/>
                <a:gd name="connsiteY7" fmla="*/ 562429 h 1161143"/>
                <a:gd name="connsiteX8" fmla="*/ 294089 w 635000"/>
                <a:gd name="connsiteY8" fmla="*/ 344888 h 1161143"/>
                <a:gd name="connsiteX9" fmla="*/ 47171 w 635000"/>
                <a:gd name="connsiteY9" fmla="*/ 141514 h 1161143"/>
                <a:gd name="connsiteX10" fmla="*/ 0 w 635000"/>
                <a:gd name="connsiteY10" fmla="*/ 0 h 1161143"/>
                <a:gd name="connsiteX0" fmla="*/ 0 w 635000"/>
                <a:gd name="connsiteY0" fmla="*/ 0 h 1161143"/>
                <a:gd name="connsiteX1" fmla="*/ 239137 w 635000"/>
                <a:gd name="connsiteY1" fmla="*/ 126651 h 1161143"/>
                <a:gd name="connsiteX2" fmla="*/ 439115 w 635000"/>
                <a:gd name="connsiteY2" fmla="*/ 359577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573314 w 635000"/>
                <a:gd name="connsiteY6" fmla="*/ 834571 h 1161143"/>
                <a:gd name="connsiteX7" fmla="*/ 460828 w 635000"/>
                <a:gd name="connsiteY7" fmla="*/ 562429 h 1161143"/>
                <a:gd name="connsiteX8" fmla="*/ 294089 w 635000"/>
                <a:gd name="connsiteY8" fmla="*/ 344888 h 1161143"/>
                <a:gd name="connsiteX9" fmla="*/ 47171 w 635000"/>
                <a:gd name="connsiteY9" fmla="*/ 141514 h 1161143"/>
                <a:gd name="connsiteX10" fmla="*/ 0 w 635000"/>
                <a:gd name="connsiteY10" fmla="*/ 0 h 1161143"/>
                <a:gd name="connsiteX0" fmla="*/ 0 w 635000"/>
                <a:gd name="connsiteY0" fmla="*/ 0 h 1161143"/>
                <a:gd name="connsiteX1" fmla="*/ 239137 w 635000"/>
                <a:gd name="connsiteY1" fmla="*/ 126651 h 1161143"/>
                <a:gd name="connsiteX2" fmla="*/ 439115 w 635000"/>
                <a:gd name="connsiteY2" fmla="*/ 359577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573314 w 635000"/>
                <a:gd name="connsiteY6" fmla="*/ 834571 h 1161143"/>
                <a:gd name="connsiteX7" fmla="*/ 416937 w 635000"/>
                <a:gd name="connsiteY7" fmla="*/ 628266 h 1161143"/>
                <a:gd name="connsiteX8" fmla="*/ 294089 w 635000"/>
                <a:gd name="connsiteY8" fmla="*/ 344888 h 1161143"/>
                <a:gd name="connsiteX9" fmla="*/ 47171 w 635000"/>
                <a:gd name="connsiteY9" fmla="*/ 141514 h 1161143"/>
                <a:gd name="connsiteX10" fmla="*/ 0 w 635000"/>
                <a:gd name="connsiteY10" fmla="*/ 0 h 1161143"/>
                <a:gd name="connsiteX0" fmla="*/ 0 w 635000"/>
                <a:gd name="connsiteY0" fmla="*/ 0 h 1161143"/>
                <a:gd name="connsiteX1" fmla="*/ 239137 w 635000"/>
                <a:gd name="connsiteY1" fmla="*/ 126651 h 1161143"/>
                <a:gd name="connsiteX2" fmla="*/ 439115 w 635000"/>
                <a:gd name="connsiteY2" fmla="*/ 359577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573314 w 635000"/>
                <a:gd name="connsiteY6" fmla="*/ 834571 h 1161143"/>
                <a:gd name="connsiteX7" fmla="*/ 416937 w 635000"/>
                <a:gd name="connsiteY7" fmla="*/ 628266 h 1161143"/>
                <a:gd name="connsiteX8" fmla="*/ 206306 w 635000"/>
                <a:gd name="connsiteY8" fmla="*/ 352203 h 1161143"/>
                <a:gd name="connsiteX9" fmla="*/ 47171 w 635000"/>
                <a:gd name="connsiteY9" fmla="*/ 141514 h 1161143"/>
                <a:gd name="connsiteX10" fmla="*/ 0 w 635000"/>
                <a:gd name="connsiteY10" fmla="*/ 0 h 1161143"/>
                <a:gd name="connsiteX0" fmla="*/ 0 w 635000"/>
                <a:gd name="connsiteY0" fmla="*/ 0 h 1161143"/>
                <a:gd name="connsiteX1" fmla="*/ 239137 w 635000"/>
                <a:gd name="connsiteY1" fmla="*/ 126651 h 1161143"/>
                <a:gd name="connsiteX2" fmla="*/ 439115 w 635000"/>
                <a:gd name="connsiteY2" fmla="*/ 359577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478216 w 635000"/>
                <a:gd name="connsiteY6" fmla="*/ 900408 h 1161143"/>
                <a:gd name="connsiteX7" fmla="*/ 416937 w 635000"/>
                <a:gd name="connsiteY7" fmla="*/ 628266 h 1161143"/>
                <a:gd name="connsiteX8" fmla="*/ 206306 w 635000"/>
                <a:gd name="connsiteY8" fmla="*/ 352203 h 1161143"/>
                <a:gd name="connsiteX9" fmla="*/ 47171 w 635000"/>
                <a:gd name="connsiteY9" fmla="*/ 141514 h 1161143"/>
                <a:gd name="connsiteX10" fmla="*/ 0 w 635000"/>
                <a:gd name="connsiteY10" fmla="*/ 0 h 1161143"/>
                <a:gd name="connsiteX0" fmla="*/ 0 w 635000"/>
                <a:gd name="connsiteY0" fmla="*/ 0 h 1161143"/>
                <a:gd name="connsiteX1" fmla="*/ 239137 w 635000"/>
                <a:gd name="connsiteY1" fmla="*/ 126651 h 1161143"/>
                <a:gd name="connsiteX2" fmla="*/ 439115 w 635000"/>
                <a:gd name="connsiteY2" fmla="*/ 359577 h 1161143"/>
                <a:gd name="connsiteX3" fmla="*/ 595086 w 635000"/>
                <a:gd name="connsiteY3" fmla="*/ 660400 h 1161143"/>
                <a:gd name="connsiteX4" fmla="*/ 635000 w 635000"/>
                <a:gd name="connsiteY4" fmla="*/ 1092200 h 1161143"/>
                <a:gd name="connsiteX5" fmla="*/ 635000 w 635000"/>
                <a:gd name="connsiteY5" fmla="*/ 1161143 h 1161143"/>
                <a:gd name="connsiteX6" fmla="*/ 478216 w 635000"/>
                <a:gd name="connsiteY6" fmla="*/ 900408 h 1161143"/>
                <a:gd name="connsiteX7" fmla="*/ 321840 w 635000"/>
                <a:gd name="connsiteY7" fmla="*/ 620951 h 1161143"/>
                <a:gd name="connsiteX8" fmla="*/ 206306 w 635000"/>
                <a:gd name="connsiteY8" fmla="*/ 352203 h 1161143"/>
                <a:gd name="connsiteX9" fmla="*/ 47171 w 635000"/>
                <a:gd name="connsiteY9" fmla="*/ 141514 h 1161143"/>
                <a:gd name="connsiteX10" fmla="*/ 0 w 635000"/>
                <a:gd name="connsiteY10" fmla="*/ 0 h 1161143"/>
                <a:gd name="connsiteX0" fmla="*/ 0 w 635000"/>
                <a:gd name="connsiteY0" fmla="*/ 0 h 1161143"/>
                <a:gd name="connsiteX1" fmla="*/ 239137 w 635000"/>
                <a:gd name="connsiteY1" fmla="*/ 126651 h 1161143"/>
                <a:gd name="connsiteX2" fmla="*/ 439115 w 635000"/>
                <a:gd name="connsiteY2" fmla="*/ 359577 h 1161143"/>
                <a:gd name="connsiteX3" fmla="*/ 551195 w 635000"/>
                <a:gd name="connsiteY3" fmla="*/ 660400 h 1161143"/>
                <a:gd name="connsiteX4" fmla="*/ 635000 w 635000"/>
                <a:gd name="connsiteY4" fmla="*/ 1092200 h 1161143"/>
                <a:gd name="connsiteX5" fmla="*/ 635000 w 635000"/>
                <a:gd name="connsiteY5" fmla="*/ 1161143 h 1161143"/>
                <a:gd name="connsiteX6" fmla="*/ 478216 w 635000"/>
                <a:gd name="connsiteY6" fmla="*/ 900408 h 1161143"/>
                <a:gd name="connsiteX7" fmla="*/ 321840 w 635000"/>
                <a:gd name="connsiteY7" fmla="*/ 620951 h 1161143"/>
                <a:gd name="connsiteX8" fmla="*/ 206306 w 635000"/>
                <a:gd name="connsiteY8" fmla="*/ 352203 h 1161143"/>
                <a:gd name="connsiteX9" fmla="*/ 47171 w 635000"/>
                <a:gd name="connsiteY9" fmla="*/ 141514 h 1161143"/>
                <a:gd name="connsiteX10" fmla="*/ 0 w 635000"/>
                <a:gd name="connsiteY10" fmla="*/ 0 h 1161143"/>
                <a:gd name="connsiteX0" fmla="*/ 0 w 635000"/>
                <a:gd name="connsiteY0" fmla="*/ 0 h 1234295"/>
                <a:gd name="connsiteX1" fmla="*/ 239137 w 635000"/>
                <a:gd name="connsiteY1" fmla="*/ 126651 h 1234295"/>
                <a:gd name="connsiteX2" fmla="*/ 439115 w 635000"/>
                <a:gd name="connsiteY2" fmla="*/ 359577 h 1234295"/>
                <a:gd name="connsiteX3" fmla="*/ 551195 w 635000"/>
                <a:gd name="connsiteY3" fmla="*/ 660400 h 1234295"/>
                <a:gd name="connsiteX4" fmla="*/ 635000 w 635000"/>
                <a:gd name="connsiteY4" fmla="*/ 1092200 h 1234295"/>
                <a:gd name="connsiteX5" fmla="*/ 532587 w 635000"/>
                <a:gd name="connsiteY5" fmla="*/ 1234295 h 1234295"/>
                <a:gd name="connsiteX6" fmla="*/ 478216 w 635000"/>
                <a:gd name="connsiteY6" fmla="*/ 900408 h 1234295"/>
                <a:gd name="connsiteX7" fmla="*/ 321840 w 635000"/>
                <a:gd name="connsiteY7" fmla="*/ 620951 h 1234295"/>
                <a:gd name="connsiteX8" fmla="*/ 206306 w 635000"/>
                <a:gd name="connsiteY8" fmla="*/ 352203 h 1234295"/>
                <a:gd name="connsiteX9" fmla="*/ 47171 w 635000"/>
                <a:gd name="connsiteY9" fmla="*/ 141514 h 1234295"/>
                <a:gd name="connsiteX10" fmla="*/ 0 w 635000"/>
                <a:gd name="connsiteY10" fmla="*/ 0 h 1234295"/>
                <a:gd name="connsiteX0" fmla="*/ 0 w 569163"/>
                <a:gd name="connsiteY0" fmla="*/ 0 h 1234295"/>
                <a:gd name="connsiteX1" fmla="*/ 239137 w 569163"/>
                <a:gd name="connsiteY1" fmla="*/ 126651 h 1234295"/>
                <a:gd name="connsiteX2" fmla="*/ 439115 w 569163"/>
                <a:gd name="connsiteY2" fmla="*/ 359577 h 1234295"/>
                <a:gd name="connsiteX3" fmla="*/ 551195 w 569163"/>
                <a:gd name="connsiteY3" fmla="*/ 660400 h 1234295"/>
                <a:gd name="connsiteX4" fmla="*/ 569163 w 569163"/>
                <a:gd name="connsiteY4" fmla="*/ 1077569 h 1234295"/>
                <a:gd name="connsiteX5" fmla="*/ 532587 w 569163"/>
                <a:gd name="connsiteY5" fmla="*/ 1234295 h 1234295"/>
                <a:gd name="connsiteX6" fmla="*/ 478216 w 569163"/>
                <a:gd name="connsiteY6" fmla="*/ 900408 h 1234295"/>
                <a:gd name="connsiteX7" fmla="*/ 321840 w 569163"/>
                <a:gd name="connsiteY7" fmla="*/ 620951 h 1234295"/>
                <a:gd name="connsiteX8" fmla="*/ 206306 w 569163"/>
                <a:gd name="connsiteY8" fmla="*/ 352203 h 1234295"/>
                <a:gd name="connsiteX9" fmla="*/ 47171 w 569163"/>
                <a:gd name="connsiteY9" fmla="*/ 141514 h 1234295"/>
                <a:gd name="connsiteX10" fmla="*/ 0 w 569163"/>
                <a:gd name="connsiteY10" fmla="*/ 0 h 1234295"/>
                <a:gd name="connsiteX0" fmla="*/ 0 w 556572"/>
                <a:gd name="connsiteY0" fmla="*/ 0 h 1238283"/>
                <a:gd name="connsiteX1" fmla="*/ 239137 w 556572"/>
                <a:gd name="connsiteY1" fmla="*/ 126651 h 1238283"/>
                <a:gd name="connsiteX2" fmla="*/ 439115 w 556572"/>
                <a:gd name="connsiteY2" fmla="*/ 359577 h 1238283"/>
                <a:gd name="connsiteX3" fmla="*/ 551195 w 556572"/>
                <a:gd name="connsiteY3" fmla="*/ 660400 h 1238283"/>
                <a:gd name="connsiteX4" fmla="*/ 532587 w 556572"/>
                <a:gd name="connsiteY4" fmla="*/ 1234295 h 1238283"/>
                <a:gd name="connsiteX5" fmla="*/ 478216 w 556572"/>
                <a:gd name="connsiteY5" fmla="*/ 900408 h 1238283"/>
                <a:gd name="connsiteX6" fmla="*/ 321840 w 556572"/>
                <a:gd name="connsiteY6" fmla="*/ 620951 h 1238283"/>
                <a:gd name="connsiteX7" fmla="*/ 206306 w 556572"/>
                <a:gd name="connsiteY7" fmla="*/ 352203 h 1238283"/>
                <a:gd name="connsiteX8" fmla="*/ 47171 w 556572"/>
                <a:gd name="connsiteY8" fmla="*/ 141514 h 1238283"/>
                <a:gd name="connsiteX9" fmla="*/ 0 w 556572"/>
                <a:gd name="connsiteY9" fmla="*/ 0 h 1238283"/>
                <a:gd name="connsiteX0" fmla="*/ 0 w 537107"/>
                <a:gd name="connsiteY0" fmla="*/ 0 h 1238283"/>
                <a:gd name="connsiteX1" fmla="*/ 239137 w 537107"/>
                <a:gd name="connsiteY1" fmla="*/ 126651 h 1238283"/>
                <a:gd name="connsiteX2" fmla="*/ 439115 w 537107"/>
                <a:gd name="connsiteY2" fmla="*/ 359577 h 1238283"/>
                <a:gd name="connsiteX3" fmla="*/ 514619 w 537107"/>
                <a:gd name="connsiteY3" fmla="*/ 660400 h 1238283"/>
                <a:gd name="connsiteX4" fmla="*/ 532587 w 537107"/>
                <a:gd name="connsiteY4" fmla="*/ 1234295 h 1238283"/>
                <a:gd name="connsiteX5" fmla="*/ 478216 w 537107"/>
                <a:gd name="connsiteY5" fmla="*/ 900408 h 1238283"/>
                <a:gd name="connsiteX6" fmla="*/ 321840 w 537107"/>
                <a:gd name="connsiteY6" fmla="*/ 620951 h 1238283"/>
                <a:gd name="connsiteX7" fmla="*/ 206306 w 537107"/>
                <a:gd name="connsiteY7" fmla="*/ 352203 h 1238283"/>
                <a:gd name="connsiteX8" fmla="*/ 47171 w 537107"/>
                <a:gd name="connsiteY8" fmla="*/ 141514 h 1238283"/>
                <a:gd name="connsiteX9" fmla="*/ 0 w 537107"/>
                <a:gd name="connsiteY9" fmla="*/ 0 h 1238283"/>
                <a:gd name="connsiteX0" fmla="*/ 0 w 537936"/>
                <a:gd name="connsiteY0" fmla="*/ 0 h 1238283"/>
                <a:gd name="connsiteX1" fmla="*/ 239137 w 537936"/>
                <a:gd name="connsiteY1" fmla="*/ 126651 h 1238283"/>
                <a:gd name="connsiteX2" fmla="*/ 409854 w 537936"/>
                <a:gd name="connsiteY2" fmla="*/ 359577 h 1238283"/>
                <a:gd name="connsiteX3" fmla="*/ 514619 w 537936"/>
                <a:gd name="connsiteY3" fmla="*/ 660400 h 1238283"/>
                <a:gd name="connsiteX4" fmla="*/ 532587 w 537936"/>
                <a:gd name="connsiteY4" fmla="*/ 1234295 h 1238283"/>
                <a:gd name="connsiteX5" fmla="*/ 478216 w 537936"/>
                <a:gd name="connsiteY5" fmla="*/ 900408 h 1238283"/>
                <a:gd name="connsiteX6" fmla="*/ 321840 w 537936"/>
                <a:gd name="connsiteY6" fmla="*/ 620951 h 1238283"/>
                <a:gd name="connsiteX7" fmla="*/ 206306 w 537936"/>
                <a:gd name="connsiteY7" fmla="*/ 352203 h 1238283"/>
                <a:gd name="connsiteX8" fmla="*/ 47171 w 537936"/>
                <a:gd name="connsiteY8" fmla="*/ 141514 h 1238283"/>
                <a:gd name="connsiteX9" fmla="*/ 0 w 537936"/>
                <a:gd name="connsiteY9" fmla="*/ 0 h 1238283"/>
                <a:gd name="connsiteX0" fmla="*/ 0 w 537936"/>
                <a:gd name="connsiteY0" fmla="*/ 0 h 1238099"/>
                <a:gd name="connsiteX1" fmla="*/ 239137 w 537936"/>
                <a:gd name="connsiteY1" fmla="*/ 126651 h 1238099"/>
                <a:gd name="connsiteX2" fmla="*/ 409854 w 537936"/>
                <a:gd name="connsiteY2" fmla="*/ 359577 h 1238099"/>
                <a:gd name="connsiteX3" fmla="*/ 514619 w 537936"/>
                <a:gd name="connsiteY3" fmla="*/ 660400 h 1238099"/>
                <a:gd name="connsiteX4" fmla="*/ 532587 w 537936"/>
                <a:gd name="connsiteY4" fmla="*/ 1234295 h 1238099"/>
                <a:gd name="connsiteX5" fmla="*/ 412380 w 537936"/>
                <a:gd name="connsiteY5" fmla="*/ 885778 h 1238099"/>
                <a:gd name="connsiteX6" fmla="*/ 321840 w 537936"/>
                <a:gd name="connsiteY6" fmla="*/ 620951 h 1238099"/>
                <a:gd name="connsiteX7" fmla="*/ 206306 w 537936"/>
                <a:gd name="connsiteY7" fmla="*/ 352203 h 1238099"/>
                <a:gd name="connsiteX8" fmla="*/ 47171 w 537936"/>
                <a:gd name="connsiteY8" fmla="*/ 141514 h 1238099"/>
                <a:gd name="connsiteX9" fmla="*/ 0 w 537936"/>
                <a:gd name="connsiteY9" fmla="*/ 0 h 1238099"/>
                <a:gd name="connsiteX0" fmla="*/ 206306 w 537936"/>
                <a:gd name="connsiteY0" fmla="*/ 352203 h 1238099"/>
                <a:gd name="connsiteX1" fmla="*/ 47171 w 537936"/>
                <a:gd name="connsiteY1" fmla="*/ 141514 h 1238099"/>
                <a:gd name="connsiteX2" fmla="*/ 0 w 537936"/>
                <a:gd name="connsiteY2" fmla="*/ 0 h 1238099"/>
                <a:gd name="connsiteX3" fmla="*/ 239137 w 537936"/>
                <a:gd name="connsiteY3" fmla="*/ 126651 h 1238099"/>
                <a:gd name="connsiteX4" fmla="*/ 409854 w 537936"/>
                <a:gd name="connsiteY4" fmla="*/ 359577 h 1238099"/>
                <a:gd name="connsiteX5" fmla="*/ 514619 w 537936"/>
                <a:gd name="connsiteY5" fmla="*/ 660400 h 1238099"/>
                <a:gd name="connsiteX6" fmla="*/ 532587 w 537936"/>
                <a:gd name="connsiteY6" fmla="*/ 1234295 h 1238099"/>
                <a:gd name="connsiteX7" fmla="*/ 412380 w 537936"/>
                <a:gd name="connsiteY7" fmla="*/ 885778 h 1238099"/>
                <a:gd name="connsiteX8" fmla="*/ 413280 w 537936"/>
                <a:gd name="connsiteY8" fmla="*/ 712391 h 1238099"/>
                <a:gd name="connsiteX0" fmla="*/ 206306 w 537936"/>
                <a:gd name="connsiteY0" fmla="*/ 352203 h 1238099"/>
                <a:gd name="connsiteX1" fmla="*/ 47171 w 537936"/>
                <a:gd name="connsiteY1" fmla="*/ 141514 h 1238099"/>
                <a:gd name="connsiteX2" fmla="*/ 0 w 537936"/>
                <a:gd name="connsiteY2" fmla="*/ 0 h 1238099"/>
                <a:gd name="connsiteX3" fmla="*/ 239137 w 537936"/>
                <a:gd name="connsiteY3" fmla="*/ 126651 h 1238099"/>
                <a:gd name="connsiteX4" fmla="*/ 409854 w 537936"/>
                <a:gd name="connsiteY4" fmla="*/ 359577 h 1238099"/>
                <a:gd name="connsiteX5" fmla="*/ 514619 w 537936"/>
                <a:gd name="connsiteY5" fmla="*/ 660400 h 1238099"/>
                <a:gd name="connsiteX6" fmla="*/ 532587 w 537936"/>
                <a:gd name="connsiteY6" fmla="*/ 1234295 h 1238099"/>
                <a:gd name="connsiteX7" fmla="*/ 412380 w 537936"/>
                <a:gd name="connsiteY7" fmla="*/ 885778 h 1238099"/>
                <a:gd name="connsiteX0" fmla="*/ 206306 w 537936"/>
                <a:gd name="connsiteY0" fmla="*/ 352203 h 1238099"/>
                <a:gd name="connsiteX1" fmla="*/ 47171 w 537936"/>
                <a:gd name="connsiteY1" fmla="*/ 141514 h 1238099"/>
                <a:gd name="connsiteX2" fmla="*/ 0 w 537936"/>
                <a:gd name="connsiteY2" fmla="*/ 0 h 1238099"/>
                <a:gd name="connsiteX3" fmla="*/ 239137 w 537936"/>
                <a:gd name="connsiteY3" fmla="*/ 126651 h 1238099"/>
                <a:gd name="connsiteX4" fmla="*/ 409854 w 537936"/>
                <a:gd name="connsiteY4" fmla="*/ 359577 h 1238099"/>
                <a:gd name="connsiteX5" fmla="*/ 514619 w 537936"/>
                <a:gd name="connsiteY5" fmla="*/ 660400 h 1238099"/>
                <a:gd name="connsiteX6" fmla="*/ 532587 w 537936"/>
                <a:gd name="connsiteY6" fmla="*/ 1234295 h 1238099"/>
                <a:gd name="connsiteX7" fmla="*/ 412380 w 537936"/>
                <a:gd name="connsiteY7" fmla="*/ 885778 h 1238099"/>
                <a:gd name="connsiteX8" fmla="*/ 206306 w 537936"/>
                <a:gd name="connsiteY8" fmla="*/ 352203 h 1238099"/>
                <a:gd name="connsiteX0" fmla="*/ 279458 w 537936"/>
                <a:gd name="connsiteY0" fmla="*/ 461931 h 1238436"/>
                <a:gd name="connsiteX1" fmla="*/ 47171 w 537936"/>
                <a:gd name="connsiteY1" fmla="*/ 141514 h 1238436"/>
                <a:gd name="connsiteX2" fmla="*/ 0 w 537936"/>
                <a:gd name="connsiteY2" fmla="*/ 0 h 1238436"/>
                <a:gd name="connsiteX3" fmla="*/ 239137 w 537936"/>
                <a:gd name="connsiteY3" fmla="*/ 126651 h 1238436"/>
                <a:gd name="connsiteX4" fmla="*/ 409854 w 537936"/>
                <a:gd name="connsiteY4" fmla="*/ 359577 h 1238436"/>
                <a:gd name="connsiteX5" fmla="*/ 514619 w 537936"/>
                <a:gd name="connsiteY5" fmla="*/ 660400 h 1238436"/>
                <a:gd name="connsiteX6" fmla="*/ 532587 w 537936"/>
                <a:gd name="connsiteY6" fmla="*/ 1234295 h 1238436"/>
                <a:gd name="connsiteX7" fmla="*/ 412380 w 537936"/>
                <a:gd name="connsiteY7" fmla="*/ 885778 h 1238436"/>
                <a:gd name="connsiteX8" fmla="*/ 279458 w 537936"/>
                <a:gd name="connsiteY8" fmla="*/ 461931 h 1238436"/>
                <a:gd name="connsiteX0" fmla="*/ 279458 w 537936"/>
                <a:gd name="connsiteY0" fmla="*/ 461931 h 1238436"/>
                <a:gd name="connsiteX1" fmla="*/ 47171 w 537936"/>
                <a:gd name="connsiteY1" fmla="*/ 141514 h 1238436"/>
                <a:gd name="connsiteX2" fmla="*/ 0 w 537936"/>
                <a:gd name="connsiteY2" fmla="*/ 0 h 1238436"/>
                <a:gd name="connsiteX3" fmla="*/ 239137 w 537936"/>
                <a:gd name="connsiteY3" fmla="*/ 126651 h 1238436"/>
                <a:gd name="connsiteX4" fmla="*/ 409854 w 537936"/>
                <a:gd name="connsiteY4" fmla="*/ 359577 h 1238436"/>
                <a:gd name="connsiteX5" fmla="*/ 514619 w 537936"/>
                <a:gd name="connsiteY5" fmla="*/ 660400 h 1238436"/>
                <a:gd name="connsiteX6" fmla="*/ 532587 w 537936"/>
                <a:gd name="connsiteY6" fmla="*/ 1234295 h 1238436"/>
                <a:gd name="connsiteX7" fmla="*/ 412380 w 537936"/>
                <a:gd name="connsiteY7" fmla="*/ 885778 h 1238436"/>
                <a:gd name="connsiteX8" fmla="*/ 279458 w 537936"/>
                <a:gd name="connsiteY8" fmla="*/ 461931 h 1238436"/>
                <a:gd name="connsiteX0" fmla="*/ 279458 w 537936"/>
                <a:gd name="connsiteY0" fmla="*/ 461931 h 1239277"/>
                <a:gd name="connsiteX1" fmla="*/ 47171 w 537936"/>
                <a:gd name="connsiteY1" fmla="*/ 141514 h 1239277"/>
                <a:gd name="connsiteX2" fmla="*/ 0 w 537936"/>
                <a:gd name="connsiteY2" fmla="*/ 0 h 1239277"/>
                <a:gd name="connsiteX3" fmla="*/ 239137 w 537936"/>
                <a:gd name="connsiteY3" fmla="*/ 126651 h 1239277"/>
                <a:gd name="connsiteX4" fmla="*/ 409854 w 537936"/>
                <a:gd name="connsiteY4" fmla="*/ 359577 h 1239277"/>
                <a:gd name="connsiteX5" fmla="*/ 514619 w 537936"/>
                <a:gd name="connsiteY5" fmla="*/ 660400 h 1239277"/>
                <a:gd name="connsiteX6" fmla="*/ 532587 w 537936"/>
                <a:gd name="connsiteY6" fmla="*/ 1234295 h 1239277"/>
                <a:gd name="connsiteX7" fmla="*/ 412380 w 537936"/>
                <a:gd name="connsiteY7" fmla="*/ 885778 h 1239277"/>
                <a:gd name="connsiteX8" fmla="*/ 279458 w 537936"/>
                <a:gd name="connsiteY8" fmla="*/ 461931 h 1239277"/>
                <a:gd name="connsiteX0" fmla="*/ 279458 w 537936"/>
                <a:gd name="connsiteY0" fmla="*/ 461931 h 1239277"/>
                <a:gd name="connsiteX1" fmla="*/ 47171 w 537936"/>
                <a:gd name="connsiteY1" fmla="*/ 141514 h 1239277"/>
                <a:gd name="connsiteX2" fmla="*/ 0 w 537936"/>
                <a:gd name="connsiteY2" fmla="*/ 0 h 1239277"/>
                <a:gd name="connsiteX3" fmla="*/ 239137 w 537936"/>
                <a:gd name="connsiteY3" fmla="*/ 126651 h 1239277"/>
                <a:gd name="connsiteX4" fmla="*/ 409854 w 537936"/>
                <a:gd name="connsiteY4" fmla="*/ 359577 h 1239277"/>
                <a:gd name="connsiteX5" fmla="*/ 514619 w 537936"/>
                <a:gd name="connsiteY5" fmla="*/ 660400 h 1239277"/>
                <a:gd name="connsiteX6" fmla="*/ 532587 w 537936"/>
                <a:gd name="connsiteY6" fmla="*/ 1234295 h 1239277"/>
                <a:gd name="connsiteX7" fmla="*/ 412380 w 537936"/>
                <a:gd name="connsiteY7" fmla="*/ 885778 h 1239277"/>
                <a:gd name="connsiteX8" fmla="*/ 279458 w 537936"/>
                <a:gd name="connsiteY8" fmla="*/ 461931 h 1239277"/>
                <a:gd name="connsiteX0" fmla="*/ 279458 w 537936"/>
                <a:gd name="connsiteY0" fmla="*/ 461931 h 1238418"/>
                <a:gd name="connsiteX1" fmla="*/ 47171 w 537936"/>
                <a:gd name="connsiteY1" fmla="*/ 141514 h 1238418"/>
                <a:gd name="connsiteX2" fmla="*/ 0 w 537936"/>
                <a:gd name="connsiteY2" fmla="*/ 0 h 1238418"/>
                <a:gd name="connsiteX3" fmla="*/ 239137 w 537936"/>
                <a:gd name="connsiteY3" fmla="*/ 126651 h 1238418"/>
                <a:gd name="connsiteX4" fmla="*/ 409854 w 537936"/>
                <a:gd name="connsiteY4" fmla="*/ 359577 h 1238418"/>
                <a:gd name="connsiteX5" fmla="*/ 514619 w 537936"/>
                <a:gd name="connsiteY5" fmla="*/ 660400 h 1238418"/>
                <a:gd name="connsiteX6" fmla="*/ 532587 w 537936"/>
                <a:gd name="connsiteY6" fmla="*/ 1234295 h 1238418"/>
                <a:gd name="connsiteX7" fmla="*/ 419695 w 537936"/>
                <a:gd name="connsiteY7" fmla="*/ 834571 h 1238418"/>
                <a:gd name="connsiteX8" fmla="*/ 279458 w 537936"/>
                <a:gd name="connsiteY8" fmla="*/ 461931 h 1238418"/>
                <a:gd name="connsiteX0" fmla="*/ 279458 w 537936"/>
                <a:gd name="connsiteY0" fmla="*/ 461931 h 1237598"/>
                <a:gd name="connsiteX1" fmla="*/ 47171 w 537936"/>
                <a:gd name="connsiteY1" fmla="*/ 141514 h 1237598"/>
                <a:gd name="connsiteX2" fmla="*/ 0 w 537936"/>
                <a:gd name="connsiteY2" fmla="*/ 0 h 1237598"/>
                <a:gd name="connsiteX3" fmla="*/ 239137 w 537936"/>
                <a:gd name="connsiteY3" fmla="*/ 126651 h 1237598"/>
                <a:gd name="connsiteX4" fmla="*/ 409854 w 537936"/>
                <a:gd name="connsiteY4" fmla="*/ 359577 h 1237598"/>
                <a:gd name="connsiteX5" fmla="*/ 514619 w 537936"/>
                <a:gd name="connsiteY5" fmla="*/ 660400 h 1237598"/>
                <a:gd name="connsiteX6" fmla="*/ 532587 w 537936"/>
                <a:gd name="connsiteY6" fmla="*/ 1234295 h 1237598"/>
                <a:gd name="connsiteX7" fmla="*/ 463586 w 537936"/>
                <a:gd name="connsiteY7" fmla="*/ 761419 h 1237598"/>
                <a:gd name="connsiteX8" fmla="*/ 279458 w 537936"/>
                <a:gd name="connsiteY8" fmla="*/ 461931 h 1237598"/>
                <a:gd name="connsiteX0" fmla="*/ 316034 w 537936"/>
                <a:gd name="connsiteY0" fmla="*/ 396094 h 1237277"/>
                <a:gd name="connsiteX1" fmla="*/ 47171 w 537936"/>
                <a:gd name="connsiteY1" fmla="*/ 141514 h 1237277"/>
                <a:gd name="connsiteX2" fmla="*/ 0 w 537936"/>
                <a:gd name="connsiteY2" fmla="*/ 0 h 1237277"/>
                <a:gd name="connsiteX3" fmla="*/ 239137 w 537936"/>
                <a:gd name="connsiteY3" fmla="*/ 126651 h 1237277"/>
                <a:gd name="connsiteX4" fmla="*/ 409854 w 537936"/>
                <a:gd name="connsiteY4" fmla="*/ 359577 h 1237277"/>
                <a:gd name="connsiteX5" fmla="*/ 514619 w 537936"/>
                <a:gd name="connsiteY5" fmla="*/ 660400 h 1237277"/>
                <a:gd name="connsiteX6" fmla="*/ 532587 w 537936"/>
                <a:gd name="connsiteY6" fmla="*/ 1234295 h 1237277"/>
                <a:gd name="connsiteX7" fmla="*/ 463586 w 537936"/>
                <a:gd name="connsiteY7" fmla="*/ 761419 h 1237277"/>
                <a:gd name="connsiteX8" fmla="*/ 316034 w 537936"/>
                <a:gd name="connsiteY8" fmla="*/ 396094 h 1237277"/>
                <a:gd name="connsiteX0" fmla="*/ 316034 w 541176"/>
                <a:gd name="connsiteY0" fmla="*/ 396094 h 1237277"/>
                <a:gd name="connsiteX1" fmla="*/ 47171 w 541176"/>
                <a:gd name="connsiteY1" fmla="*/ 141514 h 1237277"/>
                <a:gd name="connsiteX2" fmla="*/ 0 w 541176"/>
                <a:gd name="connsiteY2" fmla="*/ 0 h 1237277"/>
                <a:gd name="connsiteX3" fmla="*/ 239137 w 541176"/>
                <a:gd name="connsiteY3" fmla="*/ 126651 h 1237277"/>
                <a:gd name="connsiteX4" fmla="*/ 409854 w 541176"/>
                <a:gd name="connsiteY4" fmla="*/ 359577 h 1237277"/>
                <a:gd name="connsiteX5" fmla="*/ 514619 w 541176"/>
                <a:gd name="connsiteY5" fmla="*/ 660400 h 1237277"/>
                <a:gd name="connsiteX6" fmla="*/ 532587 w 541176"/>
                <a:gd name="connsiteY6" fmla="*/ 1234295 h 1237277"/>
                <a:gd name="connsiteX7" fmla="*/ 463586 w 541176"/>
                <a:gd name="connsiteY7" fmla="*/ 761419 h 1237277"/>
                <a:gd name="connsiteX8" fmla="*/ 316034 w 541176"/>
                <a:gd name="connsiteY8" fmla="*/ 396094 h 1237277"/>
                <a:gd name="connsiteX0" fmla="*/ 316034 w 537625"/>
                <a:gd name="connsiteY0" fmla="*/ 396094 h 1237277"/>
                <a:gd name="connsiteX1" fmla="*/ 47171 w 537625"/>
                <a:gd name="connsiteY1" fmla="*/ 141514 h 1237277"/>
                <a:gd name="connsiteX2" fmla="*/ 0 w 537625"/>
                <a:gd name="connsiteY2" fmla="*/ 0 h 1237277"/>
                <a:gd name="connsiteX3" fmla="*/ 239137 w 537625"/>
                <a:gd name="connsiteY3" fmla="*/ 126651 h 1237277"/>
                <a:gd name="connsiteX4" fmla="*/ 409854 w 537625"/>
                <a:gd name="connsiteY4" fmla="*/ 359577 h 1237277"/>
                <a:gd name="connsiteX5" fmla="*/ 501583 w 537625"/>
                <a:gd name="connsiteY5" fmla="*/ 631696 h 1237277"/>
                <a:gd name="connsiteX6" fmla="*/ 532587 w 537625"/>
                <a:gd name="connsiteY6" fmla="*/ 1234295 h 1237277"/>
                <a:gd name="connsiteX7" fmla="*/ 463586 w 537625"/>
                <a:gd name="connsiteY7" fmla="*/ 761419 h 1237277"/>
                <a:gd name="connsiteX8" fmla="*/ 316034 w 537625"/>
                <a:gd name="connsiteY8" fmla="*/ 396094 h 1237277"/>
                <a:gd name="connsiteX0" fmla="*/ 316034 w 537625"/>
                <a:gd name="connsiteY0" fmla="*/ 396094 h 1237277"/>
                <a:gd name="connsiteX1" fmla="*/ 47171 w 537625"/>
                <a:gd name="connsiteY1" fmla="*/ 141514 h 1237277"/>
                <a:gd name="connsiteX2" fmla="*/ 0 w 537625"/>
                <a:gd name="connsiteY2" fmla="*/ 0 h 1237277"/>
                <a:gd name="connsiteX3" fmla="*/ 239137 w 537625"/>
                <a:gd name="connsiteY3" fmla="*/ 138952 h 1237277"/>
                <a:gd name="connsiteX4" fmla="*/ 409854 w 537625"/>
                <a:gd name="connsiteY4" fmla="*/ 359577 h 1237277"/>
                <a:gd name="connsiteX5" fmla="*/ 501583 w 537625"/>
                <a:gd name="connsiteY5" fmla="*/ 631696 h 1237277"/>
                <a:gd name="connsiteX6" fmla="*/ 532587 w 537625"/>
                <a:gd name="connsiteY6" fmla="*/ 1234295 h 1237277"/>
                <a:gd name="connsiteX7" fmla="*/ 463586 w 537625"/>
                <a:gd name="connsiteY7" fmla="*/ 761419 h 1237277"/>
                <a:gd name="connsiteX8" fmla="*/ 316034 w 537625"/>
                <a:gd name="connsiteY8" fmla="*/ 396094 h 1237277"/>
                <a:gd name="connsiteX0" fmla="*/ 316034 w 537625"/>
                <a:gd name="connsiteY0" fmla="*/ 396094 h 1237277"/>
                <a:gd name="connsiteX1" fmla="*/ 47171 w 537625"/>
                <a:gd name="connsiteY1" fmla="*/ 141514 h 1237277"/>
                <a:gd name="connsiteX2" fmla="*/ 0 w 537625"/>
                <a:gd name="connsiteY2" fmla="*/ 0 h 1237277"/>
                <a:gd name="connsiteX3" fmla="*/ 239137 w 537625"/>
                <a:gd name="connsiteY3" fmla="*/ 138952 h 1237277"/>
                <a:gd name="connsiteX4" fmla="*/ 409854 w 537625"/>
                <a:gd name="connsiteY4" fmla="*/ 359577 h 1237277"/>
                <a:gd name="connsiteX5" fmla="*/ 501583 w 537625"/>
                <a:gd name="connsiteY5" fmla="*/ 631696 h 1237277"/>
                <a:gd name="connsiteX6" fmla="*/ 532587 w 537625"/>
                <a:gd name="connsiteY6" fmla="*/ 1234295 h 1237277"/>
                <a:gd name="connsiteX7" fmla="*/ 463586 w 537625"/>
                <a:gd name="connsiteY7" fmla="*/ 761419 h 1237277"/>
                <a:gd name="connsiteX8" fmla="*/ 316034 w 537625"/>
                <a:gd name="connsiteY8" fmla="*/ 396094 h 1237277"/>
                <a:gd name="connsiteX0" fmla="*/ 316034 w 537625"/>
                <a:gd name="connsiteY0" fmla="*/ 396094 h 1237277"/>
                <a:gd name="connsiteX1" fmla="*/ 47171 w 537625"/>
                <a:gd name="connsiteY1" fmla="*/ 141514 h 1237277"/>
                <a:gd name="connsiteX2" fmla="*/ 0 w 537625"/>
                <a:gd name="connsiteY2" fmla="*/ 0 h 1237277"/>
                <a:gd name="connsiteX3" fmla="*/ 239137 w 537625"/>
                <a:gd name="connsiteY3" fmla="*/ 138952 h 1237277"/>
                <a:gd name="connsiteX4" fmla="*/ 409854 w 537625"/>
                <a:gd name="connsiteY4" fmla="*/ 359577 h 1237277"/>
                <a:gd name="connsiteX5" fmla="*/ 501583 w 537625"/>
                <a:gd name="connsiteY5" fmla="*/ 631696 h 1237277"/>
                <a:gd name="connsiteX6" fmla="*/ 532587 w 537625"/>
                <a:gd name="connsiteY6" fmla="*/ 1234295 h 1237277"/>
                <a:gd name="connsiteX7" fmla="*/ 463586 w 537625"/>
                <a:gd name="connsiteY7" fmla="*/ 761419 h 1237277"/>
                <a:gd name="connsiteX8" fmla="*/ 316034 w 537625"/>
                <a:gd name="connsiteY8" fmla="*/ 396094 h 1237277"/>
                <a:gd name="connsiteX0" fmla="*/ 302998 w 524589"/>
                <a:gd name="connsiteY0" fmla="*/ 396094 h 1237277"/>
                <a:gd name="connsiteX1" fmla="*/ 34135 w 524589"/>
                <a:gd name="connsiteY1" fmla="*/ 141514 h 1237277"/>
                <a:gd name="connsiteX2" fmla="*/ 0 w 524589"/>
                <a:gd name="connsiteY2" fmla="*/ 0 h 1237277"/>
                <a:gd name="connsiteX3" fmla="*/ 226101 w 524589"/>
                <a:gd name="connsiteY3" fmla="*/ 138952 h 1237277"/>
                <a:gd name="connsiteX4" fmla="*/ 396818 w 524589"/>
                <a:gd name="connsiteY4" fmla="*/ 359577 h 1237277"/>
                <a:gd name="connsiteX5" fmla="*/ 488547 w 524589"/>
                <a:gd name="connsiteY5" fmla="*/ 631696 h 1237277"/>
                <a:gd name="connsiteX6" fmla="*/ 519551 w 524589"/>
                <a:gd name="connsiteY6" fmla="*/ 1234295 h 1237277"/>
                <a:gd name="connsiteX7" fmla="*/ 450550 w 524589"/>
                <a:gd name="connsiteY7" fmla="*/ 761419 h 1237277"/>
                <a:gd name="connsiteX8" fmla="*/ 302998 w 524589"/>
                <a:gd name="connsiteY8" fmla="*/ 396094 h 1237277"/>
                <a:gd name="connsiteX0" fmla="*/ 312775 w 534366"/>
                <a:gd name="connsiteY0" fmla="*/ 396094 h 1237277"/>
                <a:gd name="connsiteX1" fmla="*/ 43912 w 534366"/>
                <a:gd name="connsiteY1" fmla="*/ 141514 h 1237277"/>
                <a:gd name="connsiteX2" fmla="*/ 0 w 534366"/>
                <a:gd name="connsiteY2" fmla="*/ 0 h 1237277"/>
                <a:gd name="connsiteX3" fmla="*/ 235878 w 534366"/>
                <a:gd name="connsiteY3" fmla="*/ 138952 h 1237277"/>
                <a:gd name="connsiteX4" fmla="*/ 406595 w 534366"/>
                <a:gd name="connsiteY4" fmla="*/ 359577 h 1237277"/>
                <a:gd name="connsiteX5" fmla="*/ 498324 w 534366"/>
                <a:gd name="connsiteY5" fmla="*/ 631696 h 1237277"/>
                <a:gd name="connsiteX6" fmla="*/ 529328 w 534366"/>
                <a:gd name="connsiteY6" fmla="*/ 1234295 h 1237277"/>
                <a:gd name="connsiteX7" fmla="*/ 460327 w 534366"/>
                <a:gd name="connsiteY7" fmla="*/ 761419 h 1237277"/>
                <a:gd name="connsiteX8" fmla="*/ 312775 w 534366"/>
                <a:gd name="connsiteY8" fmla="*/ 396094 h 1237277"/>
                <a:gd name="connsiteX0" fmla="*/ 312775 w 533023"/>
                <a:gd name="connsiteY0" fmla="*/ 396094 h 1237277"/>
                <a:gd name="connsiteX1" fmla="*/ 43912 w 533023"/>
                <a:gd name="connsiteY1" fmla="*/ 141514 h 1237277"/>
                <a:gd name="connsiteX2" fmla="*/ 0 w 533023"/>
                <a:gd name="connsiteY2" fmla="*/ 0 h 1237277"/>
                <a:gd name="connsiteX3" fmla="*/ 235878 w 533023"/>
                <a:gd name="connsiteY3" fmla="*/ 138952 h 1237277"/>
                <a:gd name="connsiteX4" fmla="*/ 406595 w 533023"/>
                <a:gd name="connsiteY4" fmla="*/ 359577 h 1237277"/>
                <a:gd name="connsiteX5" fmla="*/ 489007 w 533023"/>
                <a:gd name="connsiteY5" fmla="*/ 631696 h 1237277"/>
                <a:gd name="connsiteX6" fmla="*/ 529328 w 533023"/>
                <a:gd name="connsiteY6" fmla="*/ 1234295 h 1237277"/>
                <a:gd name="connsiteX7" fmla="*/ 460327 w 533023"/>
                <a:gd name="connsiteY7" fmla="*/ 761419 h 1237277"/>
                <a:gd name="connsiteX8" fmla="*/ 312775 w 533023"/>
                <a:gd name="connsiteY8" fmla="*/ 396094 h 1237277"/>
                <a:gd name="connsiteX0" fmla="*/ 312775 w 534958"/>
                <a:gd name="connsiteY0" fmla="*/ 396094 h 1256699"/>
                <a:gd name="connsiteX1" fmla="*/ 43912 w 534958"/>
                <a:gd name="connsiteY1" fmla="*/ 141514 h 1256699"/>
                <a:gd name="connsiteX2" fmla="*/ 0 w 534958"/>
                <a:gd name="connsiteY2" fmla="*/ 0 h 1256699"/>
                <a:gd name="connsiteX3" fmla="*/ 235878 w 534958"/>
                <a:gd name="connsiteY3" fmla="*/ 138952 h 1256699"/>
                <a:gd name="connsiteX4" fmla="*/ 406595 w 534958"/>
                <a:gd name="connsiteY4" fmla="*/ 359577 h 1256699"/>
                <a:gd name="connsiteX5" fmla="*/ 489007 w 534958"/>
                <a:gd name="connsiteY5" fmla="*/ 631696 h 1256699"/>
                <a:gd name="connsiteX6" fmla="*/ 532434 w 534958"/>
                <a:gd name="connsiteY6" fmla="*/ 1253833 h 1256699"/>
                <a:gd name="connsiteX7" fmla="*/ 460327 w 534958"/>
                <a:gd name="connsiteY7" fmla="*/ 761419 h 1256699"/>
                <a:gd name="connsiteX8" fmla="*/ 312775 w 534958"/>
                <a:gd name="connsiteY8" fmla="*/ 396094 h 1256699"/>
                <a:gd name="connsiteX0" fmla="*/ 312775 w 535551"/>
                <a:gd name="connsiteY0" fmla="*/ 396094 h 1256699"/>
                <a:gd name="connsiteX1" fmla="*/ 43912 w 535551"/>
                <a:gd name="connsiteY1" fmla="*/ 141514 h 1256699"/>
                <a:gd name="connsiteX2" fmla="*/ 0 w 535551"/>
                <a:gd name="connsiteY2" fmla="*/ 0 h 1256699"/>
                <a:gd name="connsiteX3" fmla="*/ 235878 w 535551"/>
                <a:gd name="connsiteY3" fmla="*/ 138952 h 1256699"/>
                <a:gd name="connsiteX4" fmla="*/ 406595 w 535551"/>
                <a:gd name="connsiteY4" fmla="*/ 359577 h 1256699"/>
                <a:gd name="connsiteX5" fmla="*/ 489007 w 535551"/>
                <a:gd name="connsiteY5" fmla="*/ 631696 h 1256699"/>
                <a:gd name="connsiteX6" fmla="*/ 532434 w 535551"/>
                <a:gd name="connsiteY6" fmla="*/ 1253833 h 1256699"/>
                <a:gd name="connsiteX7" fmla="*/ 460327 w 535551"/>
                <a:gd name="connsiteY7" fmla="*/ 761419 h 1256699"/>
                <a:gd name="connsiteX8" fmla="*/ 312775 w 535551"/>
                <a:gd name="connsiteY8" fmla="*/ 396094 h 1256699"/>
                <a:gd name="connsiteX0" fmla="*/ 312775 w 536528"/>
                <a:gd name="connsiteY0" fmla="*/ 396094 h 1256699"/>
                <a:gd name="connsiteX1" fmla="*/ 43912 w 536528"/>
                <a:gd name="connsiteY1" fmla="*/ 141514 h 1256699"/>
                <a:gd name="connsiteX2" fmla="*/ 0 w 536528"/>
                <a:gd name="connsiteY2" fmla="*/ 0 h 1256699"/>
                <a:gd name="connsiteX3" fmla="*/ 235878 w 536528"/>
                <a:gd name="connsiteY3" fmla="*/ 138952 h 1256699"/>
                <a:gd name="connsiteX4" fmla="*/ 406595 w 536528"/>
                <a:gd name="connsiteY4" fmla="*/ 359577 h 1256699"/>
                <a:gd name="connsiteX5" fmla="*/ 498324 w 536528"/>
                <a:gd name="connsiteY5" fmla="*/ 674681 h 1256699"/>
                <a:gd name="connsiteX6" fmla="*/ 532434 w 536528"/>
                <a:gd name="connsiteY6" fmla="*/ 1253833 h 1256699"/>
                <a:gd name="connsiteX7" fmla="*/ 460327 w 536528"/>
                <a:gd name="connsiteY7" fmla="*/ 761419 h 1256699"/>
                <a:gd name="connsiteX8" fmla="*/ 312775 w 536528"/>
                <a:gd name="connsiteY8" fmla="*/ 396094 h 1256699"/>
                <a:gd name="connsiteX0" fmla="*/ 317180 w 540933"/>
                <a:gd name="connsiteY0" fmla="*/ 368385 h 1228990"/>
                <a:gd name="connsiteX1" fmla="*/ 48317 w 540933"/>
                <a:gd name="connsiteY1" fmla="*/ 113805 h 1228990"/>
                <a:gd name="connsiteX2" fmla="*/ 0 w 540933"/>
                <a:gd name="connsiteY2" fmla="*/ 0 h 1228990"/>
                <a:gd name="connsiteX3" fmla="*/ 240283 w 540933"/>
                <a:gd name="connsiteY3" fmla="*/ 111243 h 1228990"/>
                <a:gd name="connsiteX4" fmla="*/ 411000 w 540933"/>
                <a:gd name="connsiteY4" fmla="*/ 331868 h 1228990"/>
                <a:gd name="connsiteX5" fmla="*/ 502729 w 540933"/>
                <a:gd name="connsiteY5" fmla="*/ 646972 h 1228990"/>
                <a:gd name="connsiteX6" fmla="*/ 536839 w 540933"/>
                <a:gd name="connsiteY6" fmla="*/ 1226124 h 1228990"/>
                <a:gd name="connsiteX7" fmla="*/ 464732 w 540933"/>
                <a:gd name="connsiteY7" fmla="*/ 733710 h 1228990"/>
                <a:gd name="connsiteX8" fmla="*/ 317180 w 540933"/>
                <a:gd name="connsiteY8" fmla="*/ 368385 h 1228990"/>
                <a:gd name="connsiteX0" fmla="*/ 317180 w 540933"/>
                <a:gd name="connsiteY0" fmla="*/ 368385 h 1228990"/>
                <a:gd name="connsiteX1" fmla="*/ 48317 w 540933"/>
                <a:gd name="connsiteY1" fmla="*/ 113805 h 1228990"/>
                <a:gd name="connsiteX2" fmla="*/ 0 w 540933"/>
                <a:gd name="connsiteY2" fmla="*/ 0 h 1228990"/>
                <a:gd name="connsiteX3" fmla="*/ 235878 w 540933"/>
                <a:gd name="connsiteY3" fmla="*/ 127869 h 1228990"/>
                <a:gd name="connsiteX4" fmla="*/ 411000 w 540933"/>
                <a:gd name="connsiteY4" fmla="*/ 331868 h 1228990"/>
                <a:gd name="connsiteX5" fmla="*/ 502729 w 540933"/>
                <a:gd name="connsiteY5" fmla="*/ 646972 h 1228990"/>
                <a:gd name="connsiteX6" fmla="*/ 536839 w 540933"/>
                <a:gd name="connsiteY6" fmla="*/ 1226124 h 1228990"/>
                <a:gd name="connsiteX7" fmla="*/ 464732 w 540933"/>
                <a:gd name="connsiteY7" fmla="*/ 733710 h 1228990"/>
                <a:gd name="connsiteX8" fmla="*/ 317180 w 540933"/>
                <a:gd name="connsiteY8" fmla="*/ 368385 h 1228990"/>
                <a:gd name="connsiteX0" fmla="*/ 317180 w 540933"/>
                <a:gd name="connsiteY0" fmla="*/ 368385 h 1228990"/>
                <a:gd name="connsiteX1" fmla="*/ 61530 w 540933"/>
                <a:gd name="connsiteY1" fmla="*/ 147056 h 1228990"/>
                <a:gd name="connsiteX2" fmla="*/ 0 w 540933"/>
                <a:gd name="connsiteY2" fmla="*/ 0 h 1228990"/>
                <a:gd name="connsiteX3" fmla="*/ 235878 w 540933"/>
                <a:gd name="connsiteY3" fmla="*/ 127869 h 1228990"/>
                <a:gd name="connsiteX4" fmla="*/ 411000 w 540933"/>
                <a:gd name="connsiteY4" fmla="*/ 331868 h 1228990"/>
                <a:gd name="connsiteX5" fmla="*/ 502729 w 540933"/>
                <a:gd name="connsiteY5" fmla="*/ 646972 h 1228990"/>
                <a:gd name="connsiteX6" fmla="*/ 536839 w 540933"/>
                <a:gd name="connsiteY6" fmla="*/ 1226124 h 1228990"/>
                <a:gd name="connsiteX7" fmla="*/ 464732 w 540933"/>
                <a:gd name="connsiteY7" fmla="*/ 733710 h 1228990"/>
                <a:gd name="connsiteX8" fmla="*/ 317180 w 540933"/>
                <a:gd name="connsiteY8" fmla="*/ 368385 h 12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933" h="1228990">
                  <a:moveTo>
                    <a:pt x="317180" y="368385"/>
                  </a:moveTo>
                  <a:cubicBezTo>
                    <a:pt x="249980" y="270609"/>
                    <a:pt x="114393" y="208454"/>
                    <a:pt x="61530" y="147056"/>
                  </a:cubicBezTo>
                  <a:cubicBezTo>
                    <a:pt x="8667" y="85659"/>
                    <a:pt x="15724" y="47171"/>
                    <a:pt x="0" y="0"/>
                  </a:cubicBezTo>
                  <a:cubicBezTo>
                    <a:pt x="44148" y="16329"/>
                    <a:pt x="167378" y="72558"/>
                    <a:pt x="235878" y="127869"/>
                  </a:cubicBezTo>
                  <a:cubicBezTo>
                    <a:pt x="304378" y="183180"/>
                    <a:pt x="366525" y="245351"/>
                    <a:pt x="411000" y="331868"/>
                  </a:cubicBezTo>
                  <a:cubicBezTo>
                    <a:pt x="455475" y="418385"/>
                    <a:pt x="472438" y="486206"/>
                    <a:pt x="502729" y="646972"/>
                  </a:cubicBezTo>
                  <a:cubicBezTo>
                    <a:pt x="533020" y="807738"/>
                    <a:pt x="549002" y="1186123"/>
                    <a:pt x="536839" y="1226124"/>
                  </a:cubicBezTo>
                  <a:cubicBezTo>
                    <a:pt x="524676" y="1266125"/>
                    <a:pt x="501342" y="876666"/>
                    <a:pt x="464732" y="733710"/>
                  </a:cubicBezTo>
                  <a:cubicBezTo>
                    <a:pt x="428122" y="590754"/>
                    <a:pt x="384380" y="466161"/>
                    <a:pt x="317180" y="368385"/>
                  </a:cubicBezTo>
                  <a:close/>
                </a:path>
              </a:pathLst>
            </a:custGeom>
            <a:solidFill>
              <a:srgbClr val="2A75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112"/>
            <p:cNvSpPr/>
            <p:nvPr/>
          </p:nvSpPr>
          <p:spPr>
            <a:xfrm>
              <a:off x="2473696" y="925521"/>
              <a:ext cx="3560359" cy="4463746"/>
            </a:xfrm>
            <a:custGeom>
              <a:avLst/>
              <a:gdLst>
                <a:gd name="connsiteX0" fmla="*/ 708524 w 3560359"/>
                <a:gd name="connsiteY0" fmla="*/ 444268 h 4463746"/>
                <a:gd name="connsiteX1" fmla="*/ 964088 w 3560359"/>
                <a:gd name="connsiteY1" fmla="*/ 0 h 4463746"/>
                <a:gd name="connsiteX2" fmla="*/ 1710457 w 3560359"/>
                <a:gd name="connsiteY2" fmla="*/ 484555 h 4463746"/>
                <a:gd name="connsiteX3" fmla="*/ 1970923 w 3560359"/>
                <a:gd name="connsiteY3" fmla="*/ 1131314 h 4463746"/>
                <a:gd name="connsiteX4" fmla="*/ 2062149 w 3560359"/>
                <a:gd name="connsiteY4" fmla="*/ 1828800 h 4463746"/>
                <a:gd name="connsiteX5" fmla="*/ 2256752 w 3560359"/>
                <a:gd name="connsiteY5" fmla="*/ 2431721 h 4463746"/>
                <a:gd name="connsiteX6" fmla="*/ 3186460 w 3560359"/>
                <a:gd name="connsiteY6" fmla="*/ 3255485 h 4463746"/>
                <a:gd name="connsiteX7" fmla="*/ 3278558 w 3560359"/>
                <a:gd name="connsiteY7" fmla="*/ 3238241 h 4463746"/>
                <a:gd name="connsiteX8" fmla="*/ 3560359 w 3560359"/>
                <a:gd name="connsiteY8" fmla="*/ 3529503 h 4463746"/>
                <a:gd name="connsiteX9" fmla="*/ 3278558 w 3560359"/>
                <a:gd name="connsiteY9" fmla="*/ 3820765 h 4463746"/>
                <a:gd name="connsiteX10" fmla="*/ 2996757 w 3560359"/>
                <a:gd name="connsiteY10" fmla="*/ 3529503 h 4463746"/>
                <a:gd name="connsiteX11" fmla="*/ 3018064 w 3560359"/>
                <a:gd name="connsiteY11" fmla="*/ 3418923 h 4463746"/>
                <a:gd name="connsiteX12" fmla="*/ 2638564 w 3560359"/>
                <a:gd name="connsiteY12" fmla="*/ 3392629 h 4463746"/>
                <a:gd name="connsiteX13" fmla="*/ 2577866 w 3560359"/>
                <a:gd name="connsiteY13" fmla="*/ 3729596 h 4463746"/>
                <a:gd name="connsiteX14" fmla="*/ 2830221 w 3560359"/>
                <a:gd name="connsiteY14" fmla="*/ 4017790 h 4463746"/>
                <a:gd name="connsiteX15" fmla="*/ 2548420 w 3560359"/>
                <a:gd name="connsiteY15" fmla="*/ 4309052 h 4463746"/>
                <a:gd name="connsiteX16" fmla="*/ 2266619 w 3560359"/>
                <a:gd name="connsiteY16" fmla="*/ 4017790 h 4463746"/>
                <a:gd name="connsiteX17" fmla="*/ 2398795 w 3560359"/>
                <a:gd name="connsiteY17" fmla="*/ 3771821 h 4463746"/>
                <a:gd name="connsiteX18" fmla="*/ 2079204 w 3560359"/>
                <a:gd name="connsiteY18" fmla="*/ 3429670 h 4463746"/>
                <a:gd name="connsiteX19" fmla="*/ 1797376 w 3560359"/>
                <a:gd name="connsiteY19" fmla="*/ 3904910 h 4463746"/>
                <a:gd name="connsiteX20" fmla="*/ 1968064 w 3560359"/>
                <a:gd name="connsiteY20" fmla="*/ 4172484 h 4463746"/>
                <a:gd name="connsiteX21" fmla="*/ 1686263 w 3560359"/>
                <a:gd name="connsiteY21" fmla="*/ 4463746 h 4463746"/>
                <a:gd name="connsiteX22" fmla="*/ 1404462 w 3560359"/>
                <a:gd name="connsiteY22" fmla="*/ 4172484 h 4463746"/>
                <a:gd name="connsiteX23" fmla="*/ 1622616 w 3560359"/>
                <a:gd name="connsiteY23" fmla="*/ 3889339 h 4463746"/>
                <a:gd name="connsiteX24" fmla="*/ 1380936 w 3560359"/>
                <a:gd name="connsiteY24" fmla="*/ 3440753 h 4463746"/>
                <a:gd name="connsiteX25" fmla="*/ 1065768 w 3560359"/>
                <a:gd name="connsiteY25" fmla="*/ 3794487 h 4463746"/>
                <a:gd name="connsiteX26" fmla="*/ 1168652 w 3560359"/>
                <a:gd name="connsiteY26" fmla="*/ 4017791 h 4463746"/>
                <a:gd name="connsiteX27" fmla="*/ 886851 w 3560359"/>
                <a:gd name="connsiteY27" fmla="*/ 4309053 h 4463746"/>
                <a:gd name="connsiteX28" fmla="*/ 605050 w 3560359"/>
                <a:gd name="connsiteY28" fmla="*/ 4017791 h 4463746"/>
                <a:gd name="connsiteX29" fmla="*/ 886851 w 3560359"/>
                <a:gd name="connsiteY29" fmla="*/ 3726529 h 4463746"/>
                <a:gd name="connsiteX30" fmla="*/ 890175 w 3560359"/>
                <a:gd name="connsiteY30" fmla="*/ 3726876 h 4463746"/>
                <a:gd name="connsiteX31" fmla="*/ 887714 w 3560359"/>
                <a:gd name="connsiteY31" fmla="*/ 3452056 h 4463746"/>
                <a:gd name="connsiteX32" fmla="*/ 560106 w 3560359"/>
                <a:gd name="connsiteY32" fmla="*/ 3528809 h 4463746"/>
                <a:gd name="connsiteX33" fmla="*/ 563602 w 3560359"/>
                <a:gd name="connsiteY33" fmla="*/ 3564654 h 4463746"/>
                <a:gd name="connsiteX34" fmla="*/ 281801 w 3560359"/>
                <a:gd name="connsiteY34" fmla="*/ 3855916 h 4463746"/>
                <a:gd name="connsiteX35" fmla="*/ 0 w 3560359"/>
                <a:gd name="connsiteY35" fmla="*/ 3564654 h 4463746"/>
                <a:gd name="connsiteX36" fmla="*/ 281801 w 3560359"/>
                <a:gd name="connsiteY36" fmla="*/ 3273392 h 4463746"/>
                <a:gd name="connsiteX37" fmla="*/ 452410 w 3560359"/>
                <a:gd name="connsiteY37" fmla="*/ 3334265 h 4463746"/>
                <a:gd name="connsiteX38" fmla="*/ 715918 w 3560359"/>
                <a:gd name="connsiteY38" fmla="*/ 3019578 h 4463746"/>
                <a:gd name="connsiteX39" fmla="*/ 1303548 w 3560359"/>
                <a:gd name="connsiteY39" fmla="*/ 2285838 h 4463746"/>
                <a:gd name="connsiteX40" fmla="*/ 1365302 w 3560359"/>
                <a:gd name="connsiteY40" fmla="*/ 1517108 h 4463746"/>
                <a:gd name="connsiteX41" fmla="*/ 1286580 w 3560359"/>
                <a:gd name="connsiteY41" fmla="*/ 935784 h 4463746"/>
                <a:gd name="connsiteX42" fmla="*/ 1043307 w 3560359"/>
                <a:gd name="connsiteY42" fmla="*/ 592122 h 4463746"/>
                <a:gd name="connsiteX43" fmla="*/ 799964 w 3560359"/>
                <a:gd name="connsiteY43" fmla="*/ 535708 h 4463746"/>
                <a:gd name="connsiteX0" fmla="*/ 964088 w 3560359"/>
                <a:gd name="connsiteY0" fmla="*/ 0 h 4463746"/>
                <a:gd name="connsiteX1" fmla="*/ 1710457 w 3560359"/>
                <a:gd name="connsiteY1" fmla="*/ 484555 h 4463746"/>
                <a:gd name="connsiteX2" fmla="*/ 1970923 w 3560359"/>
                <a:gd name="connsiteY2" fmla="*/ 1131314 h 4463746"/>
                <a:gd name="connsiteX3" fmla="*/ 2062149 w 3560359"/>
                <a:gd name="connsiteY3" fmla="*/ 1828800 h 4463746"/>
                <a:gd name="connsiteX4" fmla="*/ 2256752 w 3560359"/>
                <a:gd name="connsiteY4" fmla="*/ 2431721 h 4463746"/>
                <a:gd name="connsiteX5" fmla="*/ 3186460 w 3560359"/>
                <a:gd name="connsiteY5" fmla="*/ 3255485 h 4463746"/>
                <a:gd name="connsiteX6" fmla="*/ 3278558 w 3560359"/>
                <a:gd name="connsiteY6" fmla="*/ 3238241 h 4463746"/>
                <a:gd name="connsiteX7" fmla="*/ 3560359 w 3560359"/>
                <a:gd name="connsiteY7" fmla="*/ 3529503 h 4463746"/>
                <a:gd name="connsiteX8" fmla="*/ 3278558 w 3560359"/>
                <a:gd name="connsiteY8" fmla="*/ 3820765 h 4463746"/>
                <a:gd name="connsiteX9" fmla="*/ 2996757 w 3560359"/>
                <a:gd name="connsiteY9" fmla="*/ 3529503 h 4463746"/>
                <a:gd name="connsiteX10" fmla="*/ 3018064 w 3560359"/>
                <a:gd name="connsiteY10" fmla="*/ 3418923 h 4463746"/>
                <a:gd name="connsiteX11" fmla="*/ 2638564 w 3560359"/>
                <a:gd name="connsiteY11" fmla="*/ 3392629 h 4463746"/>
                <a:gd name="connsiteX12" fmla="*/ 2577866 w 3560359"/>
                <a:gd name="connsiteY12" fmla="*/ 3729596 h 4463746"/>
                <a:gd name="connsiteX13" fmla="*/ 2830221 w 3560359"/>
                <a:gd name="connsiteY13" fmla="*/ 4017790 h 4463746"/>
                <a:gd name="connsiteX14" fmla="*/ 2548420 w 3560359"/>
                <a:gd name="connsiteY14" fmla="*/ 4309052 h 4463746"/>
                <a:gd name="connsiteX15" fmla="*/ 2266619 w 3560359"/>
                <a:gd name="connsiteY15" fmla="*/ 4017790 h 4463746"/>
                <a:gd name="connsiteX16" fmla="*/ 2398795 w 3560359"/>
                <a:gd name="connsiteY16" fmla="*/ 3771821 h 4463746"/>
                <a:gd name="connsiteX17" fmla="*/ 2079204 w 3560359"/>
                <a:gd name="connsiteY17" fmla="*/ 3429670 h 4463746"/>
                <a:gd name="connsiteX18" fmla="*/ 1797376 w 3560359"/>
                <a:gd name="connsiteY18" fmla="*/ 3904910 h 4463746"/>
                <a:gd name="connsiteX19" fmla="*/ 1968064 w 3560359"/>
                <a:gd name="connsiteY19" fmla="*/ 4172484 h 4463746"/>
                <a:gd name="connsiteX20" fmla="*/ 1686263 w 3560359"/>
                <a:gd name="connsiteY20" fmla="*/ 4463746 h 4463746"/>
                <a:gd name="connsiteX21" fmla="*/ 1404462 w 3560359"/>
                <a:gd name="connsiteY21" fmla="*/ 4172484 h 4463746"/>
                <a:gd name="connsiteX22" fmla="*/ 1622616 w 3560359"/>
                <a:gd name="connsiteY22" fmla="*/ 3889339 h 4463746"/>
                <a:gd name="connsiteX23" fmla="*/ 1380936 w 3560359"/>
                <a:gd name="connsiteY23" fmla="*/ 3440753 h 4463746"/>
                <a:gd name="connsiteX24" fmla="*/ 1065768 w 3560359"/>
                <a:gd name="connsiteY24" fmla="*/ 3794487 h 4463746"/>
                <a:gd name="connsiteX25" fmla="*/ 1168652 w 3560359"/>
                <a:gd name="connsiteY25" fmla="*/ 4017791 h 4463746"/>
                <a:gd name="connsiteX26" fmla="*/ 886851 w 3560359"/>
                <a:gd name="connsiteY26" fmla="*/ 4309053 h 4463746"/>
                <a:gd name="connsiteX27" fmla="*/ 605050 w 3560359"/>
                <a:gd name="connsiteY27" fmla="*/ 4017791 h 4463746"/>
                <a:gd name="connsiteX28" fmla="*/ 886851 w 3560359"/>
                <a:gd name="connsiteY28" fmla="*/ 3726529 h 4463746"/>
                <a:gd name="connsiteX29" fmla="*/ 890175 w 3560359"/>
                <a:gd name="connsiteY29" fmla="*/ 3726876 h 4463746"/>
                <a:gd name="connsiteX30" fmla="*/ 887714 w 3560359"/>
                <a:gd name="connsiteY30" fmla="*/ 3452056 h 4463746"/>
                <a:gd name="connsiteX31" fmla="*/ 560106 w 3560359"/>
                <a:gd name="connsiteY31" fmla="*/ 3528809 h 4463746"/>
                <a:gd name="connsiteX32" fmla="*/ 563602 w 3560359"/>
                <a:gd name="connsiteY32" fmla="*/ 3564654 h 4463746"/>
                <a:gd name="connsiteX33" fmla="*/ 281801 w 3560359"/>
                <a:gd name="connsiteY33" fmla="*/ 3855916 h 4463746"/>
                <a:gd name="connsiteX34" fmla="*/ 0 w 3560359"/>
                <a:gd name="connsiteY34" fmla="*/ 3564654 h 4463746"/>
                <a:gd name="connsiteX35" fmla="*/ 281801 w 3560359"/>
                <a:gd name="connsiteY35" fmla="*/ 3273392 h 4463746"/>
                <a:gd name="connsiteX36" fmla="*/ 452410 w 3560359"/>
                <a:gd name="connsiteY36" fmla="*/ 3334265 h 4463746"/>
                <a:gd name="connsiteX37" fmla="*/ 715918 w 3560359"/>
                <a:gd name="connsiteY37" fmla="*/ 3019578 h 4463746"/>
                <a:gd name="connsiteX38" fmla="*/ 1303548 w 3560359"/>
                <a:gd name="connsiteY38" fmla="*/ 2285838 h 4463746"/>
                <a:gd name="connsiteX39" fmla="*/ 1365302 w 3560359"/>
                <a:gd name="connsiteY39" fmla="*/ 1517108 h 4463746"/>
                <a:gd name="connsiteX40" fmla="*/ 1286580 w 3560359"/>
                <a:gd name="connsiteY40" fmla="*/ 935784 h 4463746"/>
                <a:gd name="connsiteX41" fmla="*/ 1043307 w 3560359"/>
                <a:gd name="connsiteY41" fmla="*/ 592122 h 4463746"/>
                <a:gd name="connsiteX42" fmla="*/ 799964 w 3560359"/>
                <a:gd name="connsiteY42" fmla="*/ 535708 h 4463746"/>
                <a:gd name="connsiteX0" fmla="*/ 964088 w 3560359"/>
                <a:gd name="connsiteY0" fmla="*/ 0 h 4463746"/>
                <a:gd name="connsiteX1" fmla="*/ 1710457 w 3560359"/>
                <a:gd name="connsiteY1" fmla="*/ 484555 h 4463746"/>
                <a:gd name="connsiteX2" fmla="*/ 1970923 w 3560359"/>
                <a:gd name="connsiteY2" fmla="*/ 1131314 h 4463746"/>
                <a:gd name="connsiteX3" fmla="*/ 2062149 w 3560359"/>
                <a:gd name="connsiteY3" fmla="*/ 1828800 h 4463746"/>
                <a:gd name="connsiteX4" fmla="*/ 2256752 w 3560359"/>
                <a:gd name="connsiteY4" fmla="*/ 2431721 h 4463746"/>
                <a:gd name="connsiteX5" fmla="*/ 3186460 w 3560359"/>
                <a:gd name="connsiteY5" fmla="*/ 3255485 h 4463746"/>
                <a:gd name="connsiteX6" fmla="*/ 3278558 w 3560359"/>
                <a:gd name="connsiteY6" fmla="*/ 3238241 h 4463746"/>
                <a:gd name="connsiteX7" fmla="*/ 3560359 w 3560359"/>
                <a:gd name="connsiteY7" fmla="*/ 3529503 h 4463746"/>
                <a:gd name="connsiteX8" fmla="*/ 3278558 w 3560359"/>
                <a:gd name="connsiteY8" fmla="*/ 3820765 h 4463746"/>
                <a:gd name="connsiteX9" fmla="*/ 2996757 w 3560359"/>
                <a:gd name="connsiteY9" fmla="*/ 3529503 h 4463746"/>
                <a:gd name="connsiteX10" fmla="*/ 3018064 w 3560359"/>
                <a:gd name="connsiteY10" fmla="*/ 3418923 h 4463746"/>
                <a:gd name="connsiteX11" fmla="*/ 2638564 w 3560359"/>
                <a:gd name="connsiteY11" fmla="*/ 3392629 h 4463746"/>
                <a:gd name="connsiteX12" fmla="*/ 2577866 w 3560359"/>
                <a:gd name="connsiteY12" fmla="*/ 3729596 h 4463746"/>
                <a:gd name="connsiteX13" fmla="*/ 2830221 w 3560359"/>
                <a:gd name="connsiteY13" fmla="*/ 4017790 h 4463746"/>
                <a:gd name="connsiteX14" fmla="*/ 2548420 w 3560359"/>
                <a:gd name="connsiteY14" fmla="*/ 4309052 h 4463746"/>
                <a:gd name="connsiteX15" fmla="*/ 2266619 w 3560359"/>
                <a:gd name="connsiteY15" fmla="*/ 4017790 h 4463746"/>
                <a:gd name="connsiteX16" fmla="*/ 2398795 w 3560359"/>
                <a:gd name="connsiteY16" fmla="*/ 3771821 h 4463746"/>
                <a:gd name="connsiteX17" fmla="*/ 2079204 w 3560359"/>
                <a:gd name="connsiteY17" fmla="*/ 3429670 h 4463746"/>
                <a:gd name="connsiteX18" fmla="*/ 1797376 w 3560359"/>
                <a:gd name="connsiteY18" fmla="*/ 3904910 h 4463746"/>
                <a:gd name="connsiteX19" fmla="*/ 1968064 w 3560359"/>
                <a:gd name="connsiteY19" fmla="*/ 4172484 h 4463746"/>
                <a:gd name="connsiteX20" fmla="*/ 1686263 w 3560359"/>
                <a:gd name="connsiteY20" fmla="*/ 4463746 h 4463746"/>
                <a:gd name="connsiteX21" fmla="*/ 1404462 w 3560359"/>
                <a:gd name="connsiteY21" fmla="*/ 4172484 h 4463746"/>
                <a:gd name="connsiteX22" fmla="*/ 1622616 w 3560359"/>
                <a:gd name="connsiteY22" fmla="*/ 3889339 h 4463746"/>
                <a:gd name="connsiteX23" fmla="*/ 1380936 w 3560359"/>
                <a:gd name="connsiteY23" fmla="*/ 3440753 h 4463746"/>
                <a:gd name="connsiteX24" fmla="*/ 1065768 w 3560359"/>
                <a:gd name="connsiteY24" fmla="*/ 3794487 h 4463746"/>
                <a:gd name="connsiteX25" fmla="*/ 1168652 w 3560359"/>
                <a:gd name="connsiteY25" fmla="*/ 4017791 h 4463746"/>
                <a:gd name="connsiteX26" fmla="*/ 886851 w 3560359"/>
                <a:gd name="connsiteY26" fmla="*/ 4309053 h 4463746"/>
                <a:gd name="connsiteX27" fmla="*/ 605050 w 3560359"/>
                <a:gd name="connsiteY27" fmla="*/ 4017791 h 4463746"/>
                <a:gd name="connsiteX28" fmla="*/ 886851 w 3560359"/>
                <a:gd name="connsiteY28" fmla="*/ 3726529 h 4463746"/>
                <a:gd name="connsiteX29" fmla="*/ 890175 w 3560359"/>
                <a:gd name="connsiteY29" fmla="*/ 3726876 h 4463746"/>
                <a:gd name="connsiteX30" fmla="*/ 887714 w 3560359"/>
                <a:gd name="connsiteY30" fmla="*/ 3452056 h 4463746"/>
                <a:gd name="connsiteX31" fmla="*/ 560106 w 3560359"/>
                <a:gd name="connsiteY31" fmla="*/ 3528809 h 4463746"/>
                <a:gd name="connsiteX32" fmla="*/ 563602 w 3560359"/>
                <a:gd name="connsiteY32" fmla="*/ 3564654 h 4463746"/>
                <a:gd name="connsiteX33" fmla="*/ 281801 w 3560359"/>
                <a:gd name="connsiteY33" fmla="*/ 3855916 h 4463746"/>
                <a:gd name="connsiteX34" fmla="*/ 0 w 3560359"/>
                <a:gd name="connsiteY34" fmla="*/ 3564654 h 4463746"/>
                <a:gd name="connsiteX35" fmla="*/ 281801 w 3560359"/>
                <a:gd name="connsiteY35" fmla="*/ 3273392 h 4463746"/>
                <a:gd name="connsiteX36" fmla="*/ 452410 w 3560359"/>
                <a:gd name="connsiteY36" fmla="*/ 3334265 h 4463746"/>
                <a:gd name="connsiteX37" fmla="*/ 715918 w 3560359"/>
                <a:gd name="connsiteY37" fmla="*/ 3019578 h 4463746"/>
                <a:gd name="connsiteX38" fmla="*/ 1303548 w 3560359"/>
                <a:gd name="connsiteY38" fmla="*/ 2285838 h 4463746"/>
                <a:gd name="connsiteX39" fmla="*/ 1365302 w 3560359"/>
                <a:gd name="connsiteY39" fmla="*/ 1517108 h 4463746"/>
                <a:gd name="connsiteX40" fmla="*/ 1286580 w 3560359"/>
                <a:gd name="connsiteY40" fmla="*/ 935784 h 4463746"/>
                <a:gd name="connsiteX41" fmla="*/ 1043307 w 3560359"/>
                <a:gd name="connsiteY41" fmla="*/ 592122 h 4463746"/>
                <a:gd name="connsiteX42" fmla="*/ 799964 w 3560359"/>
                <a:gd name="connsiteY42" fmla="*/ 535708 h 4463746"/>
                <a:gd name="connsiteX0" fmla="*/ 964088 w 3560359"/>
                <a:gd name="connsiteY0" fmla="*/ 0 h 4463746"/>
                <a:gd name="connsiteX1" fmla="*/ 1710457 w 3560359"/>
                <a:gd name="connsiteY1" fmla="*/ 484555 h 4463746"/>
                <a:gd name="connsiteX2" fmla="*/ 1970923 w 3560359"/>
                <a:gd name="connsiteY2" fmla="*/ 1131314 h 4463746"/>
                <a:gd name="connsiteX3" fmla="*/ 2062149 w 3560359"/>
                <a:gd name="connsiteY3" fmla="*/ 1828800 h 4463746"/>
                <a:gd name="connsiteX4" fmla="*/ 2256752 w 3560359"/>
                <a:gd name="connsiteY4" fmla="*/ 2431721 h 4463746"/>
                <a:gd name="connsiteX5" fmla="*/ 3186460 w 3560359"/>
                <a:gd name="connsiteY5" fmla="*/ 3255485 h 4463746"/>
                <a:gd name="connsiteX6" fmla="*/ 3278558 w 3560359"/>
                <a:gd name="connsiteY6" fmla="*/ 3238241 h 4463746"/>
                <a:gd name="connsiteX7" fmla="*/ 3560359 w 3560359"/>
                <a:gd name="connsiteY7" fmla="*/ 3529503 h 4463746"/>
                <a:gd name="connsiteX8" fmla="*/ 3278558 w 3560359"/>
                <a:gd name="connsiteY8" fmla="*/ 3820765 h 4463746"/>
                <a:gd name="connsiteX9" fmla="*/ 2996757 w 3560359"/>
                <a:gd name="connsiteY9" fmla="*/ 3529503 h 4463746"/>
                <a:gd name="connsiteX10" fmla="*/ 3018064 w 3560359"/>
                <a:gd name="connsiteY10" fmla="*/ 3418923 h 4463746"/>
                <a:gd name="connsiteX11" fmla="*/ 2638564 w 3560359"/>
                <a:gd name="connsiteY11" fmla="*/ 3392629 h 4463746"/>
                <a:gd name="connsiteX12" fmla="*/ 2577866 w 3560359"/>
                <a:gd name="connsiteY12" fmla="*/ 3729596 h 4463746"/>
                <a:gd name="connsiteX13" fmla="*/ 2830221 w 3560359"/>
                <a:gd name="connsiteY13" fmla="*/ 4017790 h 4463746"/>
                <a:gd name="connsiteX14" fmla="*/ 2548420 w 3560359"/>
                <a:gd name="connsiteY14" fmla="*/ 4309052 h 4463746"/>
                <a:gd name="connsiteX15" fmla="*/ 2266619 w 3560359"/>
                <a:gd name="connsiteY15" fmla="*/ 4017790 h 4463746"/>
                <a:gd name="connsiteX16" fmla="*/ 2398795 w 3560359"/>
                <a:gd name="connsiteY16" fmla="*/ 3771821 h 4463746"/>
                <a:gd name="connsiteX17" fmla="*/ 2079204 w 3560359"/>
                <a:gd name="connsiteY17" fmla="*/ 3429670 h 4463746"/>
                <a:gd name="connsiteX18" fmla="*/ 1797376 w 3560359"/>
                <a:gd name="connsiteY18" fmla="*/ 3904910 h 4463746"/>
                <a:gd name="connsiteX19" fmla="*/ 1968064 w 3560359"/>
                <a:gd name="connsiteY19" fmla="*/ 4172484 h 4463746"/>
                <a:gd name="connsiteX20" fmla="*/ 1686263 w 3560359"/>
                <a:gd name="connsiteY20" fmla="*/ 4463746 h 4463746"/>
                <a:gd name="connsiteX21" fmla="*/ 1404462 w 3560359"/>
                <a:gd name="connsiteY21" fmla="*/ 4172484 h 4463746"/>
                <a:gd name="connsiteX22" fmla="*/ 1622616 w 3560359"/>
                <a:gd name="connsiteY22" fmla="*/ 3889339 h 4463746"/>
                <a:gd name="connsiteX23" fmla="*/ 1380936 w 3560359"/>
                <a:gd name="connsiteY23" fmla="*/ 3440753 h 4463746"/>
                <a:gd name="connsiteX24" fmla="*/ 1065768 w 3560359"/>
                <a:gd name="connsiteY24" fmla="*/ 3794487 h 4463746"/>
                <a:gd name="connsiteX25" fmla="*/ 1168652 w 3560359"/>
                <a:gd name="connsiteY25" fmla="*/ 4017791 h 4463746"/>
                <a:gd name="connsiteX26" fmla="*/ 886851 w 3560359"/>
                <a:gd name="connsiteY26" fmla="*/ 4309053 h 4463746"/>
                <a:gd name="connsiteX27" fmla="*/ 605050 w 3560359"/>
                <a:gd name="connsiteY27" fmla="*/ 4017791 h 4463746"/>
                <a:gd name="connsiteX28" fmla="*/ 886851 w 3560359"/>
                <a:gd name="connsiteY28" fmla="*/ 3726529 h 4463746"/>
                <a:gd name="connsiteX29" fmla="*/ 890175 w 3560359"/>
                <a:gd name="connsiteY29" fmla="*/ 3726876 h 4463746"/>
                <a:gd name="connsiteX30" fmla="*/ 887714 w 3560359"/>
                <a:gd name="connsiteY30" fmla="*/ 3452056 h 4463746"/>
                <a:gd name="connsiteX31" fmla="*/ 560106 w 3560359"/>
                <a:gd name="connsiteY31" fmla="*/ 3528809 h 4463746"/>
                <a:gd name="connsiteX32" fmla="*/ 563602 w 3560359"/>
                <a:gd name="connsiteY32" fmla="*/ 3564654 h 4463746"/>
                <a:gd name="connsiteX33" fmla="*/ 281801 w 3560359"/>
                <a:gd name="connsiteY33" fmla="*/ 3855916 h 4463746"/>
                <a:gd name="connsiteX34" fmla="*/ 0 w 3560359"/>
                <a:gd name="connsiteY34" fmla="*/ 3564654 h 4463746"/>
                <a:gd name="connsiteX35" fmla="*/ 281801 w 3560359"/>
                <a:gd name="connsiteY35" fmla="*/ 3273392 h 4463746"/>
                <a:gd name="connsiteX36" fmla="*/ 452410 w 3560359"/>
                <a:gd name="connsiteY36" fmla="*/ 3334265 h 4463746"/>
                <a:gd name="connsiteX37" fmla="*/ 715918 w 3560359"/>
                <a:gd name="connsiteY37" fmla="*/ 3019578 h 4463746"/>
                <a:gd name="connsiteX38" fmla="*/ 1303548 w 3560359"/>
                <a:gd name="connsiteY38" fmla="*/ 2285838 h 4463746"/>
                <a:gd name="connsiteX39" fmla="*/ 1365302 w 3560359"/>
                <a:gd name="connsiteY39" fmla="*/ 1517108 h 4463746"/>
                <a:gd name="connsiteX40" fmla="*/ 1286580 w 3560359"/>
                <a:gd name="connsiteY40" fmla="*/ 935784 h 4463746"/>
                <a:gd name="connsiteX41" fmla="*/ 1043307 w 3560359"/>
                <a:gd name="connsiteY41" fmla="*/ 592122 h 4463746"/>
                <a:gd name="connsiteX42" fmla="*/ 693284 w 3560359"/>
                <a:gd name="connsiteY42" fmla="*/ 436648 h 4463746"/>
                <a:gd name="connsiteX0" fmla="*/ 964088 w 3560359"/>
                <a:gd name="connsiteY0" fmla="*/ 0 h 4463746"/>
                <a:gd name="connsiteX1" fmla="*/ 1710457 w 3560359"/>
                <a:gd name="connsiteY1" fmla="*/ 484555 h 4463746"/>
                <a:gd name="connsiteX2" fmla="*/ 1970923 w 3560359"/>
                <a:gd name="connsiteY2" fmla="*/ 1131314 h 4463746"/>
                <a:gd name="connsiteX3" fmla="*/ 2062149 w 3560359"/>
                <a:gd name="connsiteY3" fmla="*/ 1828800 h 4463746"/>
                <a:gd name="connsiteX4" fmla="*/ 2256752 w 3560359"/>
                <a:gd name="connsiteY4" fmla="*/ 2431721 h 4463746"/>
                <a:gd name="connsiteX5" fmla="*/ 3186460 w 3560359"/>
                <a:gd name="connsiteY5" fmla="*/ 3255485 h 4463746"/>
                <a:gd name="connsiteX6" fmla="*/ 3278558 w 3560359"/>
                <a:gd name="connsiteY6" fmla="*/ 3238241 h 4463746"/>
                <a:gd name="connsiteX7" fmla="*/ 3560359 w 3560359"/>
                <a:gd name="connsiteY7" fmla="*/ 3529503 h 4463746"/>
                <a:gd name="connsiteX8" fmla="*/ 3278558 w 3560359"/>
                <a:gd name="connsiteY8" fmla="*/ 3820765 h 4463746"/>
                <a:gd name="connsiteX9" fmla="*/ 2996757 w 3560359"/>
                <a:gd name="connsiteY9" fmla="*/ 3529503 h 4463746"/>
                <a:gd name="connsiteX10" fmla="*/ 3018064 w 3560359"/>
                <a:gd name="connsiteY10" fmla="*/ 3418923 h 4463746"/>
                <a:gd name="connsiteX11" fmla="*/ 2638564 w 3560359"/>
                <a:gd name="connsiteY11" fmla="*/ 3392629 h 4463746"/>
                <a:gd name="connsiteX12" fmla="*/ 2577866 w 3560359"/>
                <a:gd name="connsiteY12" fmla="*/ 3729596 h 4463746"/>
                <a:gd name="connsiteX13" fmla="*/ 2830221 w 3560359"/>
                <a:gd name="connsiteY13" fmla="*/ 4017790 h 4463746"/>
                <a:gd name="connsiteX14" fmla="*/ 2548420 w 3560359"/>
                <a:gd name="connsiteY14" fmla="*/ 4309052 h 4463746"/>
                <a:gd name="connsiteX15" fmla="*/ 2266619 w 3560359"/>
                <a:gd name="connsiteY15" fmla="*/ 4017790 h 4463746"/>
                <a:gd name="connsiteX16" fmla="*/ 2398795 w 3560359"/>
                <a:gd name="connsiteY16" fmla="*/ 3771821 h 4463746"/>
                <a:gd name="connsiteX17" fmla="*/ 2079204 w 3560359"/>
                <a:gd name="connsiteY17" fmla="*/ 3429670 h 4463746"/>
                <a:gd name="connsiteX18" fmla="*/ 1797376 w 3560359"/>
                <a:gd name="connsiteY18" fmla="*/ 3904910 h 4463746"/>
                <a:gd name="connsiteX19" fmla="*/ 1968064 w 3560359"/>
                <a:gd name="connsiteY19" fmla="*/ 4172484 h 4463746"/>
                <a:gd name="connsiteX20" fmla="*/ 1686263 w 3560359"/>
                <a:gd name="connsiteY20" fmla="*/ 4463746 h 4463746"/>
                <a:gd name="connsiteX21" fmla="*/ 1404462 w 3560359"/>
                <a:gd name="connsiteY21" fmla="*/ 4172484 h 4463746"/>
                <a:gd name="connsiteX22" fmla="*/ 1622616 w 3560359"/>
                <a:gd name="connsiteY22" fmla="*/ 3889339 h 4463746"/>
                <a:gd name="connsiteX23" fmla="*/ 1380936 w 3560359"/>
                <a:gd name="connsiteY23" fmla="*/ 3440753 h 4463746"/>
                <a:gd name="connsiteX24" fmla="*/ 1065768 w 3560359"/>
                <a:gd name="connsiteY24" fmla="*/ 3794487 h 4463746"/>
                <a:gd name="connsiteX25" fmla="*/ 1168652 w 3560359"/>
                <a:gd name="connsiteY25" fmla="*/ 4017791 h 4463746"/>
                <a:gd name="connsiteX26" fmla="*/ 886851 w 3560359"/>
                <a:gd name="connsiteY26" fmla="*/ 4309053 h 4463746"/>
                <a:gd name="connsiteX27" fmla="*/ 605050 w 3560359"/>
                <a:gd name="connsiteY27" fmla="*/ 4017791 h 4463746"/>
                <a:gd name="connsiteX28" fmla="*/ 886851 w 3560359"/>
                <a:gd name="connsiteY28" fmla="*/ 3726529 h 4463746"/>
                <a:gd name="connsiteX29" fmla="*/ 890175 w 3560359"/>
                <a:gd name="connsiteY29" fmla="*/ 3726876 h 4463746"/>
                <a:gd name="connsiteX30" fmla="*/ 887714 w 3560359"/>
                <a:gd name="connsiteY30" fmla="*/ 3452056 h 4463746"/>
                <a:gd name="connsiteX31" fmla="*/ 560106 w 3560359"/>
                <a:gd name="connsiteY31" fmla="*/ 3528809 h 4463746"/>
                <a:gd name="connsiteX32" fmla="*/ 563602 w 3560359"/>
                <a:gd name="connsiteY32" fmla="*/ 3564654 h 4463746"/>
                <a:gd name="connsiteX33" fmla="*/ 281801 w 3560359"/>
                <a:gd name="connsiteY33" fmla="*/ 3855916 h 4463746"/>
                <a:gd name="connsiteX34" fmla="*/ 0 w 3560359"/>
                <a:gd name="connsiteY34" fmla="*/ 3564654 h 4463746"/>
                <a:gd name="connsiteX35" fmla="*/ 281801 w 3560359"/>
                <a:gd name="connsiteY35" fmla="*/ 3273392 h 4463746"/>
                <a:gd name="connsiteX36" fmla="*/ 452410 w 3560359"/>
                <a:gd name="connsiteY36" fmla="*/ 3334265 h 4463746"/>
                <a:gd name="connsiteX37" fmla="*/ 715918 w 3560359"/>
                <a:gd name="connsiteY37" fmla="*/ 3019578 h 4463746"/>
                <a:gd name="connsiteX38" fmla="*/ 1303548 w 3560359"/>
                <a:gd name="connsiteY38" fmla="*/ 2285838 h 4463746"/>
                <a:gd name="connsiteX39" fmla="*/ 1365302 w 3560359"/>
                <a:gd name="connsiteY39" fmla="*/ 1517108 h 4463746"/>
                <a:gd name="connsiteX40" fmla="*/ 1286580 w 3560359"/>
                <a:gd name="connsiteY40" fmla="*/ 935784 h 4463746"/>
                <a:gd name="connsiteX41" fmla="*/ 1043307 w 3560359"/>
                <a:gd name="connsiteY41" fmla="*/ 592122 h 4463746"/>
                <a:gd name="connsiteX42" fmla="*/ 693284 w 3560359"/>
                <a:gd name="connsiteY42" fmla="*/ 436648 h 4463746"/>
                <a:gd name="connsiteX0" fmla="*/ 964088 w 3560359"/>
                <a:gd name="connsiteY0" fmla="*/ 0 h 4463746"/>
                <a:gd name="connsiteX1" fmla="*/ 1710457 w 3560359"/>
                <a:gd name="connsiteY1" fmla="*/ 484555 h 4463746"/>
                <a:gd name="connsiteX2" fmla="*/ 1970923 w 3560359"/>
                <a:gd name="connsiteY2" fmla="*/ 1131314 h 4463746"/>
                <a:gd name="connsiteX3" fmla="*/ 2062149 w 3560359"/>
                <a:gd name="connsiteY3" fmla="*/ 1828800 h 4463746"/>
                <a:gd name="connsiteX4" fmla="*/ 2256752 w 3560359"/>
                <a:gd name="connsiteY4" fmla="*/ 2431721 h 4463746"/>
                <a:gd name="connsiteX5" fmla="*/ 3186460 w 3560359"/>
                <a:gd name="connsiteY5" fmla="*/ 3255485 h 4463746"/>
                <a:gd name="connsiteX6" fmla="*/ 3278558 w 3560359"/>
                <a:gd name="connsiteY6" fmla="*/ 3238241 h 4463746"/>
                <a:gd name="connsiteX7" fmla="*/ 3560359 w 3560359"/>
                <a:gd name="connsiteY7" fmla="*/ 3529503 h 4463746"/>
                <a:gd name="connsiteX8" fmla="*/ 3278558 w 3560359"/>
                <a:gd name="connsiteY8" fmla="*/ 3820765 h 4463746"/>
                <a:gd name="connsiteX9" fmla="*/ 2996757 w 3560359"/>
                <a:gd name="connsiteY9" fmla="*/ 3529503 h 4463746"/>
                <a:gd name="connsiteX10" fmla="*/ 3018064 w 3560359"/>
                <a:gd name="connsiteY10" fmla="*/ 3418923 h 4463746"/>
                <a:gd name="connsiteX11" fmla="*/ 2638564 w 3560359"/>
                <a:gd name="connsiteY11" fmla="*/ 3392629 h 4463746"/>
                <a:gd name="connsiteX12" fmla="*/ 2577866 w 3560359"/>
                <a:gd name="connsiteY12" fmla="*/ 3729596 h 4463746"/>
                <a:gd name="connsiteX13" fmla="*/ 2830221 w 3560359"/>
                <a:gd name="connsiteY13" fmla="*/ 4017790 h 4463746"/>
                <a:gd name="connsiteX14" fmla="*/ 2548420 w 3560359"/>
                <a:gd name="connsiteY14" fmla="*/ 4309052 h 4463746"/>
                <a:gd name="connsiteX15" fmla="*/ 2266619 w 3560359"/>
                <a:gd name="connsiteY15" fmla="*/ 4017790 h 4463746"/>
                <a:gd name="connsiteX16" fmla="*/ 2398795 w 3560359"/>
                <a:gd name="connsiteY16" fmla="*/ 3771821 h 4463746"/>
                <a:gd name="connsiteX17" fmla="*/ 2079204 w 3560359"/>
                <a:gd name="connsiteY17" fmla="*/ 3429670 h 4463746"/>
                <a:gd name="connsiteX18" fmla="*/ 1797376 w 3560359"/>
                <a:gd name="connsiteY18" fmla="*/ 3904910 h 4463746"/>
                <a:gd name="connsiteX19" fmla="*/ 1968064 w 3560359"/>
                <a:gd name="connsiteY19" fmla="*/ 4172484 h 4463746"/>
                <a:gd name="connsiteX20" fmla="*/ 1686263 w 3560359"/>
                <a:gd name="connsiteY20" fmla="*/ 4463746 h 4463746"/>
                <a:gd name="connsiteX21" fmla="*/ 1404462 w 3560359"/>
                <a:gd name="connsiteY21" fmla="*/ 4172484 h 4463746"/>
                <a:gd name="connsiteX22" fmla="*/ 1622616 w 3560359"/>
                <a:gd name="connsiteY22" fmla="*/ 3889339 h 4463746"/>
                <a:gd name="connsiteX23" fmla="*/ 1380936 w 3560359"/>
                <a:gd name="connsiteY23" fmla="*/ 3440753 h 4463746"/>
                <a:gd name="connsiteX24" fmla="*/ 1065768 w 3560359"/>
                <a:gd name="connsiteY24" fmla="*/ 3794487 h 4463746"/>
                <a:gd name="connsiteX25" fmla="*/ 1168652 w 3560359"/>
                <a:gd name="connsiteY25" fmla="*/ 4017791 h 4463746"/>
                <a:gd name="connsiteX26" fmla="*/ 886851 w 3560359"/>
                <a:gd name="connsiteY26" fmla="*/ 4309053 h 4463746"/>
                <a:gd name="connsiteX27" fmla="*/ 605050 w 3560359"/>
                <a:gd name="connsiteY27" fmla="*/ 4017791 h 4463746"/>
                <a:gd name="connsiteX28" fmla="*/ 886851 w 3560359"/>
                <a:gd name="connsiteY28" fmla="*/ 3726529 h 4463746"/>
                <a:gd name="connsiteX29" fmla="*/ 890175 w 3560359"/>
                <a:gd name="connsiteY29" fmla="*/ 3726876 h 4463746"/>
                <a:gd name="connsiteX30" fmla="*/ 887714 w 3560359"/>
                <a:gd name="connsiteY30" fmla="*/ 3452056 h 4463746"/>
                <a:gd name="connsiteX31" fmla="*/ 560106 w 3560359"/>
                <a:gd name="connsiteY31" fmla="*/ 3528809 h 4463746"/>
                <a:gd name="connsiteX32" fmla="*/ 563602 w 3560359"/>
                <a:gd name="connsiteY32" fmla="*/ 3564654 h 4463746"/>
                <a:gd name="connsiteX33" fmla="*/ 281801 w 3560359"/>
                <a:gd name="connsiteY33" fmla="*/ 3855916 h 4463746"/>
                <a:gd name="connsiteX34" fmla="*/ 0 w 3560359"/>
                <a:gd name="connsiteY34" fmla="*/ 3564654 h 4463746"/>
                <a:gd name="connsiteX35" fmla="*/ 281801 w 3560359"/>
                <a:gd name="connsiteY35" fmla="*/ 3273392 h 4463746"/>
                <a:gd name="connsiteX36" fmla="*/ 452410 w 3560359"/>
                <a:gd name="connsiteY36" fmla="*/ 3334265 h 4463746"/>
                <a:gd name="connsiteX37" fmla="*/ 715918 w 3560359"/>
                <a:gd name="connsiteY37" fmla="*/ 3019578 h 4463746"/>
                <a:gd name="connsiteX38" fmla="*/ 1303548 w 3560359"/>
                <a:gd name="connsiteY38" fmla="*/ 2285838 h 4463746"/>
                <a:gd name="connsiteX39" fmla="*/ 1365302 w 3560359"/>
                <a:gd name="connsiteY39" fmla="*/ 1517108 h 4463746"/>
                <a:gd name="connsiteX40" fmla="*/ 1286580 w 3560359"/>
                <a:gd name="connsiteY40" fmla="*/ 935784 h 4463746"/>
                <a:gd name="connsiteX41" fmla="*/ 1043307 w 3560359"/>
                <a:gd name="connsiteY41" fmla="*/ 592122 h 4463746"/>
                <a:gd name="connsiteX42" fmla="*/ 693284 w 3560359"/>
                <a:gd name="connsiteY42" fmla="*/ 436648 h 4463746"/>
                <a:gd name="connsiteX0" fmla="*/ 964088 w 3560359"/>
                <a:gd name="connsiteY0" fmla="*/ 0 h 4463746"/>
                <a:gd name="connsiteX1" fmla="*/ 1710457 w 3560359"/>
                <a:gd name="connsiteY1" fmla="*/ 484555 h 4463746"/>
                <a:gd name="connsiteX2" fmla="*/ 1970923 w 3560359"/>
                <a:gd name="connsiteY2" fmla="*/ 1131314 h 4463746"/>
                <a:gd name="connsiteX3" fmla="*/ 2062149 w 3560359"/>
                <a:gd name="connsiteY3" fmla="*/ 1828800 h 4463746"/>
                <a:gd name="connsiteX4" fmla="*/ 2256752 w 3560359"/>
                <a:gd name="connsiteY4" fmla="*/ 2431721 h 4463746"/>
                <a:gd name="connsiteX5" fmla="*/ 3186460 w 3560359"/>
                <a:gd name="connsiteY5" fmla="*/ 3255485 h 4463746"/>
                <a:gd name="connsiteX6" fmla="*/ 3278558 w 3560359"/>
                <a:gd name="connsiteY6" fmla="*/ 3238241 h 4463746"/>
                <a:gd name="connsiteX7" fmla="*/ 3560359 w 3560359"/>
                <a:gd name="connsiteY7" fmla="*/ 3529503 h 4463746"/>
                <a:gd name="connsiteX8" fmla="*/ 3278558 w 3560359"/>
                <a:gd name="connsiteY8" fmla="*/ 3820765 h 4463746"/>
                <a:gd name="connsiteX9" fmla="*/ 2996757 w 3560359"/>
                <a:gd name="connsiteY9" fmla="*/ 3529503 h 4463746"/>
                <a:gd name="connsiteX10" fmla="*/ 3018064 w 3560359"/>
                <a:gd name="connsiteY10" fmla="*/ 3418923 h 4463746"/>
                <a:gd name="connsiteX11" fmla="*/ 2638564 w 3560359"/>
                <a:gd name="connsiteY11" fmla="*/ 3392629 h 4463746"/>
                <a:gd name="connsiteX12" fmla="*/ 2577866 w 3560359"/>
                <a:gd name="connsiteY12" fmla="*/ 3729596 h 4463746"/>
                <a:gd name="connsiteX13" fmla="*/ 2830221 w 3560359"/>
                <a:gd name="connsiteY13" fmla="*/ 4017790 h 4463746"/>
                <a:gd name="connsiteX14" fmla="*/ 2548420 w 3560359"/>
                <a:gd name="connsiteY14" fmla="*/ 4309052 h 4463746"/>
                <a:gd name="connsiteX15" fmla="*/ 2266619 w 3560359"/>
                <a:gd name="connsiteY15" fmla="*/ 4017790 h 4463746"/>
                <a:gd name="connsiteX16" fmla="*/ 2398795 w 3560359"/>
                <a:gd name="connsiteY16" fmla="*/ 3771821 h 4463746"/>
                <a:gd name="connsiteX17" fmla="*/ 2079204 w 3560359"/>
                <a:gd name="connsiteY17" fmla="*/ 3429670 h 4463746"/>
                <a:gd name="connsiteX18" fmla="*/ 1797376 w 3560359"/>
                <a:gd name="connsiteY18" fmla="*/ 3904910 h 4463746"/>
                <a:gd name="connsiteX19" fmla="*/ 1968064 w 3560359"/>
                <a:gd name="connsiteY19" fmla="*/ 4172484 h 4463746"/>
                <a:gd name="connsiteX20" fmla="*/ 1686263 w 3560359"/>
                <a:gd name="connsiteY20" fmla="*/ 4463746 h 4463746"/>
                <a:gd name="connsiteX21" fmla="*/ 1404462 w 3560359"/>
                <a:gd name="connsiteY21" fmla="*/ 4172484 h 4463746"/>
                <a:gd name="connsiteX22" fmla="*/ 1622616 w 3560359"/>
                <a:gd name="connsiteY22" fmla="*/ 3889339 h 4463746"/>
                <a:gd name="connsiteX23" fmla="*/ 1380936 w 3560359"/>
                <a:gd name="connsiteY23" fmla="*/ 3440753 h 4463746"/>
                <a:gd name="connsiteX24" fmla="*/ 1065768 w 3560359"/>
                <a:gd name="connsiteY24" fmla="*/ 3794487 h 4463746"/>
                <a:gd name="connsiteX25" fmla="*/ 1168652 w 3560359"/>
                <a:gd name="connsiteY25" fmla="*/ 4017791 h 4463746"/>
                <a:gd name="connsiteX26" fmla="*/ 886851 w 3560359"/>
                <a:gd name="connsiteY26" fmla="*/ 4309053 h 4463746"/>
                <a:gd name="connsiteX27" fmla="*/ 605050 w 3560359"/>
                <a:gd name="connsiteY27" fmla="*/ 4017791 h 4463746"/>
                <a:gd name="connsiteX28" fmla="*/ 886851 w 3560359"/>
                <a:gd name="connsiteY28" fmla="*/ 3726529 h 4463746"/>
                <a:gd name="connsiteX29" fmla="*/ 890175 w 3560359"/>
                <a:gd name="connsiteY29" fmla="*/ 3726876 h 4463746"/>
                <a:gd name="connsiteX30" fmla="*/ 887714 w 3560359"/>
                <a:gd name="connsiteY30" fmla="*/ 3452056 h 4463746"/>
                <a:gd name="connsiteX31" fmla="*/ 560106 w 3560359"/>
                <a:gd name="connsiteY31" fmla="*/ 3528809 h 4463746"/>
                <a:gd name="connsiteX32" fmla="*/ 563602 w 3560359"/>
                <a:gd name="connsiteY32" fmla="*/ 3564654 h 4463746"/>
                <a:gd name="connsiteX33" fmla="*/ 281801 w 3560359"/>
                <a:gd name="connsiteY33" fmla="*/ 3855916 h 4463746"/>
                <a:gd name="connsiteX34" fmla="*/ 0 w 3560359"/>
                <a:gd name="connsiteY34" fmla="*/ 3564654 h 4463746"/>
                <a:gd name="connsiteX35" fmla="*/ 281801 w 3560359"/>
                <a:gd name="connsiteY35" fmla="*/ 3273392 h 4463746"/>
                <a:gd name="connsiteX36" fmla="*/ 452410 w 3560359"/>
                <a:gd name="connsiteY36" fmla="*/ 3334265 h 4463746"/>
                <a:gd name="connsiteX37" fmla="*/ 715918 w 3560359"/>
                <a:gd name="connsiteY37" fmla="*/ 3019578 h 4463746"/>
                <a:gd name="connsiteX38" fmla="*/ 1303548 w 3560359"/>
                <a:gd name="connsiteY38" fmla="*/ 2285838 h 4463746"/>
                <a:gd name="connsiteX39" fmla="*/ 1365302 w 3560359"/>
                <a:gd name="connsiteY39" fmla="*/ 1517108 h 4463746"/>
                <a:gd name="connsiteX40" fmla="*/ 1286580 w 3560359"/>
                <a:gd name="connsiteY40" fmla="*/ 935784 h 4463746"/>
                <a:gd name="connsiteX41" fmla="*/ 1043307 w 3560359"/>
                <a:gd name="connsiteY41" fmla="*/ 592122 h 4463746"/>
                <a:gd name="connsiteX42" fmla="*/ 693284 w 3560359"/>
                <a:gd name="connsiteY42" fmla="*/ 436648 h 446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60359" h="4463746">
                  <a:moveTo>
                    <a:pt x="964088" y="0"/>
                  </a:moveTo>
                  <a:cubicBezTo>
                    <a:pt x="1115837" y="24749"/>
                    <a:pt x="1542651" y="296003"/>
                    <a:pt x="1710457" y="484555"/>
                  </a:cubicBezTo>
                  <a:cubicBezTo>
                    <a:pt x="1878263" y="673107"/>
                    <a:pt x="1923391" y="851855"/>
                    <a:pt x="1970923" y="1131314"/>
                  </a:cubicBezTo>
                  <a:cubicBezTo>
                    <a:pt x="2018455" y="1410773"/>
                    <a:pt x="2036814" y="1603145"/>
                    <a:pt x="2062149" y="1828800"/>
                  </a:cubicBezTo>
                  <a:cubicBezTo>
                    <a:pt x="2087484" y="2054455"/>
                    <a:pt x="2054459" y="2175370"/>
                    <a:pt x="2256752" y="2431721"/>
                  </a:cubicBezTo>
                  <a:cubicBezTo>
                    <a:pt x="2426990" y="2647451"/>
                    <a:pt x="2962498" y="3025621"/>
                    <a:pt x="3186460" y="3255485"/>
                  </a:cubicBezTo>
                  <a:cubicBezTo>
                    <a:pt x="3215016" y="3243896"/>
                    <a:pt x="3246148" y="3238241"/>
                    <a:pt x="3278558" y="3238241"/>
                  </a:cubicBezTo>
                  <a:cubicBezTo>
                    <a:pt x="3434192" y="3238241"/>
                    <a:pt x="3560359" y="3368643"/>
                    <a:pt x="3560359" y="3529503"/>
                  </a:cubicBezTo>
                  <a:cubicBezTo>
                    <a:pt x="3560359" y="3690363"/>
                    <a:pt x="3434192" y="3820765"/>
                    <a:pt x="3278558" y="3820765"/>
                  </a:cubicBezTo>
                  <a:cubicBezTo>
                    <a:pt x="3122924" y="3820765"/>
                    <a:pt x="2996757" y="3690363"/>
                    <a:pt x="2996757" y="3529503"/>
                  </a:cubicBezTo>
                  <a:cubicBezTo>
                    <a:pt x="2996757" y="3490322"/>
                    <a:pt x="3004242" y="3452948"/>
                    <a:pt x="3018064" y="3418923"/>
                  </a:cubicBezTo>
                  <a:cubicBezTo>
                    <a:pt x="2850276" y="3389913"/>
                    <a:pt x="2661502" y="3346286"/>
                    <a:pt x="2638564" y="3392629"/>
                  </a:cubicBezTo>
                  <a:cubicBezTo>
                    <a:pt x="2612996" y="3444287"/>
                    <a:pt x="2593293" y="3592697"/>
                    <a:pt x="2577866" y="3729596"/>
                  </a:cubicBezTo>
                  <a:cubicBezTo>
                    <a:pt x="2719745" y="3743410"/>
                    <a:pt x="2830221" y="3867265"/>
                    <a:pt x="2830221" y="4017790"/>
                  </a:cubicBezTo>
                  <a:cubicBezTo>
                    <a:pt x="2830221" y="4178650"/>
                    <a:pt x="2704054" y="4309052"/>
                    <a:pt x="2548420" y="4309052"/>
                  </a:cubicBezTo>
                  <a:cubicBezTo>
                    <a:pt x="2392786" y="4309052"/>
                    <a:pt x="2266619" y="4178650"/>
                    <a:pt x="2266619" y="4017790"/>
                  </a:cubicBezTo>
                  <a:cubicBezTo>
                    <a:pt x="2266619" y="3913926"/>
                    <a:pt x="2319219" y="3822760"/>
                    <a:pt x="2398795" y="3771821"/>
                  </a:cubicBezTo>
                  <a:cubicBezTo>
                    <a:pt x="2283667" y="3598475"/>
                    <a:pt x="2143797" y="3388403"/>
                    <a:pt x="2079204" y="3429670"/>
                  </a:cubicBezTo>
                  <a:cubicBezTo>
                    <a:pt x="2010798" y="3473374"/>
                    <a:pt x="1880716" y="3723554"/>
                    <a:pt x="1797376" y="3904910"/>
                  </a:cubicBezTo>
                  <a:cubicBezTo>
                    <a:pt x="1897790" y="3949344"/>
                    <a:pt x="1968064" y="4052432"/>
                    <a:pt x="1968064" y="4172484"/>
                  </a:cubicBezTo>
                  <a:cubicBezTo>
                    <a:pt x="1968064" y="4333344"/>
                    <a:pt x="1841897" y="4463746"/>
                    <a:pt x="1686263" y="4463746"/>
                  </a:cubicBezTo>
                  <a:cubicBezTo>
                    <a:pt x="1530629" y="4463746"/>
                    <a:pt x="1404462" y="4333344"/>
                    <a:pt x="1404462" y="4172484"/>
                  </a:cubicBezTo>
                  <a:cubicBezTo>
                    <a:pt x="1404462" y="4034302"/>
                    <a:pt x="1497563" y="3918596"/>
                    <a:pt x="1622616" y="3889339"/>
                  </a:cubicBezTo>
                  <a:cubicBezTo>
                    <a:pt x="1550315" y="3699542"/>
                    <a:pt x="1453651" y="3444034"/>
                    <a:pt x="1380936" y="3440753"/>
                  </a:cubicBezTo>
                  <a:cubicBezTo>
                    <a:pt x="1305395" y="3437345"/>
                    <a:pt x="1175890" y="3646998"/>
                    <a:pt x="1065768" y="3794487"/>
                  </a:cubicBezTo>
                  <a:cubicBezTo>
                    <a:pt x="1128955" y="3846912"/>
                    <a:pt x="1168652" y="3927560"/>
                    <a:pt x="1168652" y="4017791"/>
                  </a:cubicBezTo>
                  <a:cubicBezTo>
                    <a:pt x="1168652" y="4178651"/>
                    <a:pt x="1042485" y="4309053"/>
                    <a:pt x="886851" y="4309053"/>
                  </a:cubicBezTo>
                  <a:cubicBezTo>
                    <a:pt x="731217" y="4309053"/>
                    <a:pt x="605050" y="4178651"/>
                    <a:pt x="605050" y="4017791"/>
                  </a:cubicBezTo>
                  <a:cubicBezTo>
                    <a:pt x="605050" y="3856931"/>
                    <a:pt x="731217" y="3726529"/>
                    <a:pt x="886851" y="3726529"/>
                  </a:cubicBezTo>
                  <a:lnTo>
                    <a:pt x="890175" y="3726876"/>
                  </a:lnTo>
                  <a:cubicBezTo>
                    <a:pt x="912934" y="3608938"/>
                    <a:pt x="945351" y="3480615"/>
                    <a:pt x="887714" y="3452056"/>
                  </a:cubicBezTo>
                  <a:cubicBezTo>
                    <a:pt x="833467" y="3425177"/>
                    <a:pt x="687041" y="3484795"/>
                    <a:pt x="560106" y="3528809"/>
                  </a:cubicBezTo>
                  <a:cubicBezTo>
                    <a:pt x="562877" y="3540445"/>
                    <a:pt x="563602" y="3552462"/>
                    <a:pt x="563602" y="3564654"/>
                  </a:cubicBezTo>
                  <a:cubicBezTo>
                    <a:pt x="563602" y="3725514"/>
                    <a:pt x="437435" y="3855916"/>
                    <a:pt x="281801" y="3855916"/>
                  </a:cubicBezTo>
                  <a:cubicBezTo>
                    <a:pt x="126167" y="3855916"/>
                    <a:pt x="0" y="3725514"/>
                    <a:pt x="0" y="3564654"/>
                  </a:cubicBezTo>
                  <a:cubicBezTo>
                    <a:pt x="0" y="3403794"/>
                    <a:pt x="126167" y="3273392"/>
                    <a:pt x="281801" y="3273392"/>
                  </a:cubicBezTo>
                  <a:cubicBezTo>
                    <a:pt x="346247" y="3273392"/>
                    <a:pt x="405641" y="3295752"/>
                    <a:pt x="452410" y="3334265"/>
                  </a:cubicBezTo>
                  <a:cubicBezTo>
                    <a:pt x="527177" y="3239979"/>
                    <a:pt x="618377" y="3122712"/>
                    <a:pt x="715918" y="3019578"/>
                  </a:cubicBezTo>
                  <a:cubicBezTo>
                    <a:pt x="875351" y="2851003"/>
                    <a:pt x="1195317" y="2536250"/>
                    <a:pt x="1303548" y="2285838"/>
                  </a:cubicBezTo>
                  <a:cubicBezTo>
                    <a:pt x="1411779" y="2035426"/>
                    <a:pt x="1368130" y="1742117"/>
                    <a:pt x="1365302" y="1517108"/>
                  </a:cubicBezTo>
                  <a:cubicBezTo>
                    <a:pt x="1362474" y="1292099"/>
                    <a:pt x="1340246" y="1089948"/>
                    <a:pt x="1286580" y="935784"/>
                  </a:cubicBezTo>
                  <a:cubicBezTo>
                    <a:pt x="1232914" y="781620"/>
                    <a:pt x="1142190" y="675311"/>
                    <a:pt x="1043307" y="592122"/>
                  </a:cubicBezTo>
                  <a:cubicBezTo>
                    <a:pt x="944424" y="508933"/>
                    <a:pt x="778439" y="436518"/>
                    <a:pt x="693284" y="436648"/>
                  </a:cubicBezTo>
                </a:path>
              </a:pathLst>
            </a:custGeom>
            <a:pattFill prst="sphere">
              <a:fgClr>
                <a:schemeClr val="bg2">
                  <a:lumMod val="50000"/>
                </a:schemeClr>
              </a:fgClr>
              <a:bgClr>
                <a:schemeClr val="bg1"/>
              </a:bgClr>
            </a:pattFill>
            <a:ln w="635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Freeform 62"/>
            <p:cNvSpPr/>
            <p:nvPr/>
          </p:nvSpPr>
          <p:spPr>
            <a:xfrm rot="20784005">
              <a:off x="3106591" y="928804"/>
              <a:ext cx="419158" cy="446927"/>
            </a:xfrm>
            <a:custGeom>
              <a:avLst/>
              <a:gdLst>
                <a:gd name="connsiteX0" fmla="*/ 372979 w 372979"/>
                <a:gd name="connsiteY0" fmla="*/ 0 h 413084"/>
                <a:gd name="connsiteX1" fmla="*/ 356937 w 372979"/>
                <a:gd name="connsiteY1" fmla="*/ 240631 h 413084"/>
                <a:gd name="connsiteX2" fmla="*/ 284747 w 372979"/>
                <a:gd name="connsiteY2" fmla="*/ 344905 h 413084"/>
                <a:gd name="connsiteX3" fmla="*/ 188494 w 372979"/>
                <a:gd name="connsiteY3" fmla="*/ 413084 h 413084"/>
                <a:gd name="connsiteX4" fmla="*/ 148389 w 372979"/>
                <a:gd name="connsiteY4" fmla="*/ 409074 h 413084"/>
                <a:gd name="connsiteX5" fmla="*/ 0 w 372979"/>
                <a:gd name="connsiteY5" fmla="*/ 348916 h 413084"/>
                <a:gd name="connsiteX6" fmla="*/ 372979 w 372979"/>
                <a:gd name="connsiteY6" fmla="*/ 0 h 413084"/>
                <a:gd name="connsiteX0" fmla="*/ 372979 w 372979"/>
                <a:gd name="connsiteY0" fmla="*/ 0 h 413084"/>
                <a:gd name="connsiteX1" fmla="*/ 356937 w 372979"/>
                <a:gd name="connsiteY1" fmla="*/ 240631 h 413084"/>
                <a:gd name="connsiteX2" fmla="*/ 284747 w 372979"/>
                <a:gd name="connsiteY2" fmla="*/ 344905 h 413084"/>
                <a:gd name="connsiteX3" fmla="*/ 188494 w 372979"/>
                <a:gd name="connsiteY3" fmla="*/ 413084 h 413084"/>
                <a:gd name="connsiteX4" fmla="*/ 0 w 372979"/>
                <a:gd name="connsiteY4" fmla="*/ 348916 h 413084"/>
                <a:gd name="connsiteX5" fmla="*/ 372979 w 372979"/>
                <a:gd name="connsiteY5" fmla="*/ 0 h 413084"/>
                <a:gd name="connsiteX0" fmla="*/ 372979 w 372979"/>
                <a:gd name="connsiteY0" fmla="*/ 0 h 413084"/>
                <a:gd name="connsiteX1" fmla="*/ 356937 w 372979"/>
                <a:gd name="connsiteY1" fmla="*/ 240631 h 413084"/>
                <a:gd name="connsiteX2" fmla="*/ 284747 w 372979"/>
                <a:gd name="connsiteY2" fmla="*/ 344905 h 413084"/>
                <a:gd name="connsiteX3" fmla="*/ 188494 w 372979"/>
                <a:gd name="connsiteY3" fmla="*/ 413084 h 413084"/>
                <a:gd name="connsiteX4" fmla="*/ 0 w 372979"/>
                <a:gd name="connsiteY4" fmla="*/ 348916 h 413084"/>
                <a:gd name="connsiteX5" fmla="*/ 372979 w 372979"/>
                <a:gd name="connsiteY5" fmla="*/ 0 h 413084"/>
                <a:gd name="connsiteX0" fmla="*/ 376638 w 376638"/>
                <a:gd name="connsiteY0" fmla="*/ 0 h 413353"/>
                <a:gd name="connsiteX1" fmla="*/ 360596 w 376638"/>
                <a:gd name="connsiteY1" fmla="*/ 240631 h 413353"/>
                <a:gd name="connsiteX2" fmla="*/ 288406 w 376638"/>
                <a:gd name="connsiteY2" fmla="*/ 344905 h 413353"/>
                <a:gd name="connsiteX3" fmla="*/ 192153 w 376638"/>
                <a:gd name="connsiteY3" fmla="*/ 413084 h 413353"/>
                <a:gd name="connsiteX4" fmla="*/ 3659 w 376638"/>
                <a:gd name="connsiteY4" fmla="*/ 348916 h 413353"/>
                <a:gd name="connsiteX5" fmla="*/ 376638 w 376638"/>
                <a:gd name="connsiteY5" fmla="*/ 0 h 413353"/>
                <a:gd name="connsiteX0" fmla="*/ 377151 w 377151"/>
                <a:gd name="connsiteY0" fmla="*/ 0 h 417208"/>
                <a:gd name="connsiteX1" fmla="*/ 361109 w 377151"/>
                <a:gd name="connsiteY1" fmla="*/ 240631 h 417208"/>
                <a:gd name="connsiteX2" fmla="*/ 288919 w 377151"/>
                <a:gd name="connsiteY2" fmla="*/ 344905 h 417208"/>
                <a:gd name="connsiteX3" fmla="*/ 168603 w 377151"/>
                <a:gd name="connsiteY3" fmla="*/ 417094 h 417208"/>
                <a:gd name="connsiteX4" fmla="*/ 4172 w 377151"/>
                <a:gd name="connsiteY4" fmla="*/ 348916 h 417208"/>
                <a:gd name="connsiteX5" fmla="*/ 377151 w 377151"/>
                <a:gd name="connsiteY5" fmla="*/ 0 h 417208"/>
                <a:gd name="connsiteX0" fmla="*/ 377798 w 377798"/>
                <a:gd name="connsiteY0" fmla="*/ 0 h 421970"/>
                <a:gd name="connsiteX1" fmla="*/ 361756 w 377798"/>
                <a:gd name="connsiteY1" fmla="*/ 240631 h 421970"/>
                <a:gd name="connsiteX2" fmla="*/ 289566 w 377798"/>
                <a:gd name="connsiteY2" fmla="*/ 344905 h 421970"/>
                <a:gd name="connsiteX3" fmla="*/ 169250 w 377798"/>
                <a:gd name="connsiteY3" fmla="*/ 417094 h 421970"/>
                <a:gd name="connsiteX4" fmla="*/ 4819 w 377798"/>
                <a:gd name="connsiteY4" fmla="*/ 348916 h 421970"/>
                <a:gd name="connsiteX5" fmla="*/ 377798 w 377798"/>
                <a:gd name="connsiteY5" fmla="*/ 0 h 421970"/>
                <a:gd name="connsiteX0" fmla="*/ 372979 w 372979"/>
                <a:gd name="connsiteY0" fmla="*/ 0 h 421970"/>
                <a:gd name="connsiteX1" fmla="*/ 356937 w 372979"/>
                <a:gd name="connsiteY1" fmla="*/ 240631 h 421970"/>
                <a:gd name="connsiteX2" fmla="*/ 284747 w 372979"/>
                <a:gd name="connsiteY2" fmla="*/ 344905 h 421970"/>
                <a:gd name="connsiteX3" fmla="*/ 164431 w 372979"/>
                <a:gd name="connsiteY3" fmla="*/ 417094 h 421970"/>
                <a:gd name="connsiteX4" fmla="*/ 0 w 372979"/>
                <a:gd name="connsiteY4" fmla="*/ 348916 h 421970"/>
                <a:gd name="connsiteX5" fmla="*/ 372979 w 372979"/>
                <a:gd name="connsiteY5" fmla="*/ 0 h 421970"/>
                <a:gd name="connsiteX0" fmla="*/ 372979 w 372979"/>
                <a:gd name="connsiteY0" fmla="*/ 0 h 421970"/>
                <a:gd name="connsiteX1" fmla="*/ 356937 w 372979"/>
                <a:gd name="connsiteY1" fmla="*/ 240631 h 421970"/>
                <a:gd name="connsiteX2" fmla="*/ 284747 w 372979"/>
                <a:gd name="connsiteY2" fmla="*/ 344905 h 421970"/>
                <a:gd name="connsiteX3" fmla="*/ 164431 w 372979"/>
                <a:gd name="connsiteY3" fmla="*/ 417094 h 421970"/>
                <a:gd name="connsiteX4" fmla="*/ 0 w 372979"/>
                <a:gd name="connsiteY4" fmla="*/ 348916 h 421970"/>
                <a:gd name="connsiteX5" fmla="*/ 372979 w 372979"/>
                <a:gd name="connsiteY5" fmla="*/ 0 h 421970"/>
                <a:gd name="connsiteX0" fmla="*/ 372979 w 372979"/>
                <a:gd name="connsiteY0" fmla="*/ 0 h 418621"/>
                <a:gd name="connsiteX1" fmla="*/ 356937 w 372979"/>
                <a:gd name="connsiteY1" fmla="*/ 240631 h 418621"/>
                <a:gd name="connsiteX2" fmla="*/ 284747 w 372979"/>
                <a:gd name="connsiteY2" fmla="*/ 344905 h 418621"/>
                <a:gd name="connsiteX3" fmla="*/ 164431 w 372979"/>
                <a:gd name="connsiteY3" fmla="*/ 417094 h 418621"/>
                <a:gd name="connsiteX4" fmla="*/ 0 w 372979"/>
                <a:gd name="connsiteY4" fmla="*/ 348916 h 418621"/>
                <a:gd name="connsiteX5" fmla="*/ 372979 w 372979"/>
                <a:gd name="connsiteY5" fmla="*/ 0 h 418621"/>
                <a:gd name="connsiteX0" fmla="*/ 372979 w 372979"/>
                <a:gd name="connsiteY0" fmla="*/ 0 h 418621"/>
                <a:gd name="connsiteX1" fmla="*/ 356937 w 372979"/>
                <a:gd name="connsiteY1" fmla="*/ 240631 h 418621"/>
                <a:gd name="connsiteX2" fmla="*/ 284747 w 372979"/>
                <a:gd name="connsiteY2" fmla="*/ 344905 h 418621"/>
                <a:gd name="connsiteX3" fmla="*/ 192504 w 372979"/>
                <a:gd name="connsiteY3" fmla="*/ 417094 h 418621"/>
                <a:gd name="connsiteX4" fmla="*/ 0 w 372979"/>
                <a:gd name="connsiteY4" fmla="*/ 348916 h 418621"/>
                <a:gd name="connsiteX5" fmla="*/ 372979 w 372979"/>
                <a:gd name="connsiteY5" fmla="*/ 0 h 418621"/>
                <a:gd name="connsiteX0" fmla="*/ 372979 w 372979"/>
                <a:gd name="connsiteY0" fmla="*/ 0 h 417439"/>
                <a:gd name="connsiteX1" fmla="*/ 356937 w 372979"/>
                <a:gd name="connsiteY1" fmla="*/ 240631 h 417439"/>
                <a:gd name="connsiteX2" fmla="*/ 348915 w 372979"/>
                <a:gd name="connsiteY2" fmla="*/ 324853 h 417439"/>
                <a:gd name="connsiteX3" fmla="*/ 192504 w 372979"/>
                <a:gd name="connsiteY3" fmla="*/ 417094 h 417439"/>
                <a:gd name="connsiteX4" fmla="*/ 0 w 372979"/>
                <a:gd name="connsiteY4" fmla="*/ 348916 h 417439"/>
                <a:gd name="connsiteX5" fmla="*/ 372979 w 372979"/>
                <a:gd name="connsiteY5" fmla="*/ 0 h 417439"/>
                <a:gd name="connsiteX0" fmla="*/ 372979 w 389021"/>
                <a:gd name="connsiteY0" fmla="*/ 0 h 417439"/>
                <a:gd name="connsiteX1" fmla="*/ 389021 w 389021"/>
                <a:gd name="connsiteY1" fmla="*/ 200526 h 417439"/>
                <a:gd name="connsiteX2" fmla="*/ 348915 w 389021"/>
                <a:gd name="connsiteY2" fmla="*/ 324853 h 417439"/>
                <a:gd name="connsiteX3" fmla="*/ 192504 w 389021"/>
                <a:gd name="connsiteY3" fmla="*/ 417094 h 417439"/>
                <a:gd name="connsiteX4" fmla="*/ 0 w 389021"/>
                <a:gd name="connsiteY4" fmla="*/ 348916 h 417439"/>
                <a:gd name="connsiteX5" fmla="*/ 372979 w 389021"/>
                <a:gd name="connsiteY5" fmla="*/ 0 h 417439"/>
                <a:gd name="connsiteX0" fmla="*/ 372979 w 389021"/>
                <a:gd name="connsiteY0" fmla="*/ 0 h 417439"/>
                <a:gd name="connsiteX1" fmla="*/ 389021 w 389021"/>
                <a:gd name="connsiteY1" fmla="*/ 200526 h 417439"/>
                <a:gd name="connsiteX2" fmla="*/ 348915 w 389021"/>
                <a:gd name="connsiteY2" fmla="*/ 324853 h 417439"/>
                <a:gd name="connsiteX3" fmla="*/ 192504 w 389021"/>
                <a:gd name="connsiteY3" fmla="*/ 417094 h 417439"/>
                <a:gd name="connsiteX4" fmla="*/ 0 w 389021"/>
                <a:gd name="connsiteY4" fmla="*/ 348916 h 417439"/>
                <a:gd name="connsiteX5" fmla="*/ 372979 w 389021"/>
                <a:gd name="connsiteY5" fmla="*/ 0 h 417439"/>
                <a:gd name="connsiteX0" fmla="*/ 372979 w 407812"/>
                <a:gd name="connsiteY0" fmla="*/ 2427 h 419866"/>
                <a:gd name="connsiteX1" fmla="*/ 389021 w 407812"/>
                <a:gd name="connsiteY1" fmla="*/ 202953 h 419866"/>
                <a:gd name="connsiteX2" fmla="*/ 348915 w 407812"/>
                <a:gd name="connsiteY2" fmla="*/ 327280 h 419866"/>
                <a:gd name="connsiteX3" fmla="*/ 192504 w 407812"/>
                <a:gd name="connsiteY3" fmla="*/ 419521 h 419866"/>
                <a:gd name="connsiteX4" fmla="*/ 0 w 407812"/>
                <a:gd name="connsiteY4" fmla="*/ 351343 h 419866"/>
                <a:gd name="connsiteX5" fmla="*/ 372979 w 407812"/>
                <a:gd name="connsiteY5" fmla="*/ 2427 h 419866"/>
                <a:gd name="connsiteX0" fmla="*/ 372979 w 411036"/>
                <a:gd name="connsiteY0" fmla="*/ 2591 h 420030"/>
                <a:gd name="connsiteX1" fmla="*/ 397042 w 411036"/>
                <a:gd name="connsiteY1" fmla="*/ 191086 h 420030"/>
                <a:gd name="connsiteX2" fmla="*/ 348915 w 411036"/>
                <a:gd name="connsiteY2" fmla="*/ 327444 h 420030"/>
                <a:gd name="connsiteX3" fmla="*/ 192504 w 411036"/>
                <a:gd name="connsiteY3" fmla="*/ 419685 h 420030"/>
                <a:gd name="connsiteX4" fmla="*/ 0 w 411036"/>
                <a:gd name="connsiteY4" fmla="*/ 351507 h 420030"/>
                <a:gd name="connsiteX5" fmla="*/ 372979 w 411036"/>
                <a:gd name="connsiteY5" fmla="*/ 2591 h 420030"/>
                <a:gd name="connsiteX0" fmla="*/ 372979 w 411036"/>
                <a:gd name="connsiteY0" fmla="*/ 2591 h 420030"/>
                <a:gd name="connsiteX1" fmla="*/ 397042 w 411036"/>
                <a:gd name="connsiteY1" fmla="*/ 191086 h 420030"/>
                <a:gd name="connsiteX2" fmla="*/ 348915 w 411036"/>
                <a:gd name="connsiteY2" fmla="*/ 327444 h 420030"/>
                <a:gd name="connsiteX3" fmla="*/ 192504 w 411036"/>
                <a:gd name="connsiteY3" fmla="*/ 419685 h 420030"/>
                <a:gd name="connsiteX4" fmla="*/ 0 w 411036"/>
                <a:gd name="connsiteY4" fmla="*/ 351507 h 420030"/>
                <a:gd name="connsiteX5" fmla="*/ 372979 w 411036"/>
                <a:gd name="connsiteY5" fmla="*/ 2591 h 420030"/>
                <a:gd name="connsiteX0" fmla="*/ 372979 w 419403"/>
                <a:gd name="connsiteY0" fmla="*/ 2994 h 420433"/>
                <a:gd name="connsiteX1" fmla="*/ 413084 w 419403"/>
                <a:gd name="connsiteY1" fmla="*/ 167425 h 420433"/>
                <a:gd name="connsiteX2" fmla="*/ 348915 w 419403"/>
                <a:gd name="connsiteY2" fmla="*/ 327847 h 420433"/>
                <a:gd name="connsiteX3" fmla="*/ 192504 w 419403"/>
                <a:gd name="connsiteY3" fmla="*/ 420088 h 420433"/>
                <a:gd name="connsiteX4" fmla="*/ 0 w 419403"/>
                <a:gd name="connsiteY4" fmla="*/ 351910 h 420433"/>
                <a:gd name="connsiteX5" fmla="*/ 372979 w 419403"/>
                <a:gd name="connsiteY5" fmla="*/ 2994 h 420433"/>
                <a:gd name="connsiteX0" fmla="*/ 372979 w 414368"/>
                <a:gd name="connsiteY0" fmla="*/ 0 h 417439"/>
                <a:gd name="connsiteX1" fmla="*/ 413084 w 414368"/>
                <a:gd name="connsiteY1" fmla="*/ 164431 h 417439"/>
                <a:gd name="connsiteX2" fmla="*/ 348915 w 414368"/>
                <a:gd name="connsiteY2" fmla="*/ 324853 h 417439"/>
                <a:gd name="connsiteX3" fmla="*/ 192504 w 414368"/>
                <a:gd name="connsiteY3" fmla="*/ 417094 h 417439"/>
                <a:gd name="connsiteX4" fmla="*/ 0 w 414368"/>
                <a:gd name="connsiteY4" fmla="*/ 348916 h 417439"/>
                <a:gd name="connsiteX5" fmla="*/ 372979 w 414368"/>
                <a:gd name="connsiteY5" fmla="*/ 0 h 417439"/>
                <a:gd name="connsiteX0" fmla="*/ 385011 w 417598"/>
                <a:gd name="connsiteY0" fmla="*/ 0 h 449523"/>
                <a:gd name="connsiteX1" fmla="*/ 413084 w 417598"/>
                <a:gd name="connsiteY1" fmla="*/ 196515 h 449523"/>
                <a:gd name="connsiteX2" fmla="*/ 348915 w 417598"/>
                <a:gd name="connsiteY2" fmla="*/ 356937 h 449523"/>
                <a:gd name="connsiteX3" fmla="*/ 192504 w 417598"/>
                <a:gd name="connsiteY3" fmla="*/ 449178 h 449523"/>
                <a:gd name="connsiteX4" fmla="*/ 0 w 417598"/>
                <a:gd name="connsiteY4" fmla="*/ 381000 h 449523"/>
                <a:gd name="connsiteX5" fmla="*/ 385011 w 417598"/>
                <a:gd name="connsiteY5" fmla="*/ 0 h 449523"/>
                <a:gd name="connsiteX0" fmla="*/ 385011 w 417598"/>
                <a:gd name="connsiteY0" fmla="*/ 0 h 426078"/>
                <a:gd name="connsiteX1" fmla="*/ 413084 w 417598"/>
                <a:gd name="connsiteY1" fmla="*/ 196515 h 426078"/>
                <a:gd name="connsiteX2" fmla="*/ 348915 w 417598"/>
                <a:gd name="connsiteY2" fmla="*/ 356937 h 426078"/>
                <a:gd name="connsiteX3" fmla="*/ 204536 w 417598"/>
                <a:gd name="connsiteY3" fmla="*/ 425114 h 426078"/>
                <a:gd name="connsiteX4" fmla="*/ 0 w 417598"/>
                <a:gd name="connsiteY4" fmla="*/ 381000 h 426078"/>
                <a:gd name="connsiteX5" fmla="*/ 385011 w 417598"/>
                <a:gd name="connsiteY5" fmla="*/ 0 h 426078"/>
                <a:gd name="connsiteX0" fmla="*/ 385011 w 417598"/>
                <a:gd name="connsiteY0" fmla="*/ 0 h 445555"/>
                <a:gd name="connsiteX1" fmla="*/ 413084 w 417598"/>
                <a:gd name="connsiteY1" fmla="*/ 196515 h 445555"/>
                <a:gd name="connsiteX2" fmla="*/ 348915 w 417598"/>
                <a:gd name="connsiteY2" fmla="*/ 356937 h 445555"/>
                <a:gd name="connsiteX3" fmla="*/ 208546 w 417598"/>
                <a:gd name="connsiteY3" fmla="*/ 445167 h 445555"/>
                <a:gd name="connsiteX4" fmla="*/ 0 w 417598"/>
                <a:gd name="connsiteY4" fmla="*/ 381000 h 445555"/>
                <a:gd name="connsiteX5" fmla="*/ 385011 w 417598"/>
                <a:gd name="connsiteY5" fmla="*/ 0 h 445555"/>
                <a:gd name="connsiteX0" fmla="*/ 385011 w 417598"/>
                <a:gd name="connsiteY0" fmla="*/ 0 h 446758"/>
                <a:gd name="connsiteX1" fmla="*/ 413084 w 417598"/>
                <a:gd name="connsiteY1" fmla="*/ 196515 h 446758"/>
                <a:gd name="connsiteX2" fmla="*/ 348915 w 417598"/>
                <a:gd name="connsiteY2" fmla="*/ 356937 h 446758"/>
                <a:gd name="connsiteX3" fmla="*/ 208546 w 417598"/>
                <a:gd name="connsiteY3" fmla="*/ 445167 h 446758"/>
                <a:gd name="connsiteX4" fmla="*/ 0 w 417598"/>
                <a:gd name="connsiteY4" fmla="*/ 381000 h 446758"/>
                <a:gd name="connsiteX5" fmla="*/ 385011 w 417598"/>
                <a:gd name="connsiteY5" fmla="*/ 0 h 446758"/>
                <a:gd name="connsiteX0" fmla="*/ 385011 w 417598"/>
                <a:gd name="connsiteY0" fmla="*/ 0 h 445390"/>
                <a:gd name="connsiteX1" fmla="*/ 413084 w 417598"/>
                <a:gd name="connsiteY1" fmla="*/ 196515 h 445390"/>
                <a:gd name="connsiteX2" fmla="*/ 348915 w 417598"/>
                <a:gd name="connsiteY2" fmla="*/ 356937 h 445390"/>
                <a:gd name="connsiteX3" fmla="*/ 208546 w 417598"/>
                <a:gd name="connsiteY3" fmla="*/ 445167 h 445390"/>
                <a:gd name="connsiteX4" fmla="*/ 0 w 417598"/>
                <a:gd name="connsiteY4" fmla="*/ 381000 h 445390"/>
                <a:gd name="connsiteX5" fmla="*/ 385011 w 417598"/>
                <a:gd name="connsiteY5" fmla="*/ 0 h 445390"/>
                <a:gd name="connsiteX0" fmla="*/ 385011 w 417598"/>
                <a:gd name="connsiteY0" fmla="*/ 0 h 445955"/>
                <a:gd name="connsiteX1" fmla="*/ 413084 w 417598"/>
                <a:gd name="connsiteY1" fmla="*/ 196515 h 445955"/>
                <a:gd name="connsiteX2" fmla="*/ 348915 w 417598"/>
                <a:gd name="connsiteY2" fmla="*/ 356937 h 445955"/>
                <a:gd name="connsiteX3" fmla="*/ 208546 w 417598"/>
                <a:gd name="connsiteY3" fmla="*/ 445167 h 445955"/>
                <a:gd name="connsiteX4" fmla="*/ 0 w 417598"/>
                <a:gd name="connsiteY4" fmla="*/ 381000 h 445955"/>
                <a:gd name="connsiteX5" fmla="*/ 385011 w 417598"/>
                <a:gd name="connsiteY5" fmla="*/ 0 h 445955"/>
                <a:gd name="connsiteX0" fmla="*/ 385011 w 415833"/>
                <a:gd name="connsiteY0" fmla="*/ 0 h 445807"/>
                <a:gd name="connsiteX1" fmla="*/ 413084 w 415833"/>
                <a:gd name="connsiteY1" fmla="*/ 196515 h 445807"/>
                <a:gd name="connsiteX2" fmla="*/ 372978 w 415833"/>
                <a:gd name="connsiteY2" fmla="*/ 348916 h 445807"/>
                <a:gd name="connsiteX3" fmla="*/ 208546 w 415833"/>
                <a:gd name="connsiteY3" fmla="*/ 445167 h 445807"/>
                <a:gd name="connsiteX4" fmla="*/ 0 w 415833"/>
                <a:gd name="connsiteY4" fmla="*/ 381000 h 445807"/>
                <a:gd name="connsiteX5" fmla="*/ 385011 w 415833"/>
                <a:gd name="connsiteY5" fmla="*/ 0 h 445807"/>
                <a:gd name="connsiteX0" fmla="*/ 388336 w 419158"/>
                <a:gd name="connsiteY0" fmla="*/ 0 h 446927"/>
                <a:gd name="connsiteX1" fmla="*/ 416409 w 419158"/>
                <a:gd name="connsiteY1" fmla="*/ 196515 h 446927"/>
                <a:gd name="connsiteX2" fmla="*/ 376303 w 419158"/>
                <a:gd name="connsiteY2" fmla="*/ 348916 h 446927"/>
                <a:gd name="connsiteX3" fmla="*/ 211871 w 419158"/>
                <a:gd name="connsiteY3" fmla="*/ 445167 h 446927"/>
                <a:gd name="connsiteX4" fmla="*/ 0 w 419158"/>
                <a:gd name="connsiteY4" fmla="*/ 394743 h 446927"/>
                <a:gd name="connsiteX5" fmla="*/ 388336 w 419158"/>
                <a:gd name="connsiteY5" fmla="*/ 0 h 44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58" h="446927">
                  <a:moveTo>
                    <a:pt x="388336" y="0"/>
                  </a:moveTo>
                  <a:cubicBezTo>
                    <a:pt x="429110" y="23395"/>
                    <a:pt x="418414" y="138362"/>
                    <a:pt x="416409" y="196515"/>
                  </a:cubicBezTo>
                  <a:cubicBezTo>
                    <a:pt x="414404" y="254668"/>
                    <a:pt x="410393" y="307474"/>
                    <a:pt x="376303" y="348916"/>
                  </a:cubicBezTo>
                  <a:cubicBezTo>
                    <a:pt x="342213" y="390358"/>
                    <a:pt x="274588" y="437529"/>
                    <a:pt x="211871" y="445167"/>
                  </a:cubicBezTo>
                  <a:cubicBezTo>
                    <a:pt x="149154" y="452805"/>
                    <a:pt x="105610" y="435516"/>
                    <a:pt x="0" y="394743"/>
                  </a:cubicBezTo>
                  <a:lnTo>
                    <a:pt x="388336"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2495298" y="4232284"/>
              <a:ext cx="531913" cy="524744"/>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3113829" y="4590896"/>
              <a:ext cx="502755" cy="618480"/>
            </a:xfrm>
            <a:custGeom>
              <a:avLst/>
              <a:gdLst>
                <a:gd name="connsiteX0" fmla="*/ 0 w 508327"/>
                <a:gd name="connsiteY0" fmla="*/ 248933 h 497866"/>
                <a:gd name="connsiteX1" fmla="*/ 254164 w 508327"/>
                <a:gd name="connsiteY1" fmla="*/ 0 h 497866"/>
                <a:gd name="connsiteX2" fmla="*/ 508328 w 508327"/>
                <a:gd name="connsiteY2" fmla="*/ 248933 h 497866"/>
                <a:gd name="connsiteX3" fmla="*/ 254164 w 508327"/>
                <a:gd name="connsiteY3" fmla="*/ 497866 h 497866"/>
                <a:gd name="connsiteX4" fmla="*/ 0 w 508327"/>
                <a:gd name="connsiteY4" fmla="*/ 248933 h 497866"/>
                <a:gd name="connsiteX0" fmla="*/ 0 w 512696"/>
                <a:gd name="connsiteY0" fmla="*/ 259590 h 508523"/>
                <a:gd name="connsiteX1" fmla="*/ 254164 w 512696"/>
                <a:gd name="connsiteY1" fmla="*/ 10657 h 508523"/>
                <a:gd name="connsiteX2" fmla="*/ 410828 w 512696"/>
                <a:gd name="connsiteY2" fmla="*/ 66870 h 508523"/>
                <a:gd name="connsiteX3" fmla="*/ 508328 w 512696"/>
                <a:gd name="connsiteY3" fmla="*/ 259590 h 508523"/>
                <a:gd name="connsiteX4" fmla="*/ 254164 w 512696"/>
                <a:gd name="connsiteY4" fmla="*/ 508523 h 508523"/>
                <a:gd name="connsiteX5" fmla="*/ 0 w 512696"/>
                <a:gd name="connsiteY5" fmla="*/ 259590 h 508523"/>
                <a:gd name="connsiteX0" fmla="*/ 0 w 512189"/>
                <a:gd name="connsiteY0" fmla="*/ 349384 h 598317"/>
                <a:gd name="connsiteX1" fmla="*/ 254164 w 512189"/>
                <a:gd name="connsiteY1" fmla="*/ 100451 h 598317"/>
                <a:gd name="connsiteX2" fmla="*/ 401400 w 512189"/>
                <a:gd name="connsiteY2" fmla="*/ 1123 h 598317"/>
                <a:gd name="connsiteX3" fmla="*/ 410828 w 512189"/>
                <a:gd name="connsiteY3" fmla="*/ 156664 h 598317"/>
                <a:gd name="connsiteX4" fmla="*/ 508328 w 512189"/>
                <a:gd name="connsiteY4" fmla="*/ 349384 h 598317"/>
                <a:gd name="connsiteX5" fmla="*/ 254164 w 512189"/>
                <a:gd name="connsiteY5" fmla="*/ 598317 h 598317"/>
                <a:gd name="connsiteX6" fmla="*/ 0 w 512189"/>
                <a:gd name="connsiteY6" fmla="*/ 349384 h 598317"/>
                <a:gd name="connsiteX0" fmla="*/ 4695 w 516884"/>
                <a:gd name="connsiteY0" fmla="*/ 348794 h 597727"/>
                <a:gd name="connsiteX1" fmla="*/ 117457 w 516884"/>
                <a:gd name="connsiteY1" fmla="*/ 165849 h 597727"/>
                <a:gd name="connsiteX2" fmla="*/ 406095 w 516884"/>
                <a:gd name="connsiteY2" fmla="*/ 533 h 597727"/>
                <a:gd name="connsiteX3" fmla="*/ 415523 w 516884"/>
                <a:gd name="connsiteY3" fmla="*/ 156074 h 597727"/>
                <a:gd name="connsiteX4" fmla="*/ 513023 w 516884"/>
                <a:gd name="connsiteY4" fmla="*/ 348794 h 597727"/>
                <a:gd name="connsiteX5" fmla="*/ 258859 w 516884"/>
                <a:gd name="connsiteY5" fmla="*/ 597727 h 597727"/>
                <a:gd name="connsiteX6" fmla="*/ 4695 w 516884"/>
                <a:gd name="connsiteY6" fmla="*/ 348794 h 597727"/>
                <a:gd name="connsiteX0" fmla="*/ 4695 w 526009"/>
                <a:gd name="connsiteY0" fmla="*/ 348794 h 598708"/>
                <a:gd name="connsiteX1" fmla="*/ 117457 w 526009"/>
                <a:gd name="connsiteY1" fmla="*/ 165849 h 598708"/>
                <a:gd name="connsiteX2" fmla="*/ 406095 w 526009"/>
                <a:gd name="connsiteY2" fmla="*/ 533 h 598708"/>
                <a:gd name="connsiteX3" fmla="*/ 415523 w 526009"/>
                <a:gd name="connsiteY3" fmla="*/ 156074 h 598708"/>
                <a:gd name="connsiteX4" fmla="*/ 522450 w 526009"/>
                <a:gd name="connsiteY4" fmla="*/ 424209 h 598708"/>
                <a:gd name="connsiteX5" fmla="*/ 258859 w 526009"/>
                <a:gd name="connsiteY5" fmla="*/ 597727 h 598708"/>
                <a:gd name="connsiteX6" fmla="*/ 4695 w 526009"/>
                <a:gd name="connsiteY6" fmla="*/ 348794 h 598708"/>
                <a:gd name="connsiteX0" fmla="*/ 4695 w 526009"/>
                <a:gd name="connsiteY0" fmla="*/ 348794 h 597798"/>
                <a:gd name="connsiteX1" fmla="*/ 117457 w 526009"/>
                <a:gd name="connsiteY1" fmla="*/ 165849 h 597798"/>
                <a:gd name="connsiteX2" fmla="*/ 406095 w 526009"/>
                <a:gd name="connsiteY2" fmla="*/ 533 h 597798"/>
                <a:gd name="connsiteX3" fmla="*/ 415523 w 526009"/>
                <a:gd name="connsiteY3" fmla="*/ 156074 h 597798"/>
                <a:gd name="connsiteX4" fmla="*/ 522450 w 526009"/>
                <a:gd name="connsiteY4" fmla="*/ 424209 h 597798"/>
                <a:gd name="connsiteX5" fmla="*/ 258859 w 526009"/>
                <a:gd name="connsiteY5" fmla="*/ 597727 h 597798"/>
                <a:gd name="connsiteX6" fmla="*/ 4695 w 526009"/>
                <a:gd name="connsiteY6" fmla="*/ 348794 h 597798"/>
                <a:gd name="connsiteX0" fmla="*/ 4695 w 512342"/>
                <a:gd name="connsiteY0" fmla="*/ 348794 h 598326"/>
                <a:gd name="connsiteX1" fmla="*/ 117457 w 512342"/>
                <a:gd name="connsiteY1" fmla="*/ 165849 h 598326"/>
                <a:gd name="connsiteX2" fmla="*/ 406095 w 512342"/>
                <a:gd name="connsiteY2" fmla="*/ 533 h 598326"/>
                <a:gd name="connsiteX3" fmla="*/ 415523 w 512342"/>
                <a:gd name="connsiteY3" fmla="*/ 156074 h 598326"/>
                <a:gd name="connsiteX4" fmla="*/ 508310 w 512342"/>
                <a:gd name="connsiteY4" fmla="*/ 410068 h 598326"/>
                <a:gd name="connsiteX5" fmla="*/ 258859 w 512342"/>
                <a:gd name="connsiteY5" fmla="*/ 597727 h 598326"/>
                <a:gd name="connsiteX6" fmla="*/ 4695 w 512342"/>
                <a:gd name="connsiteY6" fmla="*/ 348794 h 598326"/>
                <a:gd name="connsiteX0" fmla="*/ 4695 w 512342"/>
                <a:gd name="connsiteY0" fmla="*/ 348794 h 598486"/>
                <a:gd name="connsiteX1" fmla="*/ 117457 w 512342"/>
                <a:gd name="connsiteY1" fmla="*/ 165849 h 598486"/>
                <a:gd name="connsiteX2" fmla="*/ 406095 w 512342"/>
                <a:gd name="connsiteY2" fmla="*/ 533 h 598486"/>
                <a:gd name="connsiteX3" fmla="*/ 415523 w 512342"/>
                <a:gd name="connsiteY3" fmla="*/ 156074 h 598486"/>
                <a:gd name="connsiteX4" fmla="*/ 508310 w 512342"/>
                <a:gd name="connsiteY4" fmla="*/ 410068 h 598486"/>
                <a:gd name="connsiteX5" fmla="*/ 258859 w 512342"/>
                <a:gd name="connsiteY5" fmla="*/ 597727 h 598486"/>
                <a:gd name="connsiteX6" fmla="*/ 4695 w 512342"/>
                <a:gd name="connsiteY6" fmla="*/ 348794 h 598486"/>
                <a:gd name="connsiteX0" fmla="*/ 4695 w 508830"/>
                <a:gd name="connsiteY0" fmla="*/ 348794 h 598486"/>
                <a:gd name="connsiteX1" fmla="*/ 117457 w 508830"/>
                <a:gd name="connsiteY1" fmla="*/ 165849 h 598486"/>
                <a:gd name="connsiteX2" fmla="*/ 406095 w 508830"/>
                <a:gd name="connsiteY2" fmla="*/ 533 h 598486"/>
                <a:gd name="connsiteX3" fmla="*/ 415523 w 508830"/>
                <a:gd name="connsiteY3" fmla="*/ 156074 h 598486"/>
                <a:gd name="connsiteX4" fmla="*/ 508310 w 508830"/>
                <a:gd name="connsiteY4" fmla="*/ 410068 h 598486"/>
                <a:gd name="connsiteX5" fmla="*/ 258859 w 508830"/>
                <a:gd name="connsiteY5" fmla="*/ 597727 h 598486"/>
                <a:gd name="connsiteX6" fmla="*/ 4695 w 508830"/>
                <a:gd name="connsiteY6" fmla="*/ 348794 h 598486"/>
                <a:gd name="connsiteX0" fmla="*/ 4695 w 508830"/>
                <a:gd name="connsiteY0" fmla="*/ 348794 h 598488"/>
                <a:gd name="connsiteX1" fmla="*/ 117457 w 508830"/>
                <a:gd name="connsiteY1" fmla="*/ 165849 h 598488"/>
                <a:gd name="connsiteX2" fmla="*/ 406095 w 508830"/>
                <a:gd name="connsiteY2" fmla="*/ 533 h 598488"/>
                <a:gd name="connsiteX3" fmla="*/ 415523 w 508830"/>
                <a:gd name="connsiteY3" fmla="*/ 156074 h 598488"/>
                <a:gd name="connsiteX4" fmla="*/ 508310 w 508830"/>
                <a:gd name="connsiteY4" fmla="*/ 410068 h 598488"/>
                <a:gd name="connsiteX5" fmla="*/ 258859 w 508830"/>
                <a:gd name="connsiteY5" fmla="*/ 597727 h 598488"/>
                <a:gd name="connsiteX6" fmla="*/ 4695 w 508830"/>
                <a:gd name="connsiteY6" fmla="*/ 348794 h 598488"/>
                <a:gd name="connsiteX0" fmla="*/ 94 w 504229"/>
                <a:gd name="connsiteY0" fmla="*/ 348794 h 598488"/>
                <a:gd name="connsiteX1" fmla="*/ 112856 w 504229"/>
                <a:gd name="connsiteY1" fmla="*/ 165849 h 598488"/>
                <a:gd name="connsiteX2" fmla="*/ 401494 w 504229"/>
                <a:gd name="connsiteY2" fmla="*/ 533 h 598488"/>
                <a:gd name="connsiteX3" fmla="*/ 410922 w 504229"/>
                <a:gd name="connsiteY3" fmla="*/ 156074 h 598488"/>
                <a:gd name="connsiteX4" fmla="*/ 503709 w 504229"/>
                <a:gd name="connsiteY4" fmla="*/ 410068 h 598488"/>
                <a:gd name="connsiteX5" fmla="*/ 254258 w 504229"/>
                <a:gd name="connsiteY5" fmla="*/ 597727 h 598488"/>
                <a:gd name="connsiteX6" fmla="*/ 94 w 504229"/>
                <a:gd name="connsiteY6" fmla="*/ 348794 h 598488"/>
                <a:gd name="connsiteX0" fmla="*/ 103 w 485385"/>
                <a:gd name="connsiteY0" fmla="*/ 372377 h 598053"/>
                <a:gd name="connsiteX1" fmla="*/ 94012 w 485385"/>
                <a:gd name="connsiteY1" fmla="*/ 165865 h 598053"/>
                <a:gd name="connsiteX2" fmla="*/ 382650 w 485385"/>
                <a:gd name="connsiteY2" fmla="*/ 549 h 598053"/>
                <a:gd name="connsiteX3" fmla="*/ 392078 w 485385"/>
                <a:gd name="connsiteY3" fmla="*/ 156090 h 598053"/>
                <a:gd name="connsiteX4" fmla="*/ 484865 w 485385"/>
                <a:gd name="connsiteY4" fmla="*/ 410084 h 598053"/>
                <a:gd name="connsiteX5" fmla="*/ 235414 w 485385"/>
                <a:gd name="connsiteY5" fmla="*/ 597743 h 598053"/>
                <a:gd name="connsiteX6" fmla="*/ 103 w 485385"/>
                <a:gd name="connsiteY6" fmla="*/ 372377 h 598053"/>
                <a:gd name="connsiteX0" fmla="*/ 7784 w 493066"/>
                <a:gd name="connsiteY0" fmla="*/ 372357 h 598033"/>
                <a:gd name="connsiteX1" fmla="*/ 87553 w 493066"/>
                <a:gd name="connsiteY1" fmla="*/ 170559 h 598033"/>
                <a:gd name="connsiteX2" fmla="*/ 390331 w 493066"/>
                <a:gd name="connsiteY2" fmla="*/ 529 h 598033"/>
                <a:gd name="connsiteX3" fmla="*/ 399759 w 493066"/>
                <a:gd name="connsiteY3" fmla="*/ 156070 h 598033"/>
                <a:gd name="connsiteX4" fmla="*/ 492546 w 493066"/>
                <a:gd name="connsiteY4" fmla="*/ 410064 h 598033"/>
                <a:gd name="connsiteX5" fmla="*/ 243095 w 493066"/>
                <a:gd name="connsiteY5" fmla="*/ 597723 h 598033"/>
                <a:gd name="connsiteX6" fmla="*/ 7784 w 493066"/>
                <a:gd name="connsiteY6" fmla="*/ 372357 h 598033"/>
                <a:gd name="connsiteX0" fmla="*/ 7784 w 493066"/>
                <a:gd name="connsiteY0" fmla="*/ 372357 h 598396"/>
                <a:gd name="connsiteX1" fmla="*/ 87553 w 493066"/>
                <a:gd name="connsiteY1" fmla="*/ 170559 h 598396"/>
                <a:gd name="connsiteX2" fmla="*/ 390331 w 493066"/>
                <a:gd name="connsiteY2" fmla="*/ 529 h 598396"/>
                <a:gd name="connsiteX3" fmla="*/ 399759 w 493066"/>
                <a:gd name="connsiteY3" fmla="*/ 156070 h 598396"/>
                <a:gd name="connsiteX4" fmla="*/ 492546 w 493066"/>
                <a:gd name="connsiteY4" fmla="*/ 410064 h 598396"/>
                <a:gd name="connsiteX5" fmla="*/ 243095 w 493066"/>
                <a:gd name="connsiteY5" fmla="*/ 597723 h 598396"/>
                <a:gd name="connsiteX6" fmla="*/ 7784 w 493066"/>
                <a:gd name="connsiteY6" fmla="*/ 372357 h 598396"/>
                <a:gd name="connsiteX0" fmla="*/ 7784 w 493066"/>
                <a:gd name="connsiteY0" fmla="*/ 372357 h 597769"/>
                <a:gd name="connsiteX1" fmla="*/ 87553 w 493066"/>
                <a:gd name="connsiteY1" fmla="*/ 170559 h 597769"/>
                <a:gd name="connsiteX2" fmla="*/ 390331 w 493066"/>
                <a:gd name="connsiteY2" fmla="*/ 529 h 597769"/>
                <a:gd name="connsiteX3" fmla="*/ 399759 w 493066"/>
                <a:gd name="connsiteY3" fmla="*/ 156070 h 597769"/>
                <a:gd name="connsiteX4" fmla="*/ 492546 w 493066"/>
                <a:gd name="connsiteY4" fmla="*/ 410064 h 597769"/>
                <a:gd name="connsiteX5" fmla="*/ 243095 w 493066"/>
                <a:gd name="connsiteY5" fmla="*/ 597723 h 597769"/>
                <a:gd name="connsiteX6" fmla="*/ 7784 w 493066"/>
                <a:gd name="connsiteY6" fmla="*/ 372357 h 597769"/>
                <a:gd name="connsiteX0" fmla="*/ 7784 w 494804"/>
                <a:gd name="connsiteY0" fmla="*/ 372357 h 597769"/>
                <a:gd name="connsiteX1" fmla="*/ 87553 w 494804"/>
                <a:gd name="connsiteY1" fmla="*/ 170559 h 597769"/>
                <a:gd name="connsiteX2" fmla="*/ 390331 w 494804"/>
                <a:gd name="connsiteY2" fmla="*/ 529 h 597769"/>
                <a:gd name="connsiteX3" fmla="*/ 399759 w 494804"/>
                <a:gd name="connsiteY3" fmla="*/ 156070 h 597769"/>
                <a:gd name="connsiteX4" fmla="*/ 492546 w 494804"/>
                <a:gd name="connsiteY4" fmla="*/ 410064 h 597769"/>
                <a:gd name="connsiteX5" fmla="*/ 243095 w 494804"/>
                <a:gd name="connsiteY5" fmla="*/ 597723 h 597769"/>
                <a:gd name="connsiteX6" fmla="*/ 7784 w 494804"/>
                <a:gd name="connsiteY6" fmla="*/ 372357 h 597769"/>
                <a:gd name="connsiteX0" fmla="*/ 7784 w 504024"/>
                <a:gd name="connsiteY0" fmla="*/ 372357 h 597832"/>
                <a:gd name="connsiteX1" fmla="*/ 87553 w 504024"/>
                <a:gd name="connsiteY1" fmla="*/ 170559 h 597832"/>
                <a:gd name="connsiteX2" fmla="*/ 390331 w 504024"/>
                <a:gd name="connsiteY2" fmla="*/ 529 h 597832"/>
                <a:gd name="connsiteX3" fmla="*/ 399759 w 504024"/>
                <a:gd name="connsiteY3" fmla="*/ 156070 h 597832"/>
                <a:gd name="connsiteX4" fmla="*/ 501972 w 504024"/>
                <a:gd name="connsiteY4" fmla="*/ 395924 h 597832"/>
                <a:gd name="connsiteX5" fmla="*/ 243095 w 504024"/>
                <a:gd name="connsiteY5" fmla="*/ 597723 h 597832"/>
                <a:gd name="connsiteX6" fmla="*/ 7784 w 504024"/>
                <a:gd name="connsiteY6" fmla="*/ 372357 h 597832"/>
                <a:gd name="connsiteX0" fmla="*/ 7784 w 503618"/>
                <a:gd name="connsiteY0" fmla="*/ 372357 h 597849"/>
                <a:gd name="connsiteX1" fmla="*/ 87553 w 503618"/>
                <a:gd name="connsiteY1" fmla="*/ 170559 h 597849"/>
                <a:gd name="connsiteX2" fmla="*/ 390331 w 503618"/>
                <a:gd name="connsiteY2" fmla="*/ 529 h 597849"/>
                <a:gd name="connsiteX3" fmla="*/ 399759 w 503618"/>
                <a:gd name="connsiteY3" fmla="*/ 156070 h 597849"/>
                <a:gd name="connsiteX4" fmla="*/ 501972 w 503618"/>
                <a:gd name="connsiteY4" fmla="*/ 395924 h 597849"/>
                <a:gd name="connsiteX5" fmla="*/ 243095 w 503618"/>
                <a:gd name="connsiteY5" fmla="*/ 597723 h 597849"/>
                <a:gd name="connsiteX6" fmla="*/ 7784 w 503618"/>
                <a:gd name="connsiteY6" fmla="*/ 372357 h 597849"/>
                <a:gd name="connsiteX0" fmla="*/ 7784 w 503168"/>
                <a:gd name="connsiteY0" fmla="*/ 372357 h 597891"/>
                <a:gd name="connsiteX1" fmla="*/ 87553 w 503168"/>
                <a:gd name="connsiteY1" fmla="*/ 170559 h 597891"/>
                <a:gd name="connsiteX2" fmla="*/ 390331 w 503168"/>
                <a:gd name="connsiteY2" fmla="*/ 529 h 597891"/>
                <a:gd name="connsiteX3" fmla="*/ 399759 w 503168"/>
                <a:gd name="connsiteY3" fmla="*/ 156070 h 597891"/>
                <a:gd name="connsiteX4" fmla="*/ 501972 w 503168"/>
                <a:gd name="connsiteY4" fmla="*/ 395924 h 597891"/>
                <a:gd name="connsiteX5" fmla="*/ 243095 w 503168"/>
                <a:gd name="connsiteY5" fmla="*/ 597723 h 597891"/>
                <a:gd name="connsiteX6" fmla="*/ 7784 w 503168"/>
                <a:gd name="connsiteY6" fmla="*/ 372357 h 597891"/>
                <a:gd name="connsiteX0" fmla="*/ 7784 w 502050"/>
                <a:gd name="connsiteY0" fmla="*/ 372357 h 597892"/>
                <a:gd name="connsiteX1" fmla="*/ 87553 w 502050"/>
                <a:gd name="connsiteY1" fmla="*/ 170559 h 597892"/>
                <a:gd name="connsiteX2" fmla="*/ 390331 w 502050"/>
                <a:gd name="connsiteY2" fmla="*/ 529 h 597892"/>
                <a:gd name="connsiteX3" fmla="*/ 399759 w 502050"/>
                <a:gd name="connsiteY3" fmla="*/ 156070 h 597892"/>
                <a:gd name="connsiteX4" fmla="*/ 501972 w 502050"/>
                <a:gd name="connsiteY4" fmla="*/ 395924 h 597892"/>
                <a:gd name="connsiteX5" fmla="*/ 243095 w 502050"/>
                <a:gd name="connsiteY5" fmla="*/ 597723 h 597892"/>
                <a:gd name="connsiteX6" fmla="*/ 7784 w 502050"/>
                <a:gd name="connsiteY6" fmla="*/ 372357 h 597892"/>
                <a:gd name="connsiteX0" fmla="*/ 7784 w 502050"/>
                <a:gd name="connsiteY0" fmla="*/ 372357 h 597892"/>
                <a:gd name="connsiteX1" fmla="*/ 87553 w 502050"/>
                <a:gd name="connsiteY1" fmla="*/ 170559 h 597892"/>
                <a:gd name="connsiteX2" fmla="*/ 390331 w 502050"/>
                <a:gd name="connsiteY2" fmla="*/ 529 h 597892"/>
                <a:gd name="connsiteX3" fmla="*/ 399759 w 502050"/>
                <a:gd name="connsiteY3" fmla="*/ 156070 h 597892"/>
                <a:gd name="connsiteX4" fmla="*/ 501972 w 502050"/>
                <a:gd name="connsiteY4" fmla="*/ 395924 h 597892"/>
                <a:gd name="connsiteX5" fmla="*/ 243095 w 502050"/>
                <a:gd name="connsiteY5" fmla="*/ 597723 h 597892"/>
                <a:gd name="connsiteX6" fmla="*/ 7784 w 502050"/>
                <a:gd name="connsiteY6" fmla="*/ 372357 h 597892"/>
                <a:gd name="connsiteX0" fmla="*/ 7784 w 511468"/>
                <a:gd name="connsiteY0" fmla="*/ 372357 h 597778"/>
                <a:gd name="connsiteX1" fmla="*/ 87553 w 511468"/>
                <a:gd name="connsiteY1" fmla="*/ 170559 h 597778"/>
                <a:gd name="connsiteX2" fmla="*/ 390331 w 511468"/>
                <a:gd name="connsiteY2" fmla="*/ 529 h 597778"/>
                <a:gd name="connsiteX3" fmla="*/ 399759 w 511468"/>
                <a:gd name="connsiteY3" fmla="*/ 156070 h 597778"/>
                <a:gd name="connsiteX4" fmla="*/ 511399 w 511468"/>
                <a:gd name="connsiteY4" fmla="*/ 386497 h 597778"/>
                <a:gd name="connsiteX5" fmla="*/ 243095 w 511468"/>
                <a:gd name="connsiteY5" fmla="*/ 597723 h 597778"/>
                <a:gd name="connsiteX6" fmla="*/ 7784 w 511468"/>
                <a:gd name="connsiteY6" fmla="*/ 372357 h 597778"/>
                <a:gd name="connsiteX0" fmla="*/ 7784 w 492633"/>
                <a:gd name="connsiteY0" fmla="*/ 372357 h 597892"/>
                <a:gd name="connsiteX1" fmla="*/ 87553 w 492633"/>
                <a:gd name="connsiteY1" fmla="*/ 170559 h 597892"/>
                <a:gd name="connsiteX2" fmla="*/ 390331 w 492633"/>
                <a:gd name="connsiteY2" fmla="*/ 529 h 597892"/>
                <a:gd name="connsiteX3" fmla="*/ 399759 w 492633"/>
                <a:gd name="connsiteY3" fmla="*/ 156070 h 597892"/>
                <a:gd name="connsiteX4" fmla="*/ 492545 w 492633"/>
                <a:gd name="connsiteY4" fmla="*/ 395924 h 597892"/>
                <a:gd name="connsiteX5" fmla="*/ 243095 w 492633"/>
                <a:gd name="connsiteY5" fmla="*/ 597723 h 597892"/>
                <a:gd name="connsiteX6" fmla="*/ 7784 w 492633"/>
                <a:gd name="connsiteY6" fmla="*/ 372357 h 597892"/>
                <a:gd name="connsiteX0" fmla="*/ 197 w 485046"/>
                <a:gd name="connsiteY0" fmla="*/ 372357 h 597892"/>
                <a:gd name="connsiteX1" fmla="*/ 79966 w 485046"/>
                <a:gd name="connsiteY1" fmla="*/ 170559 h 597892"/>
                <a:gd name="connsiteX2" fmla="*/ 382744 w 485046"/>
                <a:gd name="connsiteY2" fmla="*/ 529 h 597892"/>
                <a:gd name="connsiteX3" fmla="*/ 392172 w 485046"/>
                <a:gd name="connsiteY3" fmla="*/ 156070 h 597892"/>
                <a:gd name="connsiteX4" fmla="*/ 484958 w 485046"/>
                <a:gd name="connsiteY4" fmla="*/ 395924 h 597892"/>
                <a:gd name="connsiteX5" fmla="*/ 235508 w 485046"/>
                <a:gd name="connsiteY5" fmla="*/ 597723 h 597892"/>
                <a:gd name="connsiteX6" fmla="*/ 197 w 485046"/>
                <a:gd name="connsiteY6" fmla="*/ 372357 h 597892"/>
                <a:gd name="connsiteX0" fmla="*/ 197 w 485046"/>
                <a:gd name="connsiteY0" fmla="*/ 372357 h 597728"/>
                <a:gd name="connsiteX1" fmla="*/ 79966 w 485046"/>
                <a:gd name="connsiteY1" fmla="*/ 170559 h 597728"/>
                <a:gd name="connsiteX2" fmla="*/ 382744 w 485046"/>
                <a:gd name="connsiteY2" fmla="*/ 529 h 597728"/>
                <a:gd name="connsiteX3" fmla="*/ 392172 w 485046"/>
                <a:gd name="connsiteY3" fmla="*/ 156070 h 597728"/>
                <a:gd name="connsiteX4" fmla="*/ 484958 w 485046"/>
                <a:gd name="connsiteY4" fmla="*/ 377070 h 597728"/>
                <a:gd name="connsiteX5" fmla="*/ 235508 w 485046"/>
                <a:gd name="connsiteY5" fmla="*/ 597723 h 597728"/>
                <a:gd name="connsiteX6" fmla="*/ 197 w 485046"/>
                <a:gd name="connsiteY6" fmla="*/ 372357 h 597728"/>
                <a:gd name="connsiteX0" fmla="*/ 107 w 484956"/>
                <a:gd name="connsiteY0" fmla="*/ 372304 h 597675"/>
                <a:gd name="connsiteX1" fmla="*/ 79876 w 484956"/>
                <a:gd name="connsiteY1" fmla="*/ 170506 h 597675"/>
                <a:gd name="connsiteX2" fmla="*/ 382654 w 484956"/>
                <a:gd name="connsiteY2" fmla="*/ 476 h 597675"/>
                <a:gd name="connsiteX3" fmla="*/ 392082 w 484956"/>
                <a:gd name="connsiteY3" fmla="*/ 156017 h 597675"/>
                <a:gd name="connsiteX4" fmla="*/ 484868 w 484956"/>
                <a:gd name="connsiteY4" fmla="*/ 377017 h 597675"/>
                <a:gd name="connsiteX5" fmla="*/ 235418 w 484956"/>
                <a:gd name="connsiteY5" fmla="*/ 597670 h 597675"/>
                <a:gd name="connsiteX6" fmla="*/ 107 w 484956"/>
                <a:gd name="connsiteY6" fmla="*/ 372304 h 597675"/>
                <a:gd name="connsiteX0" fmla="*/ 6843 w 491692"/>
                <a:gd name="connsiteY0" fmla="*/ 372320 h 597691"/>
                <a:gd name="connsiteX1" fmla="*/ 82002 w 491692"/>
                <a:gd name="connsiteY1" fmla="*/ 165808 h 597691"/>
                <a:gd name="connsiteX2" fmla="*/ 389390 w 491692"/>
                <a:gd name="connsiteY2" fmla="*/ 492 h 597691"/>
                <a:gd name="connsiteX3" fmla="*/ 398818 w 491692"/>
                <a:gd name="connsiteY3" fmla="*/ 156033 h 597691"/>
                <a:gd name="connsiteX4" fmla="*/ 491604 w 491692"/>
                <a:gd name="connsiteY4" fmla="*/ 377033 h 597691"/>
                <a:gd name="connsiteX5" fmla="*/ 242154 w 491692"/>
                <a:gd name="connsiteY5" fmla="*/ 597686 h 597691"/>
                <a:gd name="connsiteX6" fmla="*/ 6843 w 491692"/>
                <a:gd name="connsiteY6" fmla="*/ 372320 h 597691"/>
                <a:gd name="connsiteX0" fmla="*/ 6843 w 491692"/>
                <a:gd name="connsiteY0" fmla="*/ 372320 h 597938"/>
                <a:gd name="connsiteX1" fmla="*/ 82002 w 491692"/>
                <a:gd name="connsiteY1" fmla="*/ 165808 h 597938"/>
                <a:gd name="connsiteX2" fmla="*/ 389390 w 491692"/>
                <a:gd name="connsiteY2" fmla="*/ 492 h 597938"/>
                <a:gd name="connsiteX3" fmla="*/ 398818 w 491692"/>
                <a:gd name="connsiteY3" fmla="*/ 156033 h 597938"/>
                <a:gd name="connsiteX4" fmla="*/ 491604 w 491692"/>
                <a:gd name="connsiteY4" fmla="*/ 377033 h 597938"/>
                <a:gd name="connsiteX5" fmla="*/ 242154 w 491692"/>
                <a:gd name="connsiteY5" fmla="*/ 597686 h 597938"/>
                <a:gd name="connsiteX6" fmla="*/ 6843 w 491692"/>
                <a:gd name="connsiteY6" fmla="*/ 372320 h 597938"/>
                <a:gd name="connsiteX0" fmla="*/ 7400 w 496420"/>
                <a:gd name="connsiteY0" fmla="*/ 372320 h 597830"/>
                <a:gd name="connsiteX1" fmla="*/ 82559 w 496420"/>
                <a:gd name="connsiteY1" fmla="*/ 165808 h 597830"/>
                <a:gd name="connsiteX2" fmla="*/ 389947 w 496420"/>
                <a:gd name="connsiteY2" fmla="*/ 492 h 597830"/>
                <a:gd name="connsiteX3" fmla="*/ 399375 w 496420"/>
                <a:gd name="connsiteY3" fmla="*/ 156033 h 597830"/>
                <a:gd name="connsiteX4" fmla="*/ 492161 w 496420"/>
                <a:gd name="connsiteY4" fmla="*/ 377033 h 597830"/>
                <a:gd name="connsiteX5" fmla="*/ 251930 w 496420"/>
                <a:gd name="connsiteY5" fmla="*/ 597686 h 597830"/>
                <a:gd name="connsiteX6" fmla="*/ 7400 w 496420"/>
                <a:gd name="connsiteY6" fmla="*/ 372320 h 597830"/>
                <a:gd name="connsiteX0" fmla="*/ 7400 w 492187"/>
                <a:gd name="connsiteY0" fmla="*/ 372320 h 597834"/>
                <a:gd name="connsiteX1" fmla="*/ 82559 w 492187"/>
                <a:gd name="connsiteY1" fmla="*/ 165808 h 597834"/>
                <a:gd name="connsiteX2" fmla="*/ 389947 w 492187"/>
                <a:gd name="connsiteY2" fmla="*/ 492 h 597834"/>
                <a:gd name="connsiteX3" fmla="*/ 399375 w 492187"/>
                <a:gd name="connsiteY3" fmla="*/ 156033 h 597834"/>
                <a:gd name="connsiteX4" fmla="*/ 492161 w 492187"/>
                <a:gd name="connsiteY4" fmla="*/ 377033 h 597834"/>
                <a:gd name="connsiteX5" fmla="*/ 251930 w 492187"/>
                <a:gd name="connsiteY5" fmla="*/ 597686 h 597834"/>
                <a:gd name="connsiteX6" fmla="*/ 7400 w 492187"/>
                <a:gd name="connsiteY6" fmla="*/ 372320 h 597834"/>
                <a:gd name="connsiteX0" fmla="*/ 504 w 485291"/>
                <a:gd name="connsiteY0" fmla="*/ 372320 h 597834"/>
                <a:gd name="connsiteX1" fmla="*/ 75663 w 485291"/>
                <a:gd name="connsiteY1" fmla="*/ 165808 h 597834"/>
                <a:gd name="connsiteX2" fmla="*/ 383051 w 485291"/>
                <a:gd name="connsiteY2" fmla="*/ 492 h 597834"/>
                <a:gd name="connsiteX3" fmla="*/ 392479 w 485291"/>
                <a:gd name="connsiteY3" fmla="*/ 156033 h 597834"/>
                <a:gd name="connsiteX4" fmla="*/ 485265 w 485291"/>
                <a:gd name="connsiteY4" fmla="*/ 377033 h 597834"/>
                <a:gd name="connsiteX5" fmla="*/ 245034 w 485291"/>
                <a:gd name="connsiteY5" fmla="*/ 597686 h 597834"/>
                <a:gd name="connsiteX6" fmla="*/ 504 w 485291"/>
                <a:gd name="connsiteY6" fmla="*/ 372320 h 59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291" h="597834">
                  <a:moveTo>
                    <a:pt x="504" y="372320"/>
                  </a:moveTo>
                  <a:cubicBezTo>
                    <a:pt x="-4676" y="290914"/>
                    <a:pt x="30759" y="213639"/>
                    <a:pt x="75663" y="165808"/>
                  </a:cubicBezTo>
                  <a:cubicBezTo>
                    <a:pt x="120567" y="117977"/>
                    <a:pt x="356940" y="-8877"/>
                    <a:pt x="383051" y="492"/>
                  </a:cubicBezTo>
                  <a:cubicBezTo>
                    <a:pt x="409162" y="9861"/>
                    <a:pt x="363660" y="112915"/>
                    <a:pt x="392479" y="156033"/>
                  </a:cubicBezTo>
                  <a:cubicBezTo>
                    <a:pt x="421298" y="199151"/>
                    <a:pt x="486789" y="232723"/>
                    <a:pt x="485265" y="377033"/>
                  </a:cubicBezTo>
                  <a:cubicBezTo>
                    <a:pt x="484446" y="454631"/>
                    <a:pt x="399586" y="603184"/>
                    <a:pt x="245034" y="597686"/>
                  </a:cubicBezTo>
                  <a:cubicBezTo>
                    <a:pt x="90482" y="592188"/>
                    <a:pt x="5684" y="453726"/>
                    <a:pt x="504" y="372320"/>
                  </a:cubicBezTo>
                  <a:close/>
                </a:path>
              </a:pathLst>
            </a:custGeom>
            <a:pattFill prst="pct5">
              <a:fgClr>
                <a:schemeClr val="bg2">
                  <a:lumMod val="50000"/>
                </a:schemeClr>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Connector 67"/>
            <p:cNvCxnSpPr/>
            <p:nvPr/>
          </p:nvCxnSpPr>
          <p:spPr>
            <a:xfrm>
              <a:off x="3233097" y="3220603"/>
              <a:ext cx="324538" cy="1397324"/>
            </a:xfrm>
            <a:prstGeom prst="line">
              <a:avLst/>
            </a:prstGeom>
            <a:ln cmpd="sng"/>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38" idx="2"/>
            </p:cNvCxnSpPr>
            <p:nvPr/>
          </p:nvCxnSpPr>
          <p:spPr>
            <a:xfrm>
              <a:off x="1738752" y="2738784"/>
              <a:ext cx="1009814" cy="1690523"/>
            </a:xfrm>
            <a:prstGeom prst="line">
              <a:avLst/>
            </a:prstGeom>
            <a:ln cmpd="sng"/>
          </p:spPr>
          <p:style>
            <a:lnRef idx="2">
              <a:schemeClr val="accent1"/>
            </a:lnRef>
            <a:fillRef idx="0">
              <a:schemeClr val="accent1"/>
            </a:fillRef>
            <a:effectRef idx="1">
              <a:schemeClr val="accent1"/>
            </a:effectRef>
            <a:fontRef idx="minor">
              <a:schemeClr val="tx1"/>
            </a:fontRef>
          </p:style>
        </p:cxnSp>
        <p:sp>
          <p:nvSpPr>
            <p:cNvPr id="65" name="Freeform 64"/>
            <p:cNvSpPr/>
            <p:nvPr/>
          </p:nvSpPr>
          <p:spPr>
            <a:xfrm rot="21227324">
              <a:off x="3485234" y="4550581"/>
              <a:ext cx="169073" cy="189765"/>
            </a:xfrm>
            <a:custGeom>
              <a:avLst/>
              <a:gdLst>
                <a:gd name="connsiteX0" fmla="*/ 8921 w 173959"/>
                <a:gd name="connsiteY0" fmla="*/ 214103 h 214103"/>
                <a:gd name="connsiteX1" fmla="*/ 173959 w 173959"/>
                <a:gd name="connsiteY1" fmla="*/ 0 h 214103"/>
                <a:gd name="connsiteX2" fmla="*/ 0 w 173959"/>
                <a:gd name="connsiteY2" fmla="*/ 49065 h 214103"/>
                <a:gd name="connsiteX3" fmla="*/ 8921 w 173959"/>
                <a:gd name="connsiteY3" fmla="*/ 214103 h 214103"/>
                <a:gd name="connsiteX0" fmla="*/ 26086 w 191124"/>
                <a:gd name="connsiteY0" fmla="*/ 223123 h 223472"/>
                <a:gd name="connsiteX1" fmla="*/ 191124 w 191124"/>
                <a:gd name="connsiteY1" fmla="*/ 9020 h 223472"/>
                <a:gd name="connsiteX2" fmla="*/ 17165 w 191124"/>
                <a:gd name="connsiteY2" fmla="*/ 58085 h 223472"/>
                <a:gd name="connsiteX3" fmla="*/ 26086 w 191124"/>
                <a:gd name="connsiteY3" fmla="*/ 223123 h 223472"/>
                <a:gd name="connsiteX0" fmla="*/ 27971 w 193009"/>
                <a:gd name="connsiteY0" fmla="*/ 230661 h 231143"/>
                <a:gd name="connsiteX1" fmla="*/ 193009 w 193009"/>
                <a:gd name="connsiteY1" fmla="*/ 16558 h 231143"/>
                <a:gd name="connsiteX2" fmla="*/ 19050 w 193009"/>
                <a:gd name="connsiteY2" fmla="*/ 65623 h 231143"/>
                <a:gd name="connsiteX3" fmla="*/ 27971 w 193009"/>
                <a:gd name="connsiteY3" fmla="*/ 230661 h 231143"/>
              </a:gdLst>
              <a:ahLst/>
              <a:cxnLst>
                <a:cxn ang="0">
                  <a:pos x="connsiteX0" y="connsiteY0"/>
                </a:cxn>
                <a:cxn ang="0">
                  <a:pos x="connsiteX1" y="connsiteY1"/>
                </a:cxn>
                <a:cxn ang="0">
                  <a:pos x="connsiteX2" y="connsiteY2"/>
                </a:cxn>
                <a:cxn ang="0">
                  <a:pos x="connsiteX3" y="connsiteY3"/>
                </a:cxn>
              </a:cxnLst>
              <a:rect l="l" t="t" r="r" b="b"/>
              <a:pathLst>
                <a:path w="193009" h="231143">
                  <a:moveTo>
                    <a:pt x="27971" y="230661"/>
                  </a:moveTo>
                  <a:lnTo>
                    <a:pt x="193009" y="16558"/>
                  </a:lnTo>
                  <a:cubicBezTo>
                    <a:pt x="191522" y="-10948"/>
                    <a:pt x="51017" y="-10206"/>
                    <a:pt x="19050" y="65623"/>
                  </a:cubicBezTo>
                  <a:cubicBezTo>
                    <a:pt x="-12917" y="141452"/>
                    <a:pt x="-1022" y="238838"/>
                    <a:pt x="27971" y="230661"/>
                  </a:cubicBezTo>
                  <a:close/>
                </a:path>
              </a:pathLst>
            </a:cu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Freeform 65"/>
            <p:cNvSpPr/>
            <p:nvPr/>
          </p:nvSpPr>
          <p:spPr>
            <a:xfrm rot="9009077">
              <a:off x="3320381" y="4442040"/>
              <a:ext cx="169073" cy="189765"/>
            </a:xfrm>
            <a:custGeom>
              <a:avLst/>
              <a:gdLst>
                <a:gd name="connsiteX0" fmla="*/ 8921 w 173959"/>
                <a:gd name="connsiteY0" fmla="*/ 214103 h 214103"/>
                <a:gd name="connsiteX1" fmla="*/ 173959 w 173959"/>
                <a:gd name="connsiteY1" fmla="*/ 0 h 214103"/>
                <a:gd name="connsiteX2" fmla="*/ 0 w 173959"/>
                <a:gd name="connsiteY2" fmla="*/ 49065 h 214103"/>
                <a:gd name="connsiteX3" fmla="*/ 8921 w 173959"/>
                <a:gd name="connsiteY3" fmla="*/ 214103 h 214103"/>
                <a:gd name="connsiteX0" fmla="*/ 26086 w 191124"/>
                <a:gd name="connsiteY0" fmla="*/ 223123 h 223472"/>
                <a:gd name="connsiteX1" fmla="*/ 191124 w 191124"/>
                <a:gd name="connsiteY1" fmla="*/ 9020 h 223472"/>
                <a:gd name="connsiteX2" fmla="*/ 17165 w 191124"/>
                <a:gd name="connsiteY2" fmla="*/ 58085 h 223472"/>
                <a:gd name="connsiteX3" fmla="*/ 26086 w 191124"/>
                <a:gd name="connsiteY3" fmla="*/ 223123 h 223472"/>
                <a:gd name="connsiteX0" fmla="*/ 27971 w 193009"/>
                <a:gd name="connsiteY0" fmla="*/ 230661 h 231143"/>
                <a:gd name="connsiteX1" fmla="*/ 193009 w 193009"/>
                <a:gd name="connsiteY1" fmla="*/ 16558 h 231143"/>
                <a:gd name="connsiteX2" fmla="*/ 19050 w 193009"/>
                <a:gd name="connsiteY2" fmla="*/ 65623 h 231143"/>
                <a:gd name="connsiteX3" fmla="*/ 27971 w 193009"/>
                <a:gd name="connsiteY3" fmla="*/ 230661 h 231143"/>
              </a:gdLst>
              <a:ahLst/>
              <a:cxnLst>
                <a:cxn ang="0">
                  <a:pos x="connsiteX0" y="connsiteY0"/>
                </a:cxn>
                <a:cxn ang="0">
                  <a:pos x="connsiteX1" y="connsiteY1"/>
                </a:cxn>
                <a:cxn ang="0">
                  <a:pos x="connsiteX2" y="connsiteY2"/>
                </a:cxn>
                <a:cxn ang="0">
                  <a:pos x="connsiteX3" y="connsiteY3"/>
                </a:cxn>
              </a:cxnLst>
              <a:rect l="l" t="t" r="r" b="b"/>
              <a:pathLst>
                <a:path w="193009" h="231143">
                  <a:moveTo>
                    <a:pt x="27971" y="230661"/>
                  </a:moveTo>
                  <a:lnTo>
                    <a:pt x="193009" y="16558"/>
                  </a:lnTo>
                  <a:cubicBezTo>
                    <a:pt x="191522" y="-10948"/>
                    <a:pt x="51017" y="-10206"/>
                    <a:pt x="19050" y="65623"/>
                  </a:cubicBezTo>
                  <a:cubicBezTo>
                    <a:pt x="-12917" y="141452"/>
                    <a:pt x="-1022" y="238838"/>
                    <a:pt x="27971" y="230661"/>
                  </a:cubicBezTo>
                  <a:close/>
                </a:path>
              </a:pathLst>
            </a:cu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184312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64" y="107576"/>
            <a:ext cx="8970036" cy="1336956"/>
          </a:xfrm>
        </p:spPr>
        <p:txBody>
          <a:bodyPr/>
          <a:lstStyle/>
          <a:p>
            <a:r>
              <a:rPr lang="en-US" sz="4000" dirty="0"/>
              <a:t>Gas Exchange and Transport (Cont’d)</a:t>
            </a:r>
          </a:p>
        </p:txBody>
      </p:sp>
      <p:grpSp>
        <p:nvGrpSpPr>
          <p:cNvPr id="5" name="Group 4"/>
          <p:cNvGrpSpPr/>
          <p:nvPr/>
        </p:nvGrpSpPr>
        <p:grpSpPr>
          <a:xfrm>
            <a:off x="794062" y="2090060"/>
            <a:ext cx="6757794" cy="4121244"/>
            <a:chOff x="84820" y="2170361"/>
            <a:chExt cx="6757794" cy="4121244"/>
          </a:xfrm>
        </p:grpSpPr>
        <p:sp>
          <p:nvSpPr>
            <p:cNvPr id="6" name="Freeform 5"/>
            <p:cNvSpPr/>
            <p:nvPr/>
          </p:nvSpPr>
          <p:spPr>
            <a:xfrm>
              <a:off x="1905568" y="2170361"/>
              <a:ext cx="4937046" cy="4121244"/>
            </a:xfrm>
            <a:custGeom>
              <a:avLst/>
              <a:gdLst>
                <a:gd name="connsiteX0" fmla="*/ 1447800 w 5954486"/>
                <a:gd name="connsiteY0" fmla="*/ 555171 h 4071257"/>
                <a:gd name="connsiteX1" fmla="*/ 1077686 w 5954486"/>
                <a:gd name="connsiteY1" fmla="*/ 707571 h 4071257"/>
                <a:gd name="connsiteX2" fmla="*/ 849086 w 5954486"/>
                <a:gd name="connsiteY2" fmla="*/ 620485 h 4071257"/>
                <a:gd name="connsiteX3" fmla="*/ 500743 w 5954486"/>
                <a:gd name="connsiteY3" fmla="*/ 696685 h 4071257"/>
                <a:gd name="connsiteX4" fmla="*/ 217714 w 5954486"/>
                <a:gd name="connsiteY4" fmla="*/ 1164771 h 4071257"/>
                <a:gd name="connsiteX5" fmla="*/ 0 w 5954486"/>
                <a:gd name="connsiteY5" fmla="*/ 1883228 h 4071257"/>
                <a:gd name="connsiteX6" fmla="*/ 10886 w 5954486"/>
                <a:gd name="connsiteY6" fmla="*/ 2503714 h 4071257"/>
                <a:gd name="connsiteX7" fmla="*/ 163286 w 5954486"/>
                <a:gd name="connsiteY7" fmla="*/ 2917371 h 4071257"/>
                <a:gd name="connsiteX8" fmla="*/ 348343 w 5954486"/>
                <a:gd name="connsiteY8" fmla="*/ 2950028 h 4071257"/>
                <a:gd name="connsiteX9" fmla="*/ 370114 w 5954486"/>
                <a:gd name="connsiteY9" fmla="*/ 3287485 h 4071257"/>
                <a:gd name="connsiteX10" fmla="*/ 1001486 w 5954486"/>
                <a:gd name="connsiteY10" fmla="*/ 3483428 h 4071257"/>
                <a:gd name="connsiteX11" fmla="*/ 2144486 w 5954486"/>
                <a:gd name="connsiteY11" fmla="*/ 3570514 h 4071257"/>
                <a:gd name="connsiteX12" fmla="*/ 2917371 w 5954486"/>
                <a:gd name="connsiteY12" fmla="*/ 3429000 h 4071257"/>
                <a:gd name="connsiteX13" fmla="*/ 3429000 w 5954486"/>
                <a:gd name="connsiteY13" fmla="*/ 3254828 h 4071257"/>
                <a:gd name="connsiteX14" fmla="*/ 4158343 w 5954486"/>
                <a:gd name="connsiteY14" fmla="*/ 3505200 h 4071257"/>
                <a:gd name="connsiteX15" fmla="*/ 4778829 w 5954486"/>
                <a:gd name="connsiteY15" fmla="*/ 3831771 h 4071257"/>
                <a:gd name="connsiteX16" fmla="*/ 5486400 w 5954486"/>
                <a:gd name="connsiteY16" fmla="*/ 4071257 h 4071257"/>
                <a:gd name="connsiteX17" fmla="*/ 5954486 w 5954486"/>
                <a:gd name="connsiteY17" fmla="*/ 2286000 h 4071257"/>
                <a:gd name="connsiteX18" fmla="*/ 5780314 w 5954486"/>
                <a:gd name="connsiteY18" fmla="*/ 653143 h 4071257"/>
                <a:gd name="connsiteX19" fmla="*/ 5464629 w 5954486"/>
                <a:gd name="connsiteY19" fmla="*/ 718457 h 4071257"/>
                <a:gd name="connsiteX20" fmla="*/ 4767943 w 5954486"/>
                <a:gd name="connsiteY20" fmla="*/ 1034143 h 4071257"/>
                <a:gd name="connsiteX21" fmla="*/ 4321629 w 5954486"/>
                <a:gd name="connsiteY21" fmla="*/ 1436914 h 4071257"/>
                <a:gd name="connsiteX22" fmla="*/ 4267200 w 5954486"/>
                <a:gd name="connsiteY22" fmla="*/ 1208314 h 4071257"/>
                <a:gd name="connsiteX23" fmla="*/ 4114800 w 5954486"/>
                <a:gd name="connsiteY23" fmla="*/ 1143000 h 4071257"/>
                <a:gd name="connsiteX24" fmla="*/ 3940629 w 5954486"/>
                <a:gd name="connsiteY24" fmla="*/ 838200 h 4071257"/>
                <a:gd name="connsiteX25" fmla="*/ 3733800 w 5954486"/>
                <a:gd name="connsiteY25" fmla="*/ 664028 h 4071257"/>
                <a:gd name="connsiteX26" fmla="*/ 3657600 w 5954486"/>
                <a:gd name="connsiteY26" fmla="*/ 402771 h 4071257"/>
                <a:gd name="connsiteX27" fmla="*/ 3265714 w 5954486"/>
                <a:gd name="connsiteY27" fmla="*/ 424543 h 4071257"/>
                <a:gd name="connsiteX28" fmla="*/ 3058886 w 5954486"/>
                <a:gd name="connsiteY28" fmla="*/ 337457 h 4071257"/>
                <a:gd name="connsiteX29" fmla="*/ 2960914 w 5954486"/>
                <a:gd name="connsiteY29" fmla="*/ 337457 h 4071257"/>
                <a:gd name="connsiteX30" fmla="*/ 2960914 w 5954486"/>
                <a:gd name="connsiteY30" fmla="*/ 348343 h 4071257"/>
                <a:gd name="connsiteX31" fmla="*/ 2873829 w 5954486"/>
                <a:gd name="connsiteY31" fmla="*/ 283028 h 4071257"/>
                <a:gd name="connsiteX32" fmla="*/ 2667000 w 5954486"/>
                <a:gd name="connsiteY32" fmla="*/ 304800 h 4071257"/>
                <a:gd name="connsiteX33" fmla="*/ 2514600 w 5954486"/>
                <a:gd name="connsiteY33" fmla="*/ 10885 h 4071257"/>
                <a:gd name="connsiteX34" fmla="*/ 2351314 w 5954486"/>
                <a:gd name="connsiteY34" fmla="*/ 0 h 4071257"/>
                <a:gd name="connsiteX35" fmla="*/ 1785257 w 5954486"/>
                <a:gd name="connsiteY35" fmla="*/ 555171 h 4071257"/>
                <a:gd name="connsiteX36" fmla="*/ 1447800 w 5954486"/>
                <a:gd name="connsiteY36" fmla="*/ 555171 h 4071257"/>
                <a:gd name="connsiteX0" fmla="*/ 1447800 w 5954486"/>
                <a:gd name="connsiteY0" fmla="*/ 555171 h 4071257"/>
                <a:gd name="connsiteX1" fmla="*/ 1077686 w 5954486"/>
                <a:gd name="connsiteY1" fmla="*/ 707571 h 4071257"/>
                <a:gd name="connsiteX2" fmla="*/ 849086 w 5954486"/>
                <a:gd name="connsiteY2" fmla="*/ 620485 h 4071257"/>
                <a:gd name="connsiteX3" fmla="*/ 500743 w 5954486"/>
                <a:gd name="connsiteY3" fmla="*/ 696685 h 4071257"/>
                <a:gd name="connsiteX4" fmla="*/ 217714 w 5954486"/>
                <a:gd name="connsiteY4" fmla="*/ 1164771 h 4071257"/>
                <a:gd name="connsiteX5" fmla="*/ 0 w 5954486"/>
                <a:gd name="connsiteY5" fmla="*/ 1883228 h 4071257"/>
                <a:gd name="connsiteX6" fmla="*/ 10886 w 5954486"/>
                <a:gd name="connsiteY6" fmla="*/ 2503714 h 4071257"/>
                <a:gd name="connsiteX7" fmla="*/ 163286 w 5954486"/>
                <a:gd name="connsiteY7" fmla="*/ 2917371 h 4071257"/>
                <a:gd name="connsiteX8" fmla="*/ 348343 w 5954486"/>
                <a:gd name="connsiteY8" fmla="*/ 2950028 h 4071257"/>
                <a:gd name="connsiteX9" fmla="*/ 370114 w 5954486"/>
                <a:gd name="connsiteY9" fmla="*/ 3287485 h 4071257"/>
                <a:gd name="connsiteX10" fmla="*/ 1001486 w 5954486"/>
                <a:gd name="connsiteY10" fmla="*/ 3483428 h 4071257"/>
                <a:gd name="connsiteX11" fmla="*/ 2144486 w 5954486"/>
                <a:gd name="connsiteY11" fmla="*/ 3570514 h 4071257"/>
                <a:gd name="connsiteX12" fmla="*/ 2917371 w 5954486"/>
                <a:gd name="connsiteY12" fmla="*/ 3429000 h 4071257"/>
                <a:gd name="connsiteX13" fmla="*/ 3429000 w 5954486"/>
                <a:gd name="connsiteY13" fmla="*/ 3254828 h 4071257"/>
                <a:gd name="connsiteX14" fmla="*/ 4158343 w 5954486"/>
                <a:gd name="connsiteY14" fmla="*/ 3505200 h 4071257"/>
                <a:gd name="connsiteX15" fmla="*/ 4778829 w 5954486"/>
                <a:gd name="connsiteY15" fmla="*/ 3831771 h 4071257"/>
                <a:gd name="connsiteX16" fmla="*/ 5486400 w 5954486"/>
                <a:gd name="connsiteY16" fmla="*/ 4071257 h 4071257"/>
                <a:gd name="connsiteX17" fmla="*/ 5954486 w 5954486"/>
                <a:gd name="connsiteY17" fmla="*/ 2286000 h 4071257"/>
                <a:gd name="connsiteX18" fmla="*/ 5780314 w 5954486"/>
                <a:gd name="connsiteY18" fmla="*/ 653143 h 4071257"/>
                <a:gd name="connsiteX19" fmla="*/ 5464629 w 5954486"/>
                <a:gd name="connsiteY19" fmla="*/ 718457 h 4071257"/>
                <a:gd name="connsiteX20" fmla="*/ 4767943 w 5954486"/>
                <a:gd name="connsiteY20" fmla="*/ 1034143 h 4071257"/>
                <a:gd name="connsiteX21" fmla="*/ 4321629 w 5954486"/>
                <a:gd name="connsiteY21" fmla="*/ 1436914 h 4071257"/>
                <a:gd name="connsiteX22" fmla="*/ 4267200 w 5954486"/>
                <a:gd name="connsiteY22" fmla="*/ 1208314 h 4071257"/>
                <a:gd name="connsiteX23" fmla="*/ 4114800 w 5954486"/>
                <a:gd name="connsiteY23" fmla="*/ 1143000 h 4071257"/>
                <a:gd name="connsiteX24" fmla="*/ 3940629 w 5954486"/>
                <a:gd name="connsiteY24" fmla="*/ 838200 h 4071257"/>
                <a:gd name="connsiteX25" fmla="*/ 3733800 w 5954486"/>
                <a:gd name="connsiteY25" fmla="*/ 664028 h 4071257"/>
                <a:gd name="connsiteX26" fmla="*/ 3657600 w 5954486"/>
                <a:gd name="connsiteY26" fmla="*/ 402771 h 4071257"/>
                <a:gd name="connsiteX27" fmla="*/ 3265714 w 5954486"/>
                <a:gd name="connsiteY27" fmla="*/ 424543 h 4071257"/>
                <a:gd name="connsiteX28" fmla="*/ 3058886 w 5954486"/>
                <a:gd name="connsiteY28" fmla="*/ 337457 h 4071257"/>
                <a:gd name="connsiteX29" fmla="*/ 2960914 w 5954486"/>
                <a:gd name="connsiteY29" fmla="*/ 337457 h 4071257"/>
                <a:gd name="connsiteX30" fmla="*/ 2960914 w 5954486"/>
                <a:gd name="connsiteY30" fmla="*/ 348343 h 4071257"/>
                <a:gd name="connsiteX31" fmla="*/ 2873829 w 5954486"/>
                <a:gd name="connsiteY31" fmla="*/ 283028 h 4071257"/>
                <a:gd name="connsiteX32" fmla="*/ 2667000 w 5954486"/>
                <a:gd name="connsiteY32" fmla="*/ 304800 h 4071257"/>
                <a:gd name="connsiteX33" fmla="*/ 2514600 w 5954486"/>
                <a:gd name="connsiteY33" fmla="*/ 10885 h 4071257"/>
                <a:gd name="connsiteX34" fmla="*/ 2351314 w 5954486"/>
                <a:gd name="connsiteY34" fmla="*/ 0 h 4071257"/>
                <a:gd name="connsiteX35" fmla="*/ 1785257 w 5954486"/>
                <a:gd name="connsiteY35" fmla="*/ 555171 h 4071257"/>
                <a:gd name="connsiteX36" fmla="*/ 1447800 w 5954486"/>
                <a:gd name="connsiteY36" fmla="*/ 555171 h 4071257"/>
                <a:gd name="connsiteX0" fmla="*/ 1447800 w 5954486"/>
                <a:gd name="connsiteY0" fmla="*/ 555171 h 4071257"/>
                <a:gd name="connsiteX1" fmla="*/ 1077686 w 5954486"/>
                <a:gd name="connsiteY1" fmla="*/ 707571 h 4071257"/>
                <a:gd name="connsiteX2" fmla="*/ 849086 w 5954486"/>
                <a:gd name="connsiteY2" fmla="*/ 620485 h 4071257"/>
                <a:gd name="connsiteX3" fmla="*/ 500743 w 5954486"/>
                <a:gd name="connsiteY3" fmla="*/ 696685 h 4071257"/>
                <a:gd name="connsiteX4" fmla="*/ 217714 w 5954486"/>
                <a:gd name="connsiteY4" fmla="*/ 1164771 h 4071257"/>
                <a:gd name="connsiteX5" fmla="*/ 0 w 5954486"/>
                <a:gd name="connsiteY5" fmla="*/ 1883228 h 4071257"/>
                <a:gd name="connsiteX6" fmla="*/ 10886 w 5954486"/>
                <a:gd name="connsiteY6" fmla="*/ 2503714 h 4071257"/>
                <a:gd name="connsiteX7" fmla="*/ 163286 w 5954486"/>
                <a:gd name="connsiteY7" fmla="*/ 2917371 h 4071257"/>
                <a:gd name="connsiteX8" fmla="*/ 348343 w 5954486"/>
                <a:gd name="connsiteY8" fmla="*/ 2950028 h 4071257"/>
                <a:gd name="connsiteX9" fmla="*/ 370114 w 5954486"/>
                <a:gd name="connsiteY9" fmla="*/ 3287485 h 4071257"/>
                <a:gd name="connsiteX10" fmla="*/ 1001486 w 5954486"/>
                <a:gd name="connsiteY10" fmla="*/ 3483428 h 4071257"/>
                <a:gd name="connsiteX11" fmla="*/ 2144486 w 5954486"/>
                <a:gd name="connsiteY11" fmla="*/ 3570514 h 4071257"/>
                <a:gd name="connsiteX12" fmla="*/ 2917371 w 5954486"/>
                <a:gd name="connsiteY12" fmla="*/ 3429000 h 4071257"/>
                <a:gd name="connsiteX13" fmla="*/ 3429000 w 5954486"/>
                <a:gd name="connsiteY13" fmla="*/ 3254828 h 4071257"/>
                <a:gd name="connsiteX14" fmla="*/ 4158343 w 5954486"/>
                <a:gd name="connsiteY14" fmla="*/ 3505200 h 4071257"/>
                <a:gd name="connsiteX15" fmla="*/ 4778829 w 5954486"/>
                <a:gd name="connsiteY15" fmla="*/ 3831771 h 4071257"/>
                <a:gd name="connsiteX16" fmla="*/ 5486400 w 5954486"/>
                <a:gd name="connsiteY16" fmla="*/ 4071257 h 4071257"/>
                <a:gd name="connsiteX17" fmla="*/ 5954486 w 5954486"/>
                <a:gd name="connsiteY17" fmla="*/ 2286000 h 4071257"/>
                <a:gd name="connsiteX18" fmla="*/ 5780314 w 5954486"/>
                <a:gd name="connsiteY18" fmla="*/ 653143 h 4071257"/>
                <a:gd name="connsiteX19" fmla="*/ 5464629 w 5954486"/>
                <a:gd name="connsiteY19" fmla="*/ 718457 h 4071257"/>
                <a:gd name="connsiteX20" fmla="*/ 4767943 w 5954486"/>
                <a:gd name="connsiteY20" fmla="*/ 1034143 h 4071257"/>
                <a:gd name="connsiteX21" fmla="*/ 4321629 w 5954486"/>
                <a:gd name="connsiteY21" fmla="*/ 1436914 h 4071257"/>
                <a:gd name="connsiteX22" fmla="*/ 4267200 w 5954486"/>
                <a:gd name="connsiteY22" fmla="*/ 1208314 h 4071257"/>
                <a:gd name="connsiteX23" fmla="*/ 4114800 w 5954486"/>
                <a:gd name="connsiteY23" fmla="*/ 1143000 h 4071257"/>
                <a:gd name="connsiteX24" fmla="*/ 3940629 w 5954486"/>
                <a:gd name="connsiteY24" fmla="*/ 838200 h 4071257"/>
                <a:gd name="connsiteX25" fmla="*/ 3733800 w 5954486"/>
                <a:gd name="connsiteY25" fmla="*/ 664028 h 4071257"/>
                <a:gd name="connsiteX26" fmla="*/ 3657600 w 5954486"/>
                <a:gd name="connsiteY26" fmla="*/ 402771 h 4071257"/>
                <a:gd name="connsiteX27" fmla="*/ 3265714 w 5954486"/>
                <a:gd name="connsiteY27" fmla="*/ 424543 h 4071257"/>
                <a:gd name="connsiteX28" fmla="*/ 3058886 w 5954486"/>
                <a:gd name="connsiteY28" fmla="*/ 337457 h 4071257"/>
                <a:gd name="connsiteX29" fmla="*/ 2960914 w 5954486"/>
                <a:gd name="connsiteY29" fmla="*/ 337457 h 4071257"/>
                <a:gd name="connsiteX30" fmla="*/ 2960914 w 5954486"/>
                <a:gd name="connsiteY30" fmla="*/ 348343 h 4071257"/>
                <a:gd name="connsiteX31" fmla="*/ 2873829 w 5954486"/>
                <a:gd name="connsiteY31" fmla="*/ 283028 h 4071257"/>
                <a:gd name="connsiteX32" fmla="*/ 2667000 w 5954486"/>
                <a:gd name="connsiteY32" fmla="*/ 304800 h 4071257"/>
                <a:gd name="connsiteX33" fmla="*/ 2514600 w 5954486"/>
                <a:gd name="connsiteY33" fmla="*/ 10885 h 4071257"/>
                <a:gd name="connsiteX34" fmla="*/ 2351314 w 5954486"/>
                <a:gd name="connsiteY34" fmla="*/ 0 h 4071257"/>
                <a:gd name="connsiteX35" fmla="*/ 1785257 w 5954486"/>
                <a:gd name="connsiteY35" fmla="*/ 555171 h 4071257"/>
                <a:gd name="connsiteX36" fmla="*/ 1447800 w 5954486"/>
                <a:gd name="connsiteY36" fmla="*/ 555171 h 4071257"/>
                <a:gd name="connsiteX0" fmla="*/ 1447800 w 5954486"/>
                <a:gd name="connsiteY0" fmla="*/ 555171 h 4071257"/>
                <a:gd name="connsiteX1" fmla="*/ 1077686 w 5954486"/>
                <a:gd name="connsiteY1" fmla="*/ 707571 h 4071257"/>
                <a:gd name="connsiteX2" fmla="*/ 849086 w 5954486"/>
                <a:gd name="connsiteY2" fmla="*/ 620485 h 4071257"/>
                <a:gd name="connsiteX3" fmla="*/ 500743 w 5954486"/>
                <a:gd name="connsiteY3" fmla="*/ 696685 h 4071257"/>
                <a:gd name="connsiteX4" fmla="*/ 217714 w 5954486"/>
                <a:gd name="connsiteY4" fmla="*/ 1164771 h 4071257"/>
                <a:gd name="connsiteX5" fmla="*/ 0 w 5954486"/>
                <a:gd name="connsiteY5" fmla="*/ 1883228 h 4071257"/>
                <a:gd name="connsiteX6" fmla="*/ 10886 w 5954486"/>
                <a:gd name="connsiteY6" fmla="*/ 2503714 h 4071257"/>
                <a:gd name="connsiteX7" fmla="*/ 163286 w 5954486"/>
                <a:gd name="connsiteY7" fmla="*/ 2917371 h 4071257"/>
                <a:gd name="connsiteX8" fmla="*/ 348343 w 5954486"/>
                <a:gd name="connsiteY8" fmla="*/ 2950028 h 4071257"/>
                <a:gd name="connsiteX9" fmla="*/ 370114 w 5954486"/>
                <a:gd name="connsiteY9" fmla="*/ 3287485 h 4071257"/>
                <a:gd name="connsiteX10" fmla="*/ 1001486 w 5954486"/>
                <a:gd name="connsiteY10" fmla="*/ 3483428 h 4071257"/>
                <a:gd name="connsiteX11" fmla="*/ 2144486 w 5954486"/>
                <a:gd name="connsiteY11" fmla="*/ 3570514 h 4071257"/>
                <a:gd name="connsiteX12" fmla="*/ 2917371 w 5954486"/>
                <a:gd name="connsiteY12" fmla="*/ 3429000 h 4071257"/>
                <a:gd name="connsiteX13" fmla="*/ 3429000 w 5954486"/>
                <a:gd name="connsiteY13" fmla="*/ 3254828 h 4071257"/>
                <a:gd name="connsiteX14" fmla="*/ 4158343 w 5954486"/>
                <a:gd name="connsiteY14" fmla="*/ 3505200 h 4071257"/>
                <a:gd name="connsiteX15" fmla="*/ 4778829 w 5954486"/>
                <a:gd name="connsiteY15" fmla="*/ 3831771 h 4071257"/>
                <a:gd name="connsiteX16" fmla="*/ 5486400 w 5954486"/>
                <a:gd name="connsiteY16" fmla="*/ 4071257 h 4071257"/>
                <a:gd name="connsiteX17" fmla="*/ 5954486 w 5954486"/>
                <a:gd name="connsiteY17" fmla="*/ 2286000 h 4071257"/>
                <a:gd name="connsiteX18" fmla="*/ 5780314 w 5954486"/>
                <a:gd name="connsiteY18" fmla="*/ 653143 h 4071257"/>
                <a:gd name="connsiteX19" fmla="*/ 5464629 w 5954486"/>
                <a:gd name="connsiteY19" fmla="*/ 718457 h 4071257"/>
                <a:gd name="connsiteX20" fmla="*/ 4767943 w 5954486"/>
                <a:gd name="connsiteY20" fmla="*/ 1034143 h 4071257"/>
                <a:gd name="connsiteX21" fmla="*/ 4321629 w 5954486"/>
                <a:gd name="connsiteY21" fmla="*/ 1436914 h 4071257"/>
                <a:gd name="connsiteX22" fmla="*/ 4267200 w 5954486"/>
                <a:gd name="connsiteY22" fmla="*/ 1208314 h 4071257"/>
                <a:gd name="connsiteX23" fmla="*/ 4114800 w 5954486"/>
                <a:gd name="connsiteY23" fmla="*/ 1143000 h 4071257"/>
                <a:gd name="connsiteX24" fmla="*/ 3940629 w 5954486"/>
                <a:gd name="connsiteY24" fmla="*/ 838200 h 4071257"/>
                <a:gd name="connsiteX25" fmla="*/ 3733800 w 5954486"/>
                <a:gd name="connsiteY25" fmla="*/ 664028 h 4071257"/>
                <a:gd name="connsiteX26" fmla="*/ 3657600 w 5954486"/>
                <a:gd name="connsiteY26" fmla="*/ 402771 h 4071257"/>
                <a:gd name="connsiteX27" fmla="*/ 3265714 w 5954486"/>
                <a:gd name="connsiteY27" fmla="*/ 424543 h 4071257"/>
                <a:gd name="connsiteX28" fmla="*/ 3058886 w 5954486"/>
                <a:gd name="connsiteY28" fmla="*/ 337457 h 4071257"/>
                <a:gd name="connsiteX29" fmla="*/ 2960914 w 5954486"/>
                <a:gd name="connsiteY29" fmla="*/ 337457 h 4071257"/>
                <a:gd name="connsiteX30" fmla="*/ 2960914 w 5954486"/>
                <a:gd name="connsiteY30" fmla="*/ 348343 h 4071257"/>
                <a:gd name="connsiteX31" fmla="*/ 2873829 w 5954486"/>
                <a:gd name="connsiteY31" fmla="*/ 283028 h 4071257"/>
                <a:gd name="connsiteX32" fmla="*/ 2667000 w 5954486"/>
                <a:gd name="connsiteY32" fmla="*/ 304800 h 4071257"/>
                <a:gd name="connsiteX33" fmla="*/ 2514600 w 5954486"/>
                <a:gd name="connsiteY33" fmla="*/ 10885 h 4071257"/>
                <a:gd name="connsiteX34" fmla="*/ 2351314 w 5954486"/>
                <a:gd name="connsiteY34" fmla="*/ 0 h 4071257"/>
                <a:gd name="connsiteX35" fmla="*/ 1785257 w 5954486"/>
                <a:gd name="connsiteY35" fmla="*/ 555171 h 4071257"/>
                <a:gd name="connsiteX36" fmla="*/ 1447800 w 5954486"/>
                <a:gd name="connsiteY36" fmla="*/ 555171 h 4071257"/>
                <a:gd name="connsiteX0" fmla="*/ 1447800 w 5954486"/>
                <a:gd name="connsiteY0" fmla="*/ 555171 h 4071257"/>
                <a:gd name="connsiteX1" fmla="*/ 1077686 w 5954486"/>
                <a:gd name="connsiteY1" fmla="*/ 707571 h 4071257"/>
                <a:gd name="connsiteX2" fmla="*/ 849086 w 5954486"/>
                <a:gd name="connsiteY2" fmla="*/ 620485 h 4071257"/>
                <a:gd name="connsiteX3" fmla="*/ 500743 w 5954486"/>
                <a:gd name="connsiteY3" fmla="*/ 696685 h 4071257"/>
                <a:gd name="connsiteX4" fmla="*/ 217714 w 5954486"/>
                <a:gd name="connsiteY4" fmla="*/ 1164771 h 4071257"/>
                <a:gd name="connsiteX5" fmla="*/ 0 w 5954486"/>
                <a:gd name="connsiteY5" fmla="*/ 1883228 h 4071257"/>
                <a:gd name="connsiteX6" fmla="*/ 10886 w 5954486"/>
                <a:gd name="connsiteY6" fmla="*/ 2503714 h 4071257"/>
                <a:gd name="connsiteX7" fmla="*/ 163286 w 5954486"/>
                <a:gd name="connsiteY7" fmla="*/ 2917371 h 4071257"/>
                <a:gd name="connsiteX8" fmla="*/ 348343 w 5954486"/>
                <a:gd name="connsiteY8" fmla="*/ 2950028 h 4071257"/>
                <a:gd name="connsiteX9" fmla="*/ 370114 w 5954486"/>
                <a:gd name="connsiteY9" fmla="*/ 3287485 h 4071257"/>
                <a:gd name="connsiteX10" fmla="*/ 1001486 w 5954486"/>
                <a:gd name="connsiteY10" fmla="*/ 3483428 h 4071257"/>
                <a:gd name="connsiteX11" fmla="*/ 2144486 w 5954486"/>
                <a:gd name="connsiteY11" fmla="*/ 3570514 h 4071257"/>
                <a:gd name="connsiteX12" fmla="*/ 2917371 w 5954486"/>
                <a:gd name="connsiteY12" fmla="*/ 3429000 h 4071257"/>
                <a:gd name="connsiteX13" fmla="*/ 3429000 w 5954486"/>
                <a:gd name="connsiteY13" fmla="*/ 3254828 h 4071257"/>
                <a:gd name="connsiteX14" fmla="*/ 4158343 w 5954486"/>
                <a:gd name="connsiteY14" fmla="*/ 3505200 h 4071257"/>
                <a:gd name="connsiteX15" fmla="*/ 4778829 w 5954486"/>
                <a:gd name="connsiteY15" fmla="*/ 3831771 h 4071257"/>
                <a:gd name="connsiteX16" fmla="*/ 5486400 w 5954486"/>
                <a:gd name="connsiteY16" fmla="*/ 4071257 h 4071257"/>
                <a:gd name="connsiteX17" fmla="*/ 5954486 w 5954486"/>
                <a:gd name="connsiteY17" fmla="*/ 2286000 h 4071257"/>
                <a:gd name="connsiteX18" fmla="*/ 5780314 w 5954486"/>
                <a:gd name="connsiteY18" fmla="*/ 653143 h 4071257"/>
                <a:gd name="connsiteX19" fmla="*/ 5464629 w 5954486"/>
                <a:gd name="connsiteY19" fmla="*/ 718457 h 4071257"/>
                <a:gd name="connsiteX20" fmla="*/ 4767943 w 5954486"/>
                <a:gd name="connsiteY20" fmla="*/ 1034143 h 4071257"/>
                <a:gd name="connsiteX21" fmla="*/ 4321629 w 5954486"/>
                <a:gd name="connsiteY21" fmla="*/ 1436914 h 4071257"/>
                <a:gd name="connsiteX22" fmla="*/ 4267200 w 5954486"/>
                <a:gd name="connsiteY22" fmla="*/ 1208314 h 4071257"/>
                <a:gd name="connsiteX23" fmla="*/ 4114800 w 5954486"/>
                <a:gd name="connsiteY23" fmla="*/ 1143000 h 4071257"/>
                <a:gd name="connsiteX24" fmla="*/ 3940629 w 5954486"/>
                <a:gd name="connsiteY24" fmla="*/ 838200 h 4071257"/>
                <a:gd name="connsiteX25" fmla="*/ 3733800 w 5954486"/>
                <a:gd name="connsiteY25" fmla="*/ 664028 h 4071257"/>
                <a:gd name="connsiteX26" fmla="*/ 3657600 w 5954486"/>
                <a:gd name="connsiteY26" fmla="*/ 402771 h 4071257"/>
                <a:gd name="connsiteX27" fmla="*/ 3265714 w 5954486"/>
                <a:gd name="connsiteY27" fmla="*/ 424543 h 4071257"/>
                <a:gd name="connsiteX28" fmla="*/ 3058886 w 5954486"/>
                <a:gd name="connsiteY28" fmla="*/ 337457 h 4071257"/>
                <a:gd name="connsiteX29" fmla="*/ 2960914 w 5954486"/>
                <a:gd name="connsiteY29" fmla="*/ 337457 h 4071257"/>
                <a:gd name="connsiteX30" fmla="*/ 2960914 w 5954486"/>
                <a:gd name="connsiteY30" fmla="*/ 348343 h 4071257"/>
                <a:gd name="connsiteX31" fmla="*/ 2873829 w 5954486"/>
                <a:gd name="connsiteY31" fmla="*/ 283028 h 4071257"/>
                <a:gd name="connsiteX32" fmla="*/ 2667000 w 5954486"/>
                <a:gd name="connsiteY32" fmla="*/ 304800 h 4071257"/>
                <a:gd name="connsiteX33" fmla="*/ 2514600 w 5954486"/>
                <a:gd name="connsiteY33" fmla="*/ 10885 h 4071257"/>
                <a:gd name="connsiteX34" fmla="*/ 2351314 w 5954486"/>
                <a:gd name="connsiteY34" fmla="*/ 0 h 4071257"/>
                <a:gd name="connsiteX35" fmla="*/ 1785257 w 5954486"/>
                <a:gd name="connsiteY35" fmla="*/ 555171 h 4071257"/>
                <a:gd name="connsiteX36" fmla="*/ 1447800 w 5954486"/>
                <a:gd name="connsiteY36" fmla="*/ 555171 h 4071257"/>
                <a:gd name="connsiteX0" fmla="*/ 1447800 w 5954486"/>
                <a:gd name="connsiteY0" fmla="*/ 605158 h 4121244"/>
                <a:gd name="connsiteX1" fmla="*/ 1077686 w 5954486"/>
                <a:gd name="connsiteY1" fmla="*/ 757558 h 4121244"/>
                <a:gd name="connsiteX2" fmla="*/ 849086 w 5954486"/>
                <a:gd name="connsiteY2" fmla="*/ 670472 h 4121244"/>
                <a:gd name="connsiteX3" fmla="*/ 500743 w 5954486"/>
                <a:gd name="connsiteY3" fmla="*/ 746672 h 4121244"/>
                <a:gd name="connsiteX4" fmla="*/ 217714 w 5954486"/>
                <a:gd name="connsiteY4" fmla="*/ 1214758 h 4121244"/>
                <a:gd name="connsiteX5" fmla="*/ 0 w 5954486"/>
                <a:gd name="connsiteY5" fmla="*/ 1933215 h 4121244"/>
                <a:gd name="connsiteX6" fmla="*/ 10886 w 5954486"/>
                <a:gd name="connsiteY6" fmla="*/ 2553701 h 4121244"/>
                <a:gd name="connsiteX7" fmla="*/ 163286 w 5954486"/>
                <a:gd name="connsiteY7" fmla="*/ 2967358 h 4121244"/>
                <a:gd name="connsiteX8" fmla="*/ 348343 w 5954486"/>
                <a:gd name="connsiteY8" fmla="*/ 3000015 h 4121244"/>
                <a:gd name="connsiteX9" fmla="*/ 370114 w 5954486"/>
                <a:gd name="connsiteY9" fmla="*/ 3337472 h 4121244"/>
                <a:gd name="connsiteX10" fmla="*/ 1001486 w 5954486"/>
                <a:gd name="connsiteY10" fmla="*/ 3533415 h 4121244"/>
                <a:gd name="connsiteX11" fmla="*/ 2144486 w 5954486"/>
                <a:gd name="connsiteY11" fmla="*/ 3620501 h 4121244"/>
                <a:gd name="connsiteX12" fmla="*/ 2917371 w 5954486"/>
                <a:gd name="connsiteY12" fmla="*/ 3478987 h 4121244"/>
                <a:gd name="connsiteX13" fmla="*/ 3429000 w 5954486"/>
                <a:gd name="connsiteY13" fmla="*/ 3304815 h 4121244"/>
                <a:gd name="connsiteX14" fmla="*/ 4158343 w 5954486"/>
                <a:gd name="connsiteY14" fmla="*/ 3555187 h 4121244"/>
                <a:gd name="connsiteX15" fmla="*/ 4778829 w 5954486"/>
                <a:gd name="connsiteY15" fmla="*/ 3881758 h 4121244"/>
                <a:gd name="connsiteX16" fmla="*/ 5486400 w 5954486"/>
                <a:gd name="connsiteY16" fmla="*/ 4121244 h 4121244"/>
                <a:gd name="connsiteX17" fmla="*/ 5954486 w 5954486"/>
                <a:gd name="connsiteY17" fmla="*/ 2335987 h 4121244"/>
                <a:gd name="connsiteX18" fmla="*/ 5780314 w 5954486"/>
                <a:gd name="connsiteY18" fmla="*/ 703130 h 4121244"/>
                <a:gd name="connsiteX19" fmla="*/ 5464629 w 5954486"/>
                <a:gd name="connsiteY19" fmla="*/ 768444 h 4121244"/>
                <a:gd name="connsiteX20" fmla="*/ 4767943 w 5954486"/>
                <a:gd name="connsiteY20" fmla="*/ 1084130 h 4121244"/>
                <a:gd name="connsiteX21" fmla="*/ 4321629 w 5954486"/>
                <a:gd name="connsiteY21" fmla="*/ 1486901 h 4121244"/>
                <a:gd name="connsiteX22" fmla="*/ 4267200 w 5954486"/>
                <a:gd name="connsiteY22" fmla="*/ 1258301 h 4121244"/>
                <a:gd name="connsiteX23" fmla="*/ 4114800 w 5954486"/>
                <a:gd name="connsiteY23" fmla="*/ 1192987 h 4121244"/>
                <a:gd name="connsiteX24" fmla="*/ 3940629 w 5954486"/>
                <a:gd name="connsiteY24" fmla="*/ 888187 h 4121244"/>
                <a:gd name="connsiteX25" fmla="*/ 3733800 w 5954486"/>
                <a:gd name="connsiteY25" fmla="*/ 714015 h 4121244"/>
                <a:gd name="connsiteX26" fmla="*/ 3657600 w 5954486"/>
                <a:gd name="connsiteY26" fmla="*/ 452758 h 4121244"/>
                <a:gd name="connsiteX27" fmla="*/ 3265714 w 5954486"/>
                <a:gd name="connsiteY27" fmla="*/ 474530 h 4121244"/>
                <a:gd name="connsiteX28" fmla="*/ 3058886 w 5954486"/>
                <a:gd name="connsiteY28" fmla="*/ 387444 h 4121244"/>
                <a:gd name="connsiteX29" fmla="*/ 2960914 w 5954486"/>
                <a:gd name="connsiteY29" fmla="*/ 387444 h 4121244"/>
                <a:gd name="connsiteX30" fmla="*/ 2960914 w 5954486"/>
                <a:gd name="connsiteY30" fmla="*/ 398330 h 4121244"/>
                <a:gd name="connsiteX31" fmla="*/ 2873829 w 5954486"/>
                <a:gd name="connsiteY31" fmla="*/ 333015 h 4121244"/>
                <a:gd name="connsiteX32" fmla="*/ 2667000 w 5954486"/>
                <a:gd name="connsiteY32" fmla="*/ 354787 h 4121244"/>
                <a:gd name="connsiteX33" fmla="*/ 2514600 w 5954486"/>
                <a:gd name="connsiteY33" fmla="*/ 60872 h 4121244"/>
                <a:gd name="connsiteX34" fmla="*/ 2351314 w 5954486"/>
                <a:gd name="connsiteY34" fmla="*/ 49987 h 4121244"/>
                <a:gd name="connsiteX35" fmla="*/ 1785257 w 5954486"/>
                <a:gd name="connsiteY35" fmla="*/ 605158 h 4121244"/>
                <a:gd name="connsiteX36" fmla="*/ 1447800 w 5954486"/>
                <a:gd name="connsiteY36" fmla="*/ 605158 h 4121244"/>
                <a:gd name="connsiteX0" fmla="*/ 1447800 w 5954486"/>
                <a:gd name="connsiteY0" fmla="*/ 605158 h 4121244"/>
                <a:gd name="connsiteX1" fmla="*/ 1077686 w 5954486"/>
                <a:gd name="connsiteY1" fmla="*/ 757558 h 4121244"/>
                <a:gd name="connsiteX2" fmla="*/ 849086 w 5954486"/>
                <a:gd name="connsiteY2" fmla="*/ 670472 h 4121244"/>
                <a:gd name="connsiteX3" fmla="*/ 500743 w 5954486"/>
                <a:gd name="connsiteY3" fmla="*/ 746672 h 4121244"/>
                <a:gd name="connsiteX4" fmla="*/ 217714 w 5954486"/>
                <a:gd name="connsiteY4" fmla="*/ 1214758 h 4121244"/>
                <a:gd name="connsiteX5" fmla="*/ 0 w 5954486"/>
                <a:gd name="connsiteY5" fmla="*/ 1933215 h 4121244"/>
                <a:gd name="connsiteX6" fmla="*/ 10886 w 5954486"/>
                <a:gd name="connsiteY6" fmla="*/ 2553701 h 4121244"/>
                <a:gd name="connsiteX7" fmla="*/ 163286 w 5954486"/>
                <a:gd name="connsiteY7" fmla="*/ 2967358 h 4121244"/>
                <a:gd name="connsiteX8" fmla="*/ 348343 w 5954486"/>
                <a:gd name="connsiteY8" fmla="*/ 3000015 h 4121244"/>
                <a:gd name="connsiteX9" fmla="*/ 370114 w 5954486"/>
                <a:gd name="connsiteY9" fmla="*/ 3337472 h 4121244"/>
                <a:gd name="connsiteX10" fmla="*/ 1001486 w 5954486"/>
                <a:gd name="connsiteY10" fmla="*/ 3533415 h 4121244"/>
                <a:gd name="connsiteX11" fmla="*/ 2144486 w 5954486"/>
                <a:gd name="connsiteY11" fmla="*/ 3620501 h 4121244"/>
                <a:gd name="connsiteX12" fmla="*/ 2917371 w 5954486"/>
                <a:gd name="connsiteY12" fmla="*/ 3478987 h 4121244"/>
                <a:gd name="connsiteX13" fmla="*/ 3429000 w 5954486"/>
                <a:gd name="connsiteY13" fmla="*/ 3304815 h 4121244"/>
                <a:gd name="connsiteX14" fmla="*/ 4158343 w 5954486"/>
                <a:gd name="connsiteY14" fmla="*/ 3555187 h 4121244"/>
                <a:gd name="connsiteX15" fmla="*/ 4778829 w 5954486"/>
                <a:gd name="connsiteY15" fmla="*/ 3881758 h 4121244"/>
                <a:gd name="connsiteX16" fmla="*/ 5486400 w 5954486"/>
                <a:gd name="connsiteY16" fmla="*/ 4121244 h 4121244"/>
                <a:gd name="connsiteX17" fmla="*/ 5954486 w 5954486"/>
                <a:gd name="connsiteY17" fmla="*/ 2335987 h 4121244"/>
                <a:gd name="connsiteX18" fmla="*/ 5780314 w 5954486"/>
                <a:gd name="connsiteY18" fmla="*/ 703130 h 4121244"/>
                <a:gd name="connsiteX19" fmla="*/ 5464629 w 5954486"/>
                <a:gd name="connsiteY19" fmla="*/ 768444 h 4121244"/>
                <a:gd name="connsiteX20" fmla="*/ 4767943 w 5954486"/>
                <a:gd name="connsiteY20" fmla="*/ 1084130 h 4121244"/>
                <a:gd name="connsiteX21" fmla="*/ 4321629 w 5954486"/>
                <a:gd name="connsiteY21" fmla="*/ 1486901 h 4121244"/>
                <a:gd name="connsiteX22" fmla="*/ 4267200 w 5954486"/>
                <a:gd name="connsiteY22" fmla="*/ 1258301 h 4121244"/>
                <a:gd name="connsiteX23" fmla="*/ 4114800 w 5954486"/>
                <a:gd name="connsiteY23" fmla="*/ 1192987 h 4121244"/>
                <a:gd name="connsiteX24" fmla="*/ 3940629 w 5954486"/>
                <a:gd name="connsiteY24" fmla="*/ 888187 h 4121244"/>
                <a:gd name="connsiteX25" fmla="*/ 3733800 w 5954486"/>
                <a:gd name="connsiteY25" fmla="*/ 714015 h 4121244"/>
                <a:gd name="connsiteX26" fmla="*/ 3657600 w 5954486"/>
                <a:gd name="connsiteY26" fmla="*/ 452758 h 4121244"/>
                <a:gd name="connsiteX27" fmla="*/ 3265714 w 5954486"/>
                <a:gd name="connsiteY27" fmla="*/ 474530 h 4121244"/>
                <a:gd name="connsiteX28" fmla="*/ 3058886 w 5954486"/>
                <a:gd name="connsiteY28" fmla="*/ 387444 h 4121244"/>
                <a:gd name="connsiteX29" fmla="*/ 2960914 w 5954486"/>
                <a:gd name="connsiteY29" fmla="*/ 387444 h 4121244"/>
                <a:gd name="connsiteX30" fmla="*/ 2960914 w 5954486"/>
                <a:gd name="connsiteY30" fmla="*/ 398330 h 4121244"/>
                <a:gd name="connsiteX31" fmla="*/ 2873829 w 5954486"/>
                <a:gd name="connsiteY31" fmla="*/ 333015 h 4121244"/>
                <a:gd name="connsiteX32" fmla="*/ 2667000 w 5954486"/>
                <a:gd name="connsiteY32" fmla="*/ 354787 h 4121244"/>
                <a:gd name="connsiteX33" fmla="*/ 2514600 w 5954486"/>
                <a:gd name="connsiteY33" fmla="*/ 60872 h 4121244"/>
                <a:gd name="connsiteX34" fmla="*/ 2351314 w 5954486"/>
                <a:gd name="connsiteY34" fmla="*/ 49987 h 4121244"/>
                <a:gd name="connsiteX35" fmla="*/ 1785257 w 5954486"/>
                <a:gd name="connsiteY35" fmla="*/ 605158 h 4121244"/>
                <a:gd name="connsiteX36" fmla="*/ 1447800 w 5954486"/>
                <a:gd name="connsiteY36" fmla="*/ 605158 h 4121244"/>
                <a:gd name="connsiteX0" fmla="*/ 1447800 w 5954486"/>
                <a:gd name="connsiteY0" fmla="*/ 605158 h 4121244"/>
                <a:gd name="connsiteX1" fmla="*/ 1077686 w 5954486"/>
                <a:gd name="connsiteY1" fmla="*/ 757558 h 4121244"/>
                <a:gd name="connsiteX2" fmla="*/ 849086 w 5954486"/>
                <a:gd name="connsiteY2" fmla="*/ 670472 h 4121244"/>
                <a:gd name="connsiteX3" fmla="*/ 500743 w 5954486"/>
                <a:gd name="connsiteY3" fmla="*/ 746672 h 4121244"/>
                <a:gd name="connsiteX4" fmla="*/ 217714 w 5954486"/>
                <a:gd name="connsiteY4" fmla="*/ 1214758 h 4121244"/>
                <a:gd name="connsiteX5" fmla="*/ 0 w 5954486"/>
                <a:gd name="connsiteY5" fmla="*/ 1933215 h 4121244"/>
                <a:gd name="connsiteX6" fmla="*/ 10886 w 5954486"/>
                <a:gd name="connsiteY6" fmla="*/ 2553701 h 4121244"/>
                <a:gd name="connsiteX7" fmla="*/ 163286 w 5954486"/>
                <a:gd name="connsiteY7" fmla="*/ 2967358 h 4121244"/>
                <a:gd name="connsiteX8" fmla="*/ 348343 w 5954486"/>
                <a:gd name="connsiteY8" fmla="*/ 3000015 h 4121244"/>
                <a:gd name="connsiteX9" fmla="*/ 370114 w 5954486"/>
                <a:gd name="connsiteY9" fmla="*/ 3337472 h 4121244"/>
                <a:gd name="connsiteX10" fmla="*/ 1001486 w 5954486"/>
                <a:gd name="connsiteY10" fmla="*/ 3533415 h 4121244"/>
                <a:gd name="connsiteX11" fmla="*/ 2144486 w 5954486"/>
                <a:gd name="connsiteY11" fmla="*/ 3620501 h 4121244"/>
                <a:gd name="connsiteX12" fmla="*/ 2917371 w 5954486"/>
                <a:gd name="connsiteY12" fmla="*/ 3478987 h 4121244"/>
                <a:gd name="connsiteX13" fmla="*/ 3429000 w 5954486"/>
                <a:gd name="connsiteY13" fmla="*/ 3304815 h 4121244"/>
                <a:gd name="connsiteX14" fmla="*/ 4158343 w 5954486"/>
                <a:gd name="connsiteY14" fmla="*/ 3555187 h 4121244"/>
                <a:gd name="connsiteX15" fmla="*/ 4778829 w 5954486"/>
                <a:gd name="connsiteY15" fmla="*/ 3881758 h 4121244"/>
                <a:gd name="connsiteX16" fmla="*/ 5486400 w 5954486"/>
                <a:gd name="connsiteY16" fmla="*/ 4121244 h 4121244"/>
                <a:gd name="connsiteX17" fmla="*/ 5954486 w 5954486"/>
                <a:gd name="connsiteY17" fmla="*/ 2335987 h 4121244"/>
                <a:gd name="connsiteX18" fmla="*/ 5780314 w 5954486"/>
                <a:gd name="connsiteY18" fmla="*/ 703130 h 4121244"/>
                <a:gd name="connsiteX19" fmla="*/ 5464629 w 5954486"/>
                <a:gd name="connsiteY19" fmla="*/ 768444 h 4121244"/>
                <a:gd name="connsiteX20" fmla="*/ 4767943 w 5954486"/>
                <a:gd name="connsiteY20" fmla="*/ 1084130 h 4121244"/>
                <a:gd name="connsiteX21" fmla="*/ 4321629 w 5954486"/>
                <a:gd name="connsiteY21" fmla="*/ 1486901 h 4121244"/>
                <a:gd name="connsiteX22" fmla="*/ 4267200 w 5954486"/>
                <a:gd name="connsiteY22" fmla="*/ 1258301 h 4121244"/>
                <a:gd name="connsiteX23" fmla="*/ 4114800 w 5954486"/>
                <a:gd name="connsiteY23" fmla="*/ 1192987 h 4121244"/>
                <a:gd name="connsiteX24" fmla="*/ 3940629 w 5954486"/>
                <a:gd name="connsiteY24" fmla="*/ 888187 h 4121244"/>
                <a:gd name="connsiteX25" fmla="*/ 3733800 w 5954486"/>
                <a:gd name="connsiteY25" fmla="*/ 714015 h 4121244"/>
                <a:gd name="connsiteX26" fmla="*/ 3657600 w 5954486"/>
                <a:gd name="connsiteY26" fmla="*/ 452758 h 4121244"/>
                <a:gd name="connsiteX27" fmla="*/ 3265714 w 5954486"/>
                <a:gd name="connsiteY27" fmla="*/ 474530 h 4121244"/>
                <a:gd name="connsiteX28" fmla="*/ 3058886 w 5954486"/>
                <a:gd name="connsiteY28" fmla="*/ 387444 h 4121244"/>
                <a:gd name="connsiteX29" fmla="*/ 2960914 w 5954486"/>
                <a:gd name="connsiteY29" fmla="*/ 387444 h 4121244"/>
                <a:gd name="connsiteX30" fmla="*/ 2960914 w 5954486"/>
                <a:gd name="connsiteY30" fmla="*/ 398330 h 4121244"/>
                <a:gd name="connsiteX31" fmla="*/ 2873829 w 5954486"/>
                <a:gd name="connsiteY31" fmla="*/ 333015 h 4121244"/>
                <a:gd name="connsiteX32" fmla="*/ 2667000 w 5954486"/>
                <a:gd name="connsiteY32" fmla="*/ 354787 h 4121244"/>
                <a:gd name="connsiteX33" fmla="*/ 2514600 w 5954486"/>
                <a:gd name="connsiteY33" fmla="*/ 60872 h 4121244"/>
                <a:gd name="connsiteX34" fmla="*/ 2351314 w 5954486"/>
                <a:gd name="connsiteY34" fmla="*/ 49987 h 4121244"/>
                <a:gd name="connsiteX35" fmla="*/ 1785257 w 5954486"/>
                <a:gd name="connsiteY35" fmla="*/ 605158 h 4121244"/>
                <a:gd name="connsiteX36" fmla="*/ 1447800 w 5954486"/>
                <a:gd name="connsiteY36" fmla="*/ 605158 h 4121244"/>
                <a:gd name="connsiteX0" fmla="*/ 1447800 w 5954486"/>
                <a:gd name="connsiteY0" fmla="*/ 605158 h 4121244"/>
                <a:gd name="connsiteX1" fmla="*/ 1077686 w 5954486"/>
                <a:gd name="connsiteY1" fmla="*/ 757558 h 4121244"/>
                <a:gd name="connsiteX2" fmla="*/ 849086 w 5954486"/>
                <a:gd name="connsiteY2" fmla="*/ 670472 h 4121244"/>
                <a:gd name="connsiteX3" fmla="*/ 500743 w 5954486"/>
                <a:gd name="connsiteY3" fmla="*/ 746672 h 4121244"/>
                <a:gd name="connsiteX4" fmla="*/ 217714 w 5954486"/>
                <a:gd name="connsiteY4" fmla="*/ 1214758 h 4121244"/>
                <a:gd name="connsiteX5" fmla="*/ 0 w 5954486"/>
                <a:gd name="connsiteY5" fmla="*/ 1933215 h 4121244"/>
                <a:gd name="connsiteX6" fmla="*/ 10886 w 5954486"/>
                <a:gd name="connsiteY6" fmla="*/ 2553701 h 4121244"/>
                <a:gd name="connsiteX7" fmla="*/ 163286 w 5954486"/>
                <a:gd name="connsiteY7" fmla="*/ 2967358 h 4121244"/>
                <a:gd name="connsiteX8" fmla="*/ 348343 w 5954486"/>
                <a:gd name="connsiteY8" fmla="*/ 3000015 h 4121244"/>
                <a:gd name="connsiteX9" fmla="*/ 370114 w 5954486"/>
                <a:gd name="connsiteY9" fmla="*/ 3337472 h 4121244"/>
                <a:gd name="connsiteX10" fmla="*/ 1001486 w 5954486"/>
                <a:gd name="connsiteY10" fmla="*/ 3533415 h 4121244"/>
                <a:gd name="connsiteX11" fmla="*/ 2144486 w 5954486"/>
                <a:gd name="connsiteY11" fmla="*/ 3620501 h 4121244"/>
                <a:gd name="connsiteX12" fmla="*/ 2917371 w 5954486"/>
                <a:gd name="connsiteY12" fmla="*/ 3478987 h 4121244"/>
                <a:gd name="connsiteX13" fmla="*/ 3429000 w 5954486"/>
                <a:gd name="connsiteY13" fmla="*/ 3304815 h 4121244"/>
                <a:gd name="connsiteX14" fmla="*/ 4158343 w 5954486"/>
                <a:gd name="connsiteY14" fmla="*/ 3555187 h 4121244"/>
                <a:gd name="connsiteX15" fmla="*/ 4778829 w 5954486"/>
                <a:gd name="connsiteY15" fmla="*/ 3881758 h 4121244"/>
                <a:gd name="connsiteX16" fmla="*/ 5486400 w 5954486"/>
                <a:gd name="connsiteY16" fmla="*/ 4121244 h 4121244"/>
                <a:gd name="connsiteX17" fmla="*/ 5954486 w 5954486"/>
                <a:gd name="connsiteY17" fmla="*/ 2335987 h 4121244"/>
                <a:gd name="connsiteX18" fmla="*/ 5780314 w 5954486"/>
                <a:gd name="connsiteY18" fmla="*/ 703130 h 4121244"/>
                <a:gd name="connsiteX19" fmla="*/ 5464629 w 5954486"/>
                <a:gd name="connsiteY19" fmla="*/ 768444 h 4121244"/>
                <a:gd name="connsiteX20" fmla="*/ 4767943 w 5954486"/>
                <a:gd name="connsiteY20" fmla="*/ 1084130 h 4121244"/>
                <a:gd name="connsiteX21" fmla="*/ 4321629 w 5954486"/>
                <a:gd name="connsiteY21" fmla="*/ 1486901 h 4121244"/>
                <a:gd name="connsiteX22" fmla="*/ 4267200 w 5954486"/>
                <a:gd name="connsiteY22" fmla="*/ 1258301 h 4121244"/>
                <a:gd name="connsiteX23" fmla="*/ 4114800 w 5954486"/>
                <a:gd name="connsiteY23" fmla="*/ 1192987 h 4121244"/>
                <a:gd name="connsiteX24" fmla="*/ 3940629 w 5954486"/>
                <a:gd name="connsiteY24" fmla="*/ 888187 h 4121244"/>
                <a:gd name="connsiteX25" fmla="*/ 3733800 w 5954486"/>
                <a:gd name="connsiteY25" fmla="*/ 714015 h 4121244"/>
                <a:gd name="connsiteX26" fmla="*/ 3657600 w 5954486"/>
                <a:gd name="connsiteY26" fmla="*/ 452758 h 4121244"/>
                <a:gd name="connsiteX27" fmla="*/ 3265714 w 5954486"/>
                <a:gd name="connsiteY27" fmla="*/ 474530 h 4121244"/>
                <a:gd name="connsiteX28" fmla="*/ 3058886 w 5954486"/>
                <a:gd name="connsiteY28" fmla="*/ 387444 h 4121244"/>
                <a:gd name="connsiteX29" fmla="*/ 2960914 w 5954486"/>
                <a:gd name="connsiteY29" fmla="*/ 387444 h 4121244"/>
                <a:gd name="connsiteX30" fmla="*/ 2960914 w 5954486"/>
                <a:gd name="connsiteY30" fmla="*/ 398330 h 4121244"/>
                <a:gd name="connsiteX31" fmla="*/ 2873829 w 5954486"/>
                <a:gd name="connsiteY31" fmla="*/ 333015 h 4121244"/>
                <a:gd name="connsiteX32" fmla="*/ 2667000 w 5954486"/>
                <a:gd name="connsiteY32" fmla="*/ 354787 h 4121244"/>
                <a:gd name="connsiteX33" fmla="*/ 2514600 w 5954486"/>
                <a:gd name="connsiteY33" fmla="*/ 60872 h 4121244"/>
                <a:gd name="connsiteX34" fmla="*/ 2351314 w 5954486"/>
                <a:gd name="connsiteY34" fmla="*/ 49987 h 4121244"/>
                <a:gd name="connsiteX35" fmla="*/ 1785257 w 5954486"/>
                <a:gd name="connsiteY35" fmla="*/ 605158 h 4121244"/>
                <a:gd name="connsiteX36" fmla="*/ 1447800 w 5954486"/>
                <a:gd name="connsiteY36" fmla="*/ 605158 h 4121244"/>
                <a:gd name="connsiteX0" fmla="*/ 1447800 w 5954486"/>
                <a:gd name="connsiteY0" fmla="*/ 605158 h 4121244"/>
                <a:gd name="connsiteX1" fmla="*/ 1077686 w 5954486"/>
                <a:gd name="connsiteY1" fmla="*/ 757558 h 4121244"/>
                <a:gd name="connsiteX2" fmla="*/ 849086 w 5954486"/>
                <a:gd name="connsiteY2" fmla="*/ 670472 h 4121244"/>
                <a:gd name="connsiteX3" fmla="*/ 500743 w 5954486"/>
                <a:gd name="connsiteY3" fmla="*/ 746672 h 4121244"/>
                <a:gd name="connsiteX4" fmla="*/ 217714 w 5954486"/>
                <a:gd name="connsiteY4" fmla="*/ 1214758 h 4121244"/>
                <a:gd name="connsiteX5" fmla="*/ 0 w 5954486"/>
                <a:gd name="connsiteY5" fmla="*/ 1933215 h 4121244"/>
                <a:gd name="connsiteX6" fmla="*/ 10886 w 5954486"/>
                <a:gd name="connsiteY6" fmla="*/ 2553701 h 4121244"/>
                <a:gd name="connsiteX7" fmla="*/ 163286 w 5954486"/>
                <a:gd name="connsiteY7" fmla="*/ 2967358 h 4121244"/>
                <a:gd name="connsiteX8" fmla="*/ 348343 w 5954486"/>
                <a:gd name="connsiteY8" fmla="*/ 3000015 h 4121244"/>
                <a:gd name="connsiteX9" fmla="*/ 370114 w 5954486"/>
                <a:gd name="connsiteY9" fmla="*/ 3337472 h 4121244"/>
                <a:gd name="connsiteX10" fmla="*/ 1001486 w 5954486"/>
                <a:gd name="connsiteY10" fmla="*/ 3533415 h 4121244"/>
                <a:gd name="connsiteX11" fmla="*/ 2144486 w 5954486"/>
                <a:gd name="connsiteY11" fmla="*/ 3620501 h 4121244"/>
                <a:gd name="connsiteX12" fmla="*/ 2917371 w 5954486"/>
                <a:gd name="connsiteY12" fmla="*/ 3478987 h 4121244"/>
                <a:gd name="connsiteX13" fmla="*/ 3429000 w 5954486"/>
                <a:gd name="connsiteY13" fmla="*/ 3304815 h 4121244"/>
                <a:gd name="connsiteX14" fmla="*/ 4158343 w 5954486"/>
                <a:gd name="connsiteY14" fmla="*/ 3555187 h 4121244"/>
                <a:gd name="connsiteX15" fmla="*/ 4778829 w 5954486"/>
                <a:gd name="connsiteY15" fmla="*/ 3881758 h 4121244"/>
                <a:gd name="connsiteX16" fmla="*/ 5486400 w 5954486"/>
                <a:gd name="connsiteY16" fmla="*/ 4121244 h 4121244"/>
                <a:gd name="connsiteX17" fmla="*/ 5954486 w 5954486"/>
                <a:gd name="connsiteY17" fmla="*/ 2335987 h 4121244"/>
                <a:gd name="connsiteX18" fmla="*/ 5780314 w 5954486"/>
                <a:gd name="connsiteY18" fmla="*/ 703130 h 4121244"/>
                <a:gd name="connsiteX19" fmla="*/ 5464629 w 5954486"/>
                <a:gd name="connsiteY19" fmla="*/ 768444 h 4121244"/>
                <a:gd name="connsiteX20" fmla="*/ 4767943 w 5954486"/>
                <a:gd name="connsiteY20" fmla="*/ 1084130 h 4121244"/>
                <a:gd name="connsiteX21" fmla="*/ 4321629 w 5954486"/>
                <a:gd name="connsiteY21" fmla="*/ 1486901 h 4121244"/>
                <a:gd name="connsiteX22" fmla="*/ 4267200 w 5954486"/>
                <a:gd name="connsiteY22" fmla="*/ 1258301 h 4121244"/>
                <a:gd name="connsiteX23" fmla="*/ 4114800 w 5954486"/>
                <a:gd name="connsiteY23" fmla="*/ 1192987 h 4121244"/>
                <a:gd name="connsiteX24" fmla="*/ 3940629 w 5954486"/>
                <a:gd name="connsiteY24" fmla="*/ 888187 h 4121244"/>
                <a:gd name="connsiteX25" fmla="*/ 3733800 w 5954486"/>
                <a:gd name="connsiteY25" fmla="*/ 714015 h 4121244"/>
                <a:gd name="connsiteX26" fmla="*/ 3657600 w 5954486"/>
                <a:gd name="connsiteY26" fmla="*/ 452758 h 4121244"/>
                <a:gd name="connsiteX27" fmla="*/ 3265714 w 5954486"/>
                <a:gd name="connsiteY27" fmla="*/ 474530 h 4121244"/>
                <a:gd name="connsiteX28" fmla="*/ 3058886 w 5954486"/>
                <a:gd name="connsiteY28" fmla="*/ 387444 h 4121244"/>
                <a:gd name="connsiteX29" fmla="*/ 2960914 w 5954486"/>
                <a:gd name="connsiteY29" fmla="*/ 387444 h 4121244"/>
                <a:gd name="connsiteX30" fmla="*/ 2960914 w 5954486"/>
                <a:gd name="connsiteY30" fmla="*/ 398330 h 4121244"/>
                <a:gd name="connsiteX31" fmla="*/ 2873829 w 5954486"/>
                <a:gd name="connsiteY31" fmla="*/ 333015 h 4121244"/>
                <a:gd name="connsiteX32" fmla="*/ 2667000 w 5954486"/>
                <a:gd name="connsiteY32" fmla="*/ 354787 h 4121244"/>
                <a:gd name="connsiteX33" fmla="*/ 2514600 w 5954486"/>
                <a:gd name="connsiteY33" fmla="*/ 60872 h 4121244"/>
                <a:gd name="connsiteX34" fmla="*/ 2351314 w 5954486"/>
                <a:gd name="connsiteY34" fmla="*/ 49987 h 4121244"/>
                <a:gd name="connsiteX35" fmla="*/ 1785257 w 5954486"/>
                <a:gd name="connsiteY35" fmla="*/ 605158 h 4121244"/>
                <a:gd name="connsiteX36" fmla="*/ 1447800 w 5954486"/>
                <a:gd name="connsiteY36" fmla="*/ 605158 h 4121244"/>
                <a:gd name="connsiteX0" fmla="*/ 1447800 w 5954486"/>
                <a:gd name="connsiteY0" fmla="*/ 605158 h 4121244"/>
                <a:gd name="connsiteX1" fmla="*/ 1077686 w 5954486"/>
                <a:gd name="connsiteY1" fmla="*/ 757558 h 4121244"/>
                <a:gd name="connsiteX2" fmla="*/ 849086 w 5954486"/>
                <a:gd name="connsiteY2" fmla="*/ 670472 h 4121244"/>
                <a:gd name="connsiteX3" fmla="*/ 500743 w 5954486"/>
                <a:gd name="connsiteY3" fmla="*/ 746672 h 4121244"/>
                <a:gd name="connsiteX4" fmla="*/ 217714 w 5954486"/>
                <a:gd name="connsiteY4" fmla="*/ 1214758 h 4121244"/>
                <a:gd name="connsiteX5" fmla="*/ 0 w 5954486"/>
                <a:gd name="connsiteY5" fmla="*/ 1933215 h 4121244"/>
                <a:gd name="connsiteX6" fmla="*/ 10886 w 5954486"/>
                <a:gd name="connsiteY6" fmla="*/ 2553701 h 4121244"/>
                <a:gd name="connsiteX7" fmla="*/ 163286 w 5954486"/>
                <a:gd name="connsiteY7" fmla="*/ 2967358 h 4121244"/>
                <a:gd name="connsiteX8" fmla="*/ 348343 w 5954486"/>
                <a:gd name="connsiteY8" fmla="*/ 3000015 h 4121244"/>
                <a:gd name="connsiteX9" fmla="*/ 370114 w 5954486"/>
                <a:gd name="connsiteY9" fmla="*/ 3337472 h 4121244"/>
                <a:gd name="connsiteX10" fmla="*/ 1001486 w 5954486"/>
                <a:gd name="connsiteY10" fmla="*/ 3533415 h 4121244"/>
                <a:gd name="connsiteX11" fmla="*/ 2144486 w 5954486"/>
                <a:gd name="connsiteY11" fmla="*/ 3620501 h 4121244"/>
                <a:gd name="connsiteX12" fmla="*/ 2917371 w 5954486"/>
                <a:gd name="connsiteY12" fmla="*/ 3478987 h 4121244"/>
                <a:gd name="connsiteX13" fmla="*/ 3429000 w 5954486"/>
                <a:gd name="connsiteY13" fmla="*/ 3304815 h 4121244"/>
                <a:gd name="connsiteX14" fmla="*/ 4158343 w 5954486"/>
                <a:gd name="connsiteY14" fmla="*/ 3555187 h 4121244"/>
                <a:gd name="connsiteX15" fmla="*/ 4778829 w 5954486"/>
                <a:gd name="connsiteY15" fmla="*/ 3881758 h 4121244"/>
                <a:gd name="connsiteX16" fmla="*/ 5486400 w 5954486"/>
                <a:gd name="connsiteY16" fmla="*/ 4121244 h 4121244"/>
                <a:gd name="connsiteX17" fmla="*/ 5954486 w 5954486"/>
                <a:gd name="connsiteY17" fmla="*/ 2335987 h 4121244"/>
                <a:gd name="connsiteX18" fmla="*/ 5780314 w 5954486"/>
                <a:gd name="connsiteY18" fmla="*/ 703130 h 4121244"/>
                <a:gd name="connsiteX19" fmla="*/ 5464629 w 5954486"/>
                <a:gd name="connsiteY19" fmla="*/ 768444 h 4121244"/>
                <a:gd name="connsiteX20" fmla="*/ 4767943 w 5954486"/>
                <a:gd name="connsiteY20" fmla="*/ 1084130 h 4121244"/>
                <a:gd name="connsiteX21" fmla="*/ 4321629 w 5954486"/>
                <a:gd name="connsiteY21" fmla="*/ 1486901 h 4121244"/>
                <a:gd name="connsiteX22" fmla="*/ 4267200 w 5954486"/>
                <a:gd name="connsiteY22" fmla="*/ 1258301 h 4121244"/>
                <a:gd name="connsiteX23" fmla="*/ 4114800 w 5954486"/>
                <a:gd name="connsiteY23" fmla="*/ 1192987 h 4121244"/>
                <a:gd name="connsiteX24" fmla="*/ 3940629 w 5954486"/>
                <a:gd name="connsiteY24" fmla="*/ 888187 h 4121244"/>
                <a:gd name="connsiteX25" fmla="*/ 3733800 w 5954486"/>
                <a:gd name="connsiteY25" fmla="*/ 714015 h 4121244"/>
                <a:gd name="connsiteX26" fmla="*/ 3657600 w 5954486"/>
                <a:gd name="connsiteY26" fmla="*/ 452758 h 4121244"/>
                <a:gd name="connsiteX27" fmla="*/ 3265714 w 5954486"/>
                <a:gd name="connsiteY27" fmla="*/ 474530 h 4121244"/>
                <a:gd name="connsiteX28" fmla="*/ 3058886 w 5954486"/>
                <a:gd name="connsiteY28" fmla="*/ 387444 h 4121244"/>
                <a:gd name="connsiteX29" fmla="*/ 2960914 w 5954486"/>
                <a:gd name="connsiteY29" fmla="*/ 387444 h 4121244"/>
                <a:gd name="connsiteX30" fmla="*/ 2960914 w 5954486"/>
                <a:gd name="connsiteY30" fmla="*/ 398330 h 4121244"/>
                <a:gd name="connsiteX31" fmla="*/ 2873829 w 5954486"/>
                <a:gd name="connsiteY31" fmla="*/ 333015 h 4121244"/>
                <a:gd name="connsiteX32" fmla="*/ 2667000 w 5954486"/>
                <a:gd name="connsiteY32" fmla="*/ 354787 h 4121244"/>
                <a:gd name="connsiteX33" fmla="*/ 2514600 w 5954486"/>
                <a:gd name="connsiteY33" fmla="*/ 60872 h 4121244"/>
                <a:gd name="connsiteX34" fmla="*/ 2351314 w 5954486"/>
                <a:gd name="connsiteY34" fmla="*/ 49987 h 4121244"/>
                <a:gd name="connsiteX35" fmla="*/ 1785257 w 5954486"/>
                <a:gd name="connsiteY35" fmla="*/ 605158 h 4121244"/>
                <a:gd name="connsiteX36" fmla="*/ 1447800 w 5954486"/>
                <a:gd name="connsiteY36" fmla="*/ 605158 h 4121244"/>
                <a:gd name="connsiteX0" fmla="*/ 1447800 w 5954486"/>
                <a:gd name="connsiteY0" fmla="*/ 605158 h 4121244"/>
                <a:gd name="connsiteX1" fmla="*/ 1077686 w 5954486"/>
                <a:gd name="connsiteY1" fmla="*/ 757558 h 4121244"/>
                <a:gd name="connsiteX2" fmla="*/ 849086 w 5954486"/>
                <a:gd name="connsiteY2" fmla="*/ 670472 h 4121244"/>
                <a:gd name="connsiteX3" fmla="*/ 500743 w 5954486"/>
                <a:gd name="connsiteY3" fmla="*/ 746672 h 4121244"/>
                <a:gd name="connsiteX4" fmla="*/ 217714 w 5954486"/>
                <a:gd name="connsiteY4" fmla="*/ 1214758 h 4121244"/>
                <a:gd name="connsiteX5" fmla="*/ 0 w 5954486"/>
                <a:gd name="connsiteY5" fmla="*/ 1933215 h 4121244"/>
                <a:gd name="connsiteX6" fmla="*/ 10886 w 5954486"/>
                <a:gd name="connsiteY6" fmla="*/ 2553701 h 4121244"/>
                <a:gd name="connsiteX7" fmla="*/ 163286 w 5954486"/>
                <a:gd name="connsiteY7" fmla="*/ 2967358 h 4121244"/>
                <a:gd name="connsiteX8" fmla="*/ 348343 w 5954486"/>
                <a:gd name="connsiteY8" fmla="*/ 3000015 h 4121244"/>
                <a:gd name="connsiteX9" fmla="*/ 370114 w 5954486"/>
                <a:gd name="connsiteY9" fmla="*/ 3337472 h 4121244"/>
                <a:gd name="connsiteX10" fmla="*/ 1001486 w 5954486"/>
                <a:gd name="connsiteY10" fmla="*/ 3533415 h 4121244"/>
                <a:gd name="connsiteX11" fmla="*/ 2144486 w 5954486"/>
                <a:gd name="connsiteY11" fmla="*/ 3620501 h 4121244"/>
                <a:gd name="connsiteX12" fmla="*/ 2917371 w 5954486"/>
                <a:gd name="connsiteY12" fmla="*/ 3478987 h 4121244"/>
                <a:gd name="connsiteX13" fmla="*/ 3429000 w 5954486"/>
                <a:gd name="connsiteY13" fmla="*/ 3304815 h 4121244"/>
                <a:gd name="connsiteX14" fmla="*/ 4158343 w 5954486"/>
                <a:gd name="connsiteY14" fmla="*/ 3555187 h 4121244"/>
                <a:gd name="connsiteX15" fmla="*/ 4778829 w 5954486"/>
                <a:gd name="connsiteY15" fmla="*/ 3881758 h 4121244"/>
                <a:gd name="connsiteX16" fmla="*/ 5486400 w 5954486"/>
                <a:gd name="connsiteY16" fmla="*/ 4121244 h 4121244"/>
                <a:gd name="connsiteX17" fmla="*/ 5954486 w 5954486"/>
                <a:gd name="connsiteY17" fmla="*/ 2335987 h 4121244"/>
                <a:gd name="connsiteX18" fmla="*/ 5780314 w 5954486"/>
                <a:gd name="connsiteY18" fmla="*/ 703130 h 4121244"/>
                <a:gd name="connsiteX19" fmla="*/ 5464629 w 5954486"/>
                <a:gd name="connsiteY19" fmla="*/ 768444 h 4121244"/>
                <a:gd name="connsiteX20" fmla="*/ 4767943 w 5954486"/>
                <a:gd name="connsiteY20" fmla="*/ 1084130 h 4121244"/>
                <a:gd name="connsiteX21" fmla="*/ 4321629 w 5954486"/>
                <a:gd name="connsiteY21" fmla="*/ 1486901 h 4121244"/>
                <a:gd name="connsiteX22" fmla="*/ 4267200 w 5954486"/>
                <a:gd name="connsiteY22" fmla="*/ 1258301 h 4121244"/>
                <a:gd name="connsiteX23" fmla="*/ 4114800 w 5954486"/>
                <a:gd name="connsiteY23" fmla="*/ 1192987 h 4121244"/>
                <a:gd name="connsiteX24" fmla="*/ 3940629 w 5954486"/>
                <a:gd name="connsiteY24" fmla="*/ 888187 h 4121244"/>
                <a:gd name="connsiteX25" fmla="*/ 3733800 w 5954486"/>
                <a:gd name="connsiteY25" fmla="*/ 714015 h 4121244"/>
                <a:gd name="connsiteX26" fmla="*/ 3657600 w 5954486"/>
                <a:gd name="connsiteY26" fmla="*/ 452758 h 4121244"/>
                <a:gd name="connsiteX27" fmla="*/ 3265714 w 5954486"/>
                <a:gd name="connsiteY27" fmla="*/ 474530 h 4121244"/>
                <a:gd name="connsiteX28" fmla="*/ 3058886 w 5954486"/>
                <a:gd name="connsiteY28" fmla="*/ 387444 h 4121244"/>
                <a:gd name="connsiteX29" fmla="*/ 2960914 w 5954486"/>
                <a:gd name="connsiteY29" fmla="*/ 387444 h 4121244"/>
                <a:gd name="connsiteX30" fmla="*/ 2960914 w 5954486"/>
                <a:gd name="connsiteY30" fmla="*/ 398330 h 4121244"/>
                <a:gd name="connsiteX31" fmla="*/ 2873829 w 5954486"/>
                <a:gd name="connsiteY31" fmla="*/ 333015 h 4121244"/>
                <a:gd name="connsiteX32" fmla="*/ 2667000 w 5954486"/>
                <a:gd name="connsiteY32" fmla="*/ 354787 h 4121244"/>
                <a:gd name="connsiteX33" fmla="*/ 2514600 w 5954486"/>
                <a:gd name="connsiteY33" fmla="*/ 60872 h 4121244"/>
                <a:gd name="connsiteX34" fmla="*/ 2351314 w 5954486"/>
                <a:gd name="connsiteY34" fmla="*/ 49987 h 4121244"/>
                <a:gd name="connsiteX35" fmla="*/ 1785257 w 5954486"/>
                <a:gd name="connsiteY35" fmla="*/ 605158 h 4121244"/>
                <a:gd name="connsiteX36" fmla="*/ 1447800 w 5954486"/>
                <a:gd name="connsiteY36" fmla="*/ 605158 h 4121244"/>
                <a:gd name="connsiteX0" fmla="*/ 1447800 w 5954486"/>
                <a:gd name="connsiteY0" fmla="*/ 605158 h 4121244"/>
                <a:gd name="connsiteX1" fmla="*/ 1077686 w 5954486"/>
                <a:gd name="connsiteY1" fmla="*/ 757558 h 4121244"/>
                <a:gd name="connsiteX2" fmla="*/ 849086 w 5954486"/>
                <a:gd name="connsiteY2" fmla="*/ 670472 h 4121244"/>
                <a:gd name="connsiteX3" fmla="*/ 500743 w 5954486"/>
                <a:gd name="connsiteY3" fmla="*/ 746672 h 4121244"/>
                <a:gd name="connsiteX4" fmla="*/ 217714 w 5954486"/>
                <a:gd name="connsiteY4" fmla="*/ 1214758 h 4121244"/>
                <a:gd name="connsiteX5" fmla="*/ 0 w 5954486"/>
                <a:gd name="connsiteY5" fmla="*/ 1933215 h 4121244"/>
                <a:gd name="connsiteX6" fmla="*/ 10886 w 5954486"/>
                <a:gd name="connsiteY6" fmla="*/ 2553701 h 4121244"/>
                <a:gd name="connsiteX7" fmla="*/ 163286 w 5954486"/>
                <a:gd name="connsiteY7" fmla="*/ 2967358 h 4121244"/>
                <a:gd name="connsiteX8" fmla="*/ 348343 w 5954486"/>
                <a:gd name="connsiteY8" fmla="*/ 3000015 h 4121244"/>
                <a:gd name="connsiteX9" fmla="*/ 370114 w 5954486"/>
                <a:gd name="connsiteY9" fmla="*/ 3337472 h 4121244"/>
                <a:gd name="connsiteX10" fmla="*/ 1001486 w 5954486"/>
                <a:gd name="connsiteY10" fmla="*/ 3533415 h 4121244"/>
                <a:gd name="connsiteX11" fmla="*/ 2144486 w 5954486"/>
                <a:gd name="connsiteY11" fmla="*/ 3620501 h 4121244"/>
                <a:gd name="connsiteX12" fmla="*/ 2917371 w 5954486"/>
                <a:gd name="connsiteY12" fmla="*/ 3478987 h 4121244"/>
                <a:gd name="connsiteX13" fmla="*/ 3429000 w 5954486"/>
                <a:gd name="connsiteY13" fmla="*/ 3304815 h 4121244"/>
                <a:gd name="connsiteX14" fmla="*/ 4158343 w 5954486"/>
                <a:gd name="connsiteY14" fmla="*/ 3555187 h 4121244"/>
                <a:gd name="connsiteX15" fmla="*/ 4778829 w 5954486"/>
                <a:gd name="connsiteY15" fmla="*/ 3881758 h 4121244"/>
                <a:gd name="connsiteX16" fmla="*/ 5486400 w 5954486"/>
                <a:gd name="connsiteY16" fmla="*/ 4121244 h 4121244"/>
                <a:gd name="connsiteX17" fmla="*/ 5954486 w 5954486"/>
                <a:gd name="connsiteY17" fmla="*/ 2335987 h 4121244"/>
                <a:gd name="connsiteX18" fmla="*/ 5780314 w 5954486"/>
                <a:gd name="connsiteY18" fmla="*/ 703130 h 4121244"/>
                <a:gd name="connsiteX19" fmla="*/ 5464629 w 5954486"/>
                <a:gd name="connsiteY19" fmla="*/ 768444 h 4121244"/>
                <a:gd name="connsiteX20" fmla="*/ 4767943 w 5954486"/>
                <a:gd name="connsiteY20" fmla="*/ 1084130 h 4121244"/>
                <a:gd name="connsiteX21" fmla="*/ 4321629 w 5954486"/>
                <a:gd name="connsiteY21" fmla="*/ 1486901 h 4121244"/>
                <a:gd name="connsiteX22" fmla="*/ 4267200 w 5954486"/>
                <a:gd name="connsiteY22" fmla="*/ 1258301 h 4121244"/>
                <a:gd name="connsiteX23" fmla="*/ 4114800 w 5954486"/>
                <a:gd name="connsiteY23" fmla="*/ 1192987 h 4121244"/>
                <a:gd name="connsiteX24" fmla="*/ 3940629 w 5954486"/>
                <a:gd name="connsiteY24" fmla="*/ 888187 h 4121244"/>
                <a:gd name="connsiteX25" fmla="*/ 3733800 w 5954486"/>
                <a:gd name="connsiteY25" fmla="*/ 714015 h 4121244"/>
                <a:gd name="connsiteX26" fmla="*/ 3657600 w 5954486"/>
                <a:gd name="connsiteY26" fmla="*/ 452758 h 4121244"/>
                <a:gd name="connsiteX27" fmla="*/ 3265714 w 5954486"/>
                <a:gd name="connsiteY27" fmla="*/ 474530 h 4121244"/>
                <a:gd name="connsiteX28" fmla="*/ 3058886 w 5954486"/>
                <a:gd name="connsiteY28" fmla="*/ 387444 h 4121244"/>
                <a:gd name="connsiteX29" fmla="*/ 2960914 w 5954486"/>
                <a:gd name="connsiteY29" fmla="*/ 387444 h 4121244"/>
                <a:gd name="connsiteX30" fmla="*/ 2960914 w 5954486"/>
                <a:gd name="connsiteY30" fmla="*/ 398330 h 4121244"/>
                <a:gd name="connsiteX31" fmla="*/ 2873829 w 5954486"/>
                <a:gd name="connsiteY31" fmla="*/ 333015 h 4121244"/>
                <a:gd name="connsiteX32" fmla="*/ 2667000 w 5954486"/>
                <a:gd name="connsiteY32" fmla="*/ 354787 h 4121244"/>
                <a:gd name="connsiteX33" fmla="*/ 2514600 w 5954486"/>
                <a:gd name="connsiteY33" fmla="*/ 60872 h 4121244"/>
                <a:gd name="connsiteX34" fmla="*/ 2351314 w 5954486"/>
                <a:gd name="connsiteY34" fmla="*/ 49987 h 4121244"/>
                <a:gd name="connsiteX35" fmla="*/ 1785257 w 5954486"/>
                <a:gd name="connsiteY35" fmla="*/ 605158 h 4121244"/>
                <a:gd name="connsiteX36" fmla="*/ 1447800 w 5954486"/>
                <a:gd name="connsiteY36" fmla="*/ 605158 h 4121244"/>
                <a:gd name="connsiteX0" fmla="*/ 1447800 w 5954486"/>
                <a:gd name="connsiteY0" fmla="*/ 605158 h 4121244"/>
                <a:gd name="connsiteX1" fmla="*/ 1077686 w 5954486"/>
                <a:gd name="connsiteY1" fmla="*/ 757558 h 4121244"/>
                <a:gd name="connsiteX2" fmla="*/ 849086 w 5954486"/>
                <a:gd name="connsiteY2" fmla="*/ 670472 h 4121244"/>
                <a:gd name="connsiteX3" fmla="*/ 500743 w 5954486"/>
                <a:gd name="connsiteY3" fmla="*/ 746672 h 4121244"/>
                <a:gd name="connsiteX4" fmla="*/ 217714 w 5954486"/>
                <a:gd name="connsiteY4" fmla="*/ 1214758 h 4121244"/>
                <a:gd name="connsiteX5" fmla="*/ 0 w 5954486"/>
                <a:gd name="connsiteY5" fmla="*/ 1933215 h 4121244"/>
                <a:gd name="connsiteX6" fmla="*/ 10886 w 5954486"/>
                <a:gd name="connsiteY6" fmla="*/ 2553701 h 4121244"/>
                <a:gd name="connsiteX7" fmla="*/ 163286 w 5954486"/>
                <a:gd name="connsiteY7" fmla="*/ 2967358 h 4121244"/>
                <a:gd name="connsiteX8" fmla="*/ 348343 w 5954486"/>
                <a:gd name="connsiteY8" fmla="*/ 3000015 h 4121244"/>
                <a:gd name="connsiteX9" fmla="*/ 370114 w 5954486"/>
                <a:gd name="connsiteY9" fmla="*/ 3337472 h 4121244"/>
                <a:gd name="connsiteX10" fmla="*/ 1001486 w 5954486"/>
                <a:gd name="connsiteY10" fmla="*/ 3533415 h 4121244"/>
                <a:gd name="connsiteX11" fmla="*/ 2144486 w 5954486"/>
                <a:gd name="connsiteY11" fmla="*/ 3620501 h 4121244"/>
                <a:gd name="connsiteX12" fmla="*/ 2917371 w 5954486"/>
                <a:gd name="connsiteY12" fmla="*/ 3478987 h 4121244"/>
                <a:gd name="connsiteX13" fmla="*/ 3429000 w 5954486"/>
                <a:gd name="connsiteY13" fmla="*/ 3304815 h 4121244"/>
                <a:gd name="connsiteX14" fmla="*/ 4158343 w 5954486"/>
                <a:gd name="connsiteY14" fmla="*/ 3555187 h 4121244"/>
                <a:gd name="connsiteX15" fmla="*/ 4778829 w 5954486"/>
                <a:gd name="connsiteY15" fmla="*/ 3881758 h 4121244"/>
                <a:gd name="connsiteX16" fmla="*/ 5486400 w 5954486"/>
                <a:gd name="connsiteY16" fmla="*/ 4121244 h 4121244"/>
                <a:gd name="connsiteX17" fmla="*/ 5954486 w 5954486"/>
                <a:gd name="connsiteY17" fmla="*/ 2335987 h 4121244"/>
                <a:gd name="connsiteX18" fmla="*/ 5780314 w 5954486"/>
                <a:gd name="connsiteY18" fmla="*/ 703130 h 4121244"/>
                <a:gd name="connsiteX19" fmla="*/ 5464629 w 5954486"/>
                <a:gd name="connsiteY19" fmla="*/ 768444 h 4121244"/>
                <a:gd name="connsiteX20" fmla="*/ 4767943 w 5954486"/>
                <a:gd name="connsiteY20" fmla="*/ 1084130 h 4121244"/>
                <a:gd name="connsiteX21" fmla="*/ 4321629 w 5954486"/>
                <a:gd name="connsiteY21" fmla="*/ 1486901 h 4121244"/>
                <a:gd name="connsiteX22" fmla="*/ 4267200 w 5954486"/>
                <a:gd name="connsiteY22" fmla="*/ 1258301 h 4121244"/>
                <a:gd name="connsiteX23" fmla="*/ 4114800 w 5954486"/>
                <a:gd name="connsiteY23" fmla="*/ 1192987 h 4121244"/>
                <a:gd name="connsiteX24" fmla="*/ 3940629 w 5954486"/>
                <a:gd name="connsiteY24" fmla="*/ 888187 h 4121244"/>
                <a:gd name="connsiteX25" fmla="*/ 3733800 w 5954486"/>
                <a:gd name="connsiteY25" fmla="*/ 714015 h 4121244"/>
                <a:gd name="connsiteX26" fmla="*/ 3657600 w 5954486"/>
                <a:gd name="connsiteY26" fmla="*/ 452758 h 4121244"/>
                <a:gd name="connsiteX27" fmla="*/ 3265714 w 5954486"/>
                <a:gd name="connsiteY27" fmla="*/ 474530 h 4121244"/>
                <a:gd name="connsiteX28" fmla="*/ 3058886 w 5954486"/>
                <a:gd name="connsiteY28" fmla="*/ 387444 h 4121244"/>
                <a:gd name="connsiteX29" fmla="*/ 2960914 w 5954486"/>
                <a:gd name="connsiteY29" fmla="*/ 387444 h 4121244"/>
                <a:gd name="connsiteX30" fmla="*/ 2960914 w 5954486"/>
                <a:gd name="connsiteY30" fmla="*/ 398330 h 4121244"/>
                <a:gd name="connsiteX31" fmla="*/ 2873829 w 5954486"/>
                <a:gd name="connsiteY31" fmla="*/ 333015 h 4121244"/>
                <a:gd name="connsiteX32" fmla="*/ 2667000 w 5954486"/>
                <a:gd name="connsiteY32" fmla="*/ 354787 h 4121244"/>
                <a:gd name="connsiteX33" fmla="*/ 2514600 w 5954486"/>
                <a:gd name="connsiteY33" fmla="*/ 60872 h 4121244"/>
                <a:gd name="connsiteX34" fmla="*/ 2351314 w 5954486"/>
                <a:gd name="connsiteY34" fmla="*/ 49987 h 4121244"/>
                <a:gd name="connsiteX35" fmla="*/ 1785257 w 5954486"/>
                <a:gd name="connsiteY35" fmla="*/ 605158 h 4121244"/>
                <a:gd name="connsiteX36" fmla="*/ 1447800 w 5954486"/>
                <a:gd name="connsiteY36" fmla="*/ 605158 h 4121244"/>
                <a:gd name="connsiteX0" fmla="*/ 1447800 w 5954486"/>
                <a:gd name="connsiteY0" fmla="*/ 605158 h 4121244"/>
                <a:gd name="connsiteX1" fmla="*/ 1077686 w 5954486"/>
                <a:gd name="connsiteY1" fmla="*/ 757558 h 4121244"/>
                <a:gd name="connsiteX2" fmla="*/ 849086 w 5954486"/>
                <a:gd name="connsiteY2" fmla="*/ 670472 h 4121244"/>
                <a:gd name="connsiteX3" fmla="*/ 500743 w 5954486"/>
                <a:gd name="connsiteY3" fmla="*/ 746672 h 4121244"/>
                <a:gd name="connsiteX4" fmla="*/ 217714 w 5954486"/>
                <a:gd name="connsiteY4" fmla="*/ 1214758 h 4121244"/>
                <a:gd name="connsiteX5" fmla="*/ 0 w 5954486"/>
                <a:gd name="connsiteY5" fmla="*/ 1933215 h 4121244"/>
                <a:gd name="connsiteX6" fmla="*/ 10886 w 5954486"/>
                <a:gd name="connsiteY6" fmla="*/ 2553701 h 4121244"/>
                <a:gd name="connsiteX7" fmla="*/ 163286 w 5954486"/>
                <a:gd name="connsiteY7" fmla="*/ 2967358 h 4121244"/>
                <a:gd name="connsiteX8" fmla="*/ 348343 w 5954486"/>
                <a:gd name="connsiteY8" fmla="*/ 3000015 h 4121244"/>
                <a:gd name="connsiteX9" fmla="*/ 370114 w 5954486"/>
                <a:gd name="connsiteY9" fmla="*/ 3337472 h 4121244"/>
                <a:gd name="connsiteX10" fmla="*/ 1001486 w 5954486"/>
                <a:gd name="connsiteY10" fmla="*/ 3533415 h 4121244"/>
                <a:gd name="connsiteX11" fmla="*/ 2144486 w 5954486"/>
                <a:gd name="connsiteY11" fmla="*/ 3620501 h 4121244"/>
                <a:gd name="connsiteX12" fmla="*/ 2917371 w 5954486"/>
                <a:gd name="connsiteY12" fmla="*/ 3478987 h 4121244"/>
                <a:gd name="connsiteX13" fmla="*/ 3429000 w 5954486"/>
                <a:gd name="connsiteY13" fmla="*/ 3304815 h 4121244"/>
                <a:gd name="connsiteX14" fmla="*/ 4158343 w 5954486"/>
                <a:gd name="connsiteY14" fmla="*/ 3555187 h 4121244"/>
                <a:gd name="connsiteX15" fmla="*/ 4778829 w 5954486"/>
                <a:gd name="connsiteY15" fmla="*/ 3881758 h 4121244"/>
                <a:gd name="connsiteX16" fmla="*/ 5486400 w 5954486"/>
                <a:gd name="connsiteY16" fmla="*/ 4121244 h 4121244"/>
                <a:gd name="connsiteX17" fmla="*/ 5954486 w 5954486"/>
                <a:gd name="connsiteY17" fmla="*/ 2335987 h 4121244"/>
                <a:gd name="connsiteX18" fmla="*/ 5780314 w 5954486"/>
                <a:gd name="connsiteY18" fmla="*/ 703130 h 4121244"/>
                <a:gd name="connsiteX19" fmla="*/ 5464629 w 5954486"/>
                <a:gd name="connsiteY19" fmla="*/ 768444 h 4121244"/>
                <a:gd name="connsiteX20" fmla="*/ 4767943 w 5954486"/>
                <a:gd name="connsiteY20" fmla="*/ 1084130 h 4121244"/>
                <a:gd name="connsiteX21" fmla="*/ 4321629 w 5954486"/>
                <a:gd name="connsiteY21" fmla="*/ 1486901 h 4121244"/>
                <a:gd name="connsiteX22" fmla="*/ 4267200 w 5954486"/>
                <a:gd name="connsiteY22" fmla="*/ 1258301 h 4121244"/>
                <a:gd name="connsiteX23" fmla="*/ 4114800 w 5954486"/>
                <a:gd name="connsiteY23" fmla="*/ 1192987 h 4121244"/>
                <a:gd name="connsiteX24" fmla="*/ 3940629 w 5954486"/>
                <a:gd name="connsiteY24" fmla="*/ 888187 h 4121244"/>
                <a:gd name="connsiteX25" fmla="*/ 3733800 w 5954486"/>
                <a:gd name="connsiteY25" fmla="*/ 714015 h 4121244"/>
                <a:gd name="connsiteX26" fmla="*/ 3657600 w 5954486"/>
                <a:gd name="connsiteY26" fmla="*/ 452758 h 4121244"/>
                <a:gd name="connsiteX27" fmla="*/ 3265714 w 5954486"/>
                <a:gd name="connsiteY27" fmla="*/ 474530 h 4121244"/>
                <a:gd name="connsiteX28" fmla="*/ 3058886 w 5954486"/>
                <a:gd name="connsiteY28" fmla="*/ 387444 h 4121244"/>
                <a:gd name="connsiteX29" fmla="*/ 2960914 w 5954486"/>
                <a:gd name="connsiteY29" fmla="*/ 387444 h 4121244"/>
                <a:gd name="connsiteX30" fmla="*/ 2960914 w 5954486"/>
                <a:gd name="connsiteY30" fmla="*/ 398330 h 4121244"/>
                <a:gd name="connsiteX31" fmla="*/ 2873829 w 5954486"/>
                <a:gd name="connsiteY31" fmla="*/ 333015 h 4121244"/>
                <a:gd name="connsiteX32" fmla="*/ 2667000 w 5954486"/>
                <a:gd name="connsiteY32" fmla="*/ 354787 h 4121244"/>
                <a:gd name="connsiteX33" fmla="*/ 2514600 w 5954486"/>
                <a:gd name="connsiteY33" fmla="*/ 60872 h 4121244"/>
                <a:gd name="connsiteX34" fmla="*/ 2351314 w 5954486"/>
                <a:gd name="connsiteY34" fmla="*/ 49987 h 4121244"/>
                <a:gd name="connsiteX35" fmla="*/ 1785257 w 5954486"/>
                <a:gd name="connsiteY35" fmla="*/ 605158 h 4121244"/>
                <a:gd name="connsiteX36" fmla="*/ 1447800 w 5954486"/>
                <a:gd name="connsiteY36" fmla="*/ 605158 h 4121244"/>
                <a:gd name="connsiteX0" fmla="*/ 1447800 w 5954486"/>
                <a:gd name="connsiteY0" fmla="*/ 605158 h 4121244"/>
                <a:gd name="connsiteX1" fmla="*/ 1077686 w 5954486"/>
                <a:gd name="connsiteY1" fmla="*/ 757558 h 4121244"/>
                <a:gd name="connsiteX2" fmla="*/ 849086 w 5954486"/>
                <a:gd name="connsiteY2" fmla="*/ 670472 h 4121244"/>
                <a:gd name="connsiteX3" fmla="*/ 500743 w 5954486"/>
                <a:gd name="connsiteY3" fmla="*/ 746672 h 4121244"/>
                <a:gd name="connsiteX4" fmla="*/ 217714 w 5954486"/>
                <a:gd name="connsiteY4" fmla="*/ 1214758 h 4121244"/>
                <a:gd name="connsiteX5" fmla="*/ 0 w 5954486"/>
                <a:gd name="connsiteY5" fmla="*/ 1933215 h 4121244"/>
                <a:gd name="connsiteX6" fmla="*/ 10886 w 5954486"/>
                <a:gd name="connsiteY6" fmla="*/ 2553701 h 4121244"/>
                <a:gd name="connsiteX7" fmla="*/ 163286 w 5954486"/>
                <a:gd name="connsiteY7" fmla="*/ 2967358 h 4121244"/>
                <a:gd name="connsiteX8" fmla="*/ 348343 w 5954486"/>
                <a:gd name="connsiteY8" fmla="*/ 3000015 h 4121244"/>
                <a:gd name="connsiteX9" fmla="*/ 370114 w 5954486"/>
                <a:gd name="connsiteY9" fmla="*/ 3337472 h 4121244"/>
                <a:gd name="connsiteX10" fmla="*/ 1001486 w 5954486"/>
                <a:gd name="connsiteY10" fmla="*/ 3533415 h 4121244"/>
                <a:gd name="connsiteX11" fmla="*/ 2144486 w 5954486"/>
                <a:gd name="connsiteY11" fmla="*/ 3620501 h 4121244"/>
                <a:gd name="connsiteX12" fmla="*/ 2917371 w 5954486"/>
                <a:gd name="connsiteY12" fmla="*/ 3478987 h 4121244"/>
                <a:gd name="connsiteX13" fmla="*/ 3429000 w 5954486"/>
                <a:gd name="connsiteY13" fmla="*/ 3304815 h 4121244"/>
                <a:gd name="connsiteX14" fmla="*/ 4158343 w 5954486"/>
                <a:gd name="connsiteY14" fmla="*/ 3555187 h 4121244"/>
                <a:gd name="connsiteX15" fmla="*/ 4778829 w 5954486"/>
                <a:gd name="connsiteY15" fmla="*/ 3881758 h 4121244"/>
                <a:gd name="connsiteX16" fmla="*/ 5486400 w 5954486"/>
                <a:gd name="connsiteY16" fmla="*/ 4121244 h 4121244"/>
                <a:gd name="connsiteX17" fmla="*/ 5954486 w 5954486"/>
                <a:gd name="connsiteY17" fmla="*/ 2335987 h 4121244"/>
                <a:gd name="connsiteX18" fmla="*/ 5780314 w 5954486"/>
                <a:gd name="connsiteY18" fmla="*/ 703130 h 4121244"/>
                <a:gd name="connsiteX19" fmla="*/ 5464629 w 5954486"/>
                <a:gd name="connsiteY19" fmla="*/ 768444 h 4121244"/>
                <a:gd name="connsiteX20" fmla="*/ 4767943 w 5954486"/>
                <a:gd name="connsiteY20" fmla="*/ 1084130 h 4121244"/>
                <a:gd name="connsiteX21" fmla="*/ 4321629 w 5954486"/>
                <a:gd name="connsiteY21" fmla="*/ 1486901 h 4121244"/>
                <a:gd name="connsiteX22" fmla="*/ 4267200 w 5954486"/>
                <a:gd name="connsiteY22" fmla="*/ 1258301 h 4121244"/>
                <a:gd name="connsiteX23" fmla="*/ 4114800 w 5954486"/>
                <a:gd name="connsiteY23" fmla="*/ 1192987 h 4121244"/>
                <a:gd name="connsiteX24" fmla="*/ 3940629 w 5954486"/>
                <a:gd name="connsiteY24" fmla="*/ 888187 h 4121244"/>
                <a:gd name="connsiteX25" fmla="*/ 3733800 w 5954486"/>
                <a:gd name="connsiteY25" fmla="*/ 714015 h 4121244"/>
                <a:gd name="connsiteX26" fmla="*/ 3657600 w 5954486"/>
                <a:gd name="connsiteY26" fmla="*/ 452758 h 4121244"/>
                <a:gd name="connsiteX27" fmla="*/ 3265714 w 5954486"/>
                <a:gd name="connsiteY27" fmla="*/ 474530 h 4121244"/>
                <a:gd name="connsiteX28" fmla="*/ 3058886 w 5954486"/>
                <a:gd name="connsiteY28" fmla="*/ 387444 h 4121244"/>
                <a:gd name="connsiteX29" fmla="*/ 2960914 w 5954486"/>
                <a:gd name="connsiteY29" fmla="*/ 387444 h 4121244"/>
                <a:gd name="connsiteX30" fmla="*/ 2960914 w 5954486"/>
                <a:gd name="connsiteY30" fmla="*/ 398330 h 4121244"/>
                <a:gd name="connsiteX31" fmla="*/ 2873829 w 5954486"/>
                <a:gd name="connsiteY31" fmla="*/ 333015 h 4121244"/>
                <a:gd name="connsiteX32" fmla="*/ 2667000 w 5954486"/>
                <a:gd name="connsiteY32" fmla="*/ 354787 h 4121244"/>
                <a:gd name="connsiteX33" fmla="*/ 2514600 w 5954486"/>
                <a:gd name="connsiteY33" fmla="*/ 60872 h 4121244"/>
                <a:gd name="connsiteX34" fmla="*/ 2351314 w 5954486"/>
                <a:gd name="connsiteY34" fmla="*/ 49987 h 4121244"/>
                <a:gd name="connsiteX35" fmla="*/ 1785257 w 5954486"/>
                <a:gd name="connsiteY35" fmla="*/ 605158 h 4121244"/>
                <a:gd name="connsiteX36" fmla="*/ 1447800 w 5954486"/>
                <a:gd name="connsiteY36" fmla="*/ 605158 h 4121244"/>
                <a:gd name="connsiteX0" fmla="*/ 1447800 w 5954486"/>
                <a:gd name="connsiteY0" fmla="*/ 605158 h 4121244"/>
                <a:gd name="connsiteX1" fmla="*/ 1077686 w 5954486"/>
                <a:gd name="connsiteY1" fmla="*/ 757558 h 4121244"/>
                <a:gd name="connsiteX2" fmla="*/ 849086 w 5954486"/>
                <a:gd name="connsiteY2" fmla="*/ 670472 h 4121244"/>
                <a:gd name="connsiteX3" fmla="*/ 500743 w 5954486"/>
                <a:gd name="connsiteY3" fmla="*/ 746672 h 4121244"/>
                <a:gd name="connsiteX4" fmla="*/ 217714 w 5954486"/>
                <a:gd name="connsiteY4" fmla="*/ 1214758 h 4121244"/>
                <a:gd name="connsiteX5" fmla="*/ 0 w 5954486"/>
                <a:gd name="connsiteY5" fmla="*/ 1933215 h 4121244"/>
                <a:gd name="connsiteX6" fmla="*/ 10886 w 5954486"/>
                <a:gd name="connsiteY6" fmla="*/ 2553701 h 4121244"/>
                <a:gd name="connsiteX7" fmla="*/ 163286 w 5954486"/>
                <a:gd name="connsiteY7" fmla="*/ 2967358 h 4121244"/>
                <a:gd name="connsiteX8" fmla="*/ 348343 w 5954486"/>
                <a:gd name="connsiteY8" fmla="*/ 3000015 h 4121244"/>
                <a:gd name="connsiteX9" fmla="*/ 370114 w 5954486"/>
                <a:gd name="connsiteY9" fmla="*/ 3337472 h 4121244"/>
                <a:gd name="connsiteX10" fmla="*/ 1001486 w 5954486"/>
                <a:gd name="connsiteY10" fmla="*/ 3533415 h 4121244"/>
                <a:gd name="connsiteX11" fmla="*/ 2144486 w 5954486"/>
                <a:gd name="connsiteY11" fmla="*/ 3620501 h 4121244"/>
                <a:gd name="connsiteX12" fmla="*/ 2917371 w 5954486"/>
                <a:gd name="connsiteY12" fmla="*/ 3478987 h 4121244"/>
                <a:gd name="connsiteX13" fmla="*/ 3429000 w 5954486"/>
                <a:gd name="connsiteY13" fmla="*/ 3304815 h 4121244"/>
                <a:gd name="connsiteX14" fmla="*/ 4158343 w 5954486"/>
                <a:gd name="connsiteY14" fmla="*/ 3555187 h 4121244"/>
                <a:gd name="connsiteX15" fmla="*/ 4778829 w 5954486"/>
                <a:gd name="connsiteY15" fmla="*/ 3881758 h 4121244"/>
                <a:gd name="connsiteX16" fmla="*/ 5486400 w 5954486"/>
                <a:gd name="connsiteY16" fmla="*/ 4121244 h 4121244"/>
                <a:gd name="connsiteX17" fmla="*/ 5954486 w 5954486"/>
                <a:gd name="connsiteY17" fmla="*/ 2335987 h 4121244"/>
                <a:gd name="connsiteX18" fmla="*/ 5780314 w 5954486"/>
                <a:gd name="connsiteY18" fmla="*/ 703130 h 4121244"/>
                <a:gd name="connsiteX19" fmla="*/ 5464629 w 5954486"/>
                <a:gd name="connsiteY19" fmla="*/ 768444 h 4121244"/>
                <a:gd name="connsiteX20" fmla="*/ 4767943 w 5954486"/>
                <a:gd name="connsiteY20" fmla="*/ 1084130 h 4121244"/>
                <a:gd name="connsiteX21" fmla="*/ 4321629 w 5954486"/>
                <a:gd name="connsiteY21" fmla="*/ 1486901 h 4121244"/>
                <a:gd name="connsiteX22" fmla="*/ 4267200 w 5954486"/>
                <a:gd name="connsiteY22" fmla="*/ 1258301 h 4121244"/>
                <a:gd name="connsiteX23" fmla="*/ 4114800 w 5954486"/>
                <a:gd name="connsiteY23" fmla="*/ 1192987 h 4121244"/>
                <a:gd name="connsiteX24" fmla="*/ 3940629 w 5954486"/>
                <a:gd name="connsiteY24" fmla="*/ 888187 h 4121244"/>
                <a:gd name="connsiteX25" fmla="*/ 3733800 w 5954486"/>
                <a:gd name="connsiteY25" fmla="*/ 714015 h 4121244"/>
                <a:gd name="connsiteX26" fmla="*/ 3657600 w 5954486"/>
                <a:gd name="connsiteY26" fmla="*/ 452758 h 4121244"/>
                <a:gd name="connsiteX27" fmla="*/ 3265714 w 5954486"/>
                <a:gd name="connsiteY27" fmla="*/ 474530 h 4121244"/>
                <a:gd name="connsiteX28" fmla="*/ 3058886 w 5954486"/>
                <a:gd name="connsiteY28" fmla="*/ 387444 h 4121244"/>
                <a:gd name="connsiteX29" fmla="*/ 2960914 w 5954486"/>
                <a:gd name="connsiteY29" fmla="*/ 387444 h 4121244"/>
                <a:gd name="connsiteX30" fmla="*/ 2960914 w 5954486"/>
                <a:gd name="connsiteY30" fmla="*/ 398330 h 4121244"/>
                <a:gd name="connsiteX31" fmla="*/ 2873829 w 5954486"/>
                <a:gd name="connsiteY31" fmla="*/ 333015 h 4121244"/>
                <a:gd name="connsiteX32" fmla="*/ 2667000 w 5954486"/>
                <a:gd name="connsiteY32" fmla="*/ 354787 h 4121244"/>
                <a:gd name="connsiteX33" fmla="*/ 2514600 w 5954486"/>
                <a:gd name="connsiteY33" fmla="*/ 60872 h 4121244"/>
                <a:gd name="connsiteX34" fmla="*/ 2351314 w 5954486"/>
                <a:gd name="connsiteY34" fmla="*/ 49987 h 4121244"/>
                <a:gd name="connsiteX35" fmla="*/ 1785257 w 5954486"/>
                <a:gd name="connsiteY35" fmla="*/ 605158 h 4121244"/>
                <a:gd name="connsiteX36" fmla="*/ 1447800 w 5954486"/>
                <a:gd name="connsiteY36" fmla="*/ 605158 h 4121244"/>
                <a:gd name="connsiteX0" fmla="*/ 1447800 w 5954486"/>
                <a:gd name="connsiteY0" fmla="*/ 605158 h 4121244"/>
                <a:gd name="connsiteX1" fmla="*/ 1077686 w 5954486"/>
                <a:gd name="connsiteY1" fmla="*/ 757558 h 4121244"/>
                <a:gd name="connsiteX2" fmla="*/ 849086 w 5954486"/>
                <a:gd name="connsiteY2" fmla="*/ 670472 h 4121244"/>
                <a:gd name="connsiteX3" fmla="*/ 500743 w 5954486"/>
                <a:gd name="connsiteY3" fmla="*/ 746672 h 4121244"/>
                <a:gd name="connsiteX4" fmla="*/ 217714 w 5954486"/>
                <a:gd name="connsiteY4" fmla="*/ 1214758 h 4121244"/>
                <a:gd name="connsiteX5" fmla="*/ 0 w 5954486"/>
                <a:gd name="connsiteY5" fmla="*/ 1933215 h 4121244"/>
                <a:gd name="connsiteX6" fmla="*/ 10886 w 5954486"/>
                <a:gd name="connsiteY6" fmla="*/ 2553701 h 4121244"/>
                <a:gd name="connsiteX7" fmla="*/ 163286 w 5954486"/>
                <a:gd name="connsiteY7" fmla="*/ 2967358 h 4121244"/>
                <a:gd name="connsiteX8" fmla="*/ 348343 w 5954486"/>
                <a:gd name="connsiteY8" fmla="*/ 3000015 h 4121244"/>
                <a:gd name="connsiteX9" fmla="*/ 370114 w 5954486"/>
                <a:gd name="connsiteY9" fmla="*/ 3337472 h 4121244"/>
                <a:gd name="connsiteX10" fmla="*/ 1001486 w 5954486"/>
                <a:gd name="connsiteY10" fmla="*/ 3533415 h 4121244"/>
                <a:gd name="connsiteX11" fmla="*/ 2144486 w 5954486"/>
                <a:gd name="connsiteY11" fmla="*/ 3620501 h 4121244"/>
                <a:gd name="connsiteX12" fmla="*/ 2917371 w 5954486"/>
                <a:gd name="connsiteY12" fmla="*/ 3478987 h 4121244"/>
                <a:gd name="connsiteX13" fmla="*/ 3429000 w 5954486"/>
                <a:gd name="connsiteY13" fmla="*/ 3304815 h 4121244"/>
                <a:gd name="connsiteX14" fmla="*/ 4158343 w 5954486"/>
                <a:gd name="connsiteY14" fmla="*/ 3555187 h 4121244"/>
                <a:gd name="connsiteX15" fmla="*/ 4778829 w 5954486"/>
                <a:gd name="connsiteY15" fmla="*/ 3881758 h 4121244"/>
                <a:gd name="connsiteX16" fmla="*/ 5486400 w 5954486"/>
                <a:gd name="connsiteY16" fmla="*/ 4121244 h 4121244"/>
                <a:gd name="connsiteX17" fmla="*/ 5954486 w 5954486"/>
                <a:gd name="connsiteY17" fmla="*/ 2335987 h 4121244"/>
                <a:gd name="connsiteX18" fmla="*/ 5780314 w 5954486"/>
                <a:gd name="connsiteY18" fmla="*/ 703130 h 4121244"/>
                <a:gd name="connsiteX19" fmla="*/ 5464629 w 5954486"/>
                <a:gd name="connsiteY19" fmla="*/ 768444 h 4121244"/>
                <a:gd name="connsiteX20" fmla="*/ 4767943 w 5954486"/>
                <a:gd name="connsiteY20" fmla="*/ 1084130 h 4121244"/>
                <a:gd name="connsiteX21" fmla="*/ 4321629 w 5954486"/>
                <a:gd name="connsiteY21" fmla="*/ 1486901 h 4121244"/>
                <a:gd name="connsiteX22" fmla="*/ 4267200 w 5954486"/>
                <a:gd name="connsiteY22" fmla="*/ 1258301 h 4121244"/>
                <a:gd name="connsiteX23" fmla="*/ 4114800 w 5954486"/>
                <a:gd name="connsiteY23" fmla="*/ 1192987 h 4121244"/>
                <a:gd name="connsiteX24" fmla="*/ 3940629 w 5954486"/>
                <a:gd name="connsiteY24" fmla="*/ 888187 h 4121244"/>
                <a:gd name="connsiteX25" fmla="*/ 3733800 w 5954486"/>
                <a:gd name="connsiteY25" fmla="*/ 714015 h 4121244"/>
                <a:gd name="connsiteX26" fmla="*/ 3657600 w 5954486"/>
                <a:gd name="connsiteY26" fmla="*/ 452758 h 4121244"/>
                <a:gd name="connsiteX27" fmla="*/ 3265714 w 5954486"/>
                <a:gd name="connsiteY27" fmla="*/ 474530 h 4121244"/>
                <a:gd name="connsiteX28" fmla="*/ 3058886 w 5954486"/>
                <a:gd name="connsiteY28" fmla="*/ 387444 h 4121244"/>
                <a:gd name="connsiteX29" fmla="*/ 2960914 w 5954486"/>
                <a:gd name="connsiteY29" fmla="*/ 387444 h 4121244"/>
                <a:gd name="connsiteX30" fmla="*/ 2960914 w 5954486"/>
                <a:gd name="connsiteY30" fmla="*/ 398330 h 4121244"/>
                <a:gd name="connsiteX31" fmla="*/ 2873829 w 5954486"/>
                <a:gd name="connsiteY31" fmla="*/ 333015 h 4121244"/>
                <a:gd name="connsiteX32" fmla="*/ 2667000 w 5954486"/>
                <a:gd name="connsiteY32" fmla="*/ 354787 h 4121244"/>
                <a:gd name="connsiteX33" fmla="*/ 2514600 w 5954486"/>
                <a:gd name="connsiteY33" fmla="*/ 60872 h 4121244"/>
                <a:gd name="connsiteX34" fmla="*/ 2351314 w 5954486"/>
                <a:gd name="connsiteY34" fmla="*/ 49987 h 4121244"/>
                <a:gd name="connsiteX35" fmla="*/ 1785257 w 5954486"/>
                <a:gd name="connsiteY35" fmla="*/ 605158 h 4121244"/>
                <a:gd name="connsiteX36" fmla="*/ 1447800 w 5954486"/>
                <a:gd name="connsiteY36" fmla="*/ 605158 h 4121244"/>
                <a:gd name="connsiteX0" fmla="*/ 1447800 w 5954486"/>
                <a:gd name="connsiteY0" fmla="*/ 605158 h 4121244"/>
                <a:gd name="connsiteX1" fmla="*/ 1077686 w 5954486"/>
                <a:gd name="connsiteY1" fmla="*/ 757558 h 4121244"/>
                <a:gd name="connsiteX2" fmla="*/ 849086 w 5954486"/>
                <a:gd name="connsiteY2" fmla="*/ 670472 h 4121244"/>
                <a:gd name="connsiteX3" fmla="*/ 500743 w 5954486"/>
                <a:gd name="connsiteY3" fmla="*/ 746672 h 4121244"/>
                <a:gd name="connsiteX4" fmla="*/ 217714 w 5954486"/>
                <a:gd name="connsiteY4" fmla="*/ 1214758 h 4121244"/>
                <a:gd name="connsiteX5" fmla="*/ 0 w 5954486"/>
                <a:gd name="connsiteY5" fmla="*/ 1933215 h 4121244"/>
                <a:gd name="connsiteX6" fmla="*/ 10886 w 5954486"/>
                <a:gd name="connsiteY6" fmla="*/ 2553701 h 4121244"/>
                <a:gd name="connsiteX7" fmla="*/ 163286 w 5954486"/>
                <a:gd name="connsiteY7" fmla="*/ 2967358 h 4121244"/>
                <a:gd name="connsiteX8" fmla="*/ 348343 w 5954486"/>
                <a:gd name="connsiteY8" fmla="*/ 3000015 h 4121244"/>
                <a:gd name="connsiteX9" fmla="*/ 370114 w 5954486"/>
                <a:gd name="connsiteY9" fmla="*/ 3337472 h 4121244"/>
                <a:gd name="connsiteX10" fmla="*/ 1001486 w 5954486"/>
                <a:gd name="connsiteY10" fmla="*/ 3533415 h 4121244"/>
                <a:gd name="connsiteX11" fmla="*/ 2144486 w 5954486"/>
                <a:gd name="connsiteY11" fmla="*/ 3620501 h 4121244"/>
                <a:gd name="connsiteX12" fmla="*/ 2917371 w 5954486"/>
                <a:gd name="connsiteY12" fmla="*/ 3478987 h 4121244"/>
                <a:gd name="connsiteX13" fmla="*/ 3429000 w 5954486"/>
                <a:gd name="connsiteY13" fmla="*/ 3304815 h 4121244"/>
                <a:gd name="connsiteX14" fmla="*/ 4158343 w 5954486"/>
                <a:gd name="connsiteY14" fmla="*/ 3555187 h 4121244"/>
                <a:gd name="connsiteX15" fmla="*/ 4778829 w 5954486"/>
                <a:gd name="connsiteY15" fmla="*/ 3881758 h 4121244"/>
                <a:gd name="connsiteX16" fmla="*/ 5486400 w 5954486"/>
                <a:gd name="connsiteY16" fmla="*/ 4121244 h 4121244"/>
                <a:gd name="connsiteX17" fmla="*/ 5954486 w 5954486"/>
                <a:gd name="connsiteY17" fmla="*/ 2335987 h 4121244"/>
                <a:gd name="connsiteX18" fmla="*/ 5780314 w 5954486"/>
                <a:gd name="connsiteY18" fmla="*/ 703130 h 4121244"/>
                <a:gd name="connsiteX19" fmla="*/ 5464629 w 5954486"/>
                <a:gd name="connsiteY19" fmla="*/ 768444 h 4121244"/>
                <a:gd name="connsiteX20" fmla="*/ 4767943 w 5954486"/>
                <a:gd name="connsiteY20" fmla="*/ 1084130 h 4121244"/>
                <a:gd name="connsiteX21" fmla="*/ 4321629 w 5954486"/>
                <a:gd name="connsiteY21" fmla="*/ 1486901 h 4121244"/>
                <a:gd name="connsiteX22" fmla="*/ 4267200 w 5954486"/>
                <a:gd name="connsiteY22" fmla="*/ 1258301 h 4121244"/>
                <a:gd name="connsiteX23" fmla="*/ 4114800 w 5954486"/>
                <a:gd name="connsiteY23" fmla="*/ 1192987 h 4121244"/>
                <a:gd name="connsiteX24" fmla="*/ 3940629 w 5954486"/>
                <a:gd name="connsiteY24" fmla="*/ 888187 h 4121244"/>
                <a:gd name="connsiteX25" fmla="*/ 3733800 w 5954486"/>
                <a:gd name="connsiteY25" fmla="*/ 714015 h 4121244"/>
                <a:gd name="connsiteX26" fmla="*/ 3657600 w 5954486"/>
                <a:gd name="connsiteY26" fmla="*/ 452758 h 4121244"/>
                <a:gd name="connsiteX27" fmla="*/ 3265714 w 5954486"/>
                <a:gd name="connsiteY27" fmla="*/ 474530 h 4121244"/>
                <a:gd name="connsiteX28" fmla="*/ 3058886 w 5954486"/>
                <a:gd name="connsiteY28" fmla="*/ 387444 h 4121244"/>
                <a:gd name="connsiteX29" fmla="*/ 2960914 w 5954486"/>
                <a:gd name="connsiteY29" fmla="*/ 387444 h 4121244"/>
                <a:gd name="connsiteX30" fmla="*/ 2960914 w 5954486"/>
                <a:gd name="connsiteY30" fmla="*/ 398330 h 4121244"/>
                <a:gd name="connsiteX31" fmla="*/ 2873829 w 5954486"/>
                <a:gd name="connsiteY31" fmla="*/ 333015 h 4121244"/>
                <a:gd name="connsiteX32" fmla="*/ 2667000 w 5954486"/>
                <a:gd name="connsiteY32" fmla="*/ 354787 h 4121244"/>
                <a:gd name="connsiteX33" fmla="*/ 2514600 w 5954486"/>
                <a:gd name="connsiteY33" fmla="*/ 60872 h 4121244"/>
                <a:gd name="connsiteX34" fmla="*/ 2351314 w 5954486"/>
                <a:gd name="connsiteY34" fmla="*/ 49987 h 4121244"/>
                <a:gd name="connsiteX35" fmla="*/ 1785257 w 5954486"/>
                <a:gd name="connsiteY35" fmla="*/ 605158 h 4121244"/>
                <a:gd name="connsiteX36" fmla="*/ 1447800 w 5954486"/>
                <a:gd name="connsiteY36" fmla="*/ 605158 h 4121244"/>
                <a:gd name="connsiteX0" fmla="*/ 1447800 w 5964547"/>
                <a:gd name="connsiteY0" fmla="*/ 605158 h 4121244"/>
                <a:gd name="connsiteX1" fmla="*/ 1077686 w 5964547"/>
                <a:gd name="connsiteY1" fmla="*/ 757558 h 4121244"/>
                <a:gd name="connsiteX2" fmla="*/ 849086 w 5964547"/>
                <a:gd name="connsiteY2" fmla="*/ 670472 h 4121244"/>
                <a:gd name="connsiteX3" fmla="*/ 500743 w 5964547"/>
                <a:gd name="connsiteY3" fmla="*/ 746672 h 4121244"/>
                <a:gd name="connsiteX4" fmla="*/ 217714 w 5964547"/>
                <a:gd name="connsiteY4" fmla="*/ 1214758 h 4121244"/>
                <a:gd name="connsiteX5" fmla="*/ 0 w 5964547"/>
                <a:gd name="connsiteY5" fmla="*/ 1933215 h 4121244"/>
                <a:gd name="connsiteX6" fmla="*/ 10886 w 5964547"/>
                <a:gd name="connsiteY6" fmla="*/ 2553701 h 4121244"/>
                <a:gd name="connsiteX7" fmla="*/ 163286 w 5964547"/>
                <a:gd name="connsiteY7" fmla="*/ 2967358 h 4121244"/>
                <a:gd name="connsiteX8" fmla="*/ 348343 w 5964547"/>
                <a:gd name="connsiteY8" fmla="*/ 3000015 h 4121244"/>
                <a:gd name="connsiteX9" fmla="*/ 370114 w 5964547"/>
                <a:gd name="connsiteY9" fmla="*/ 3337472 h 4121244"/>
                <a:gd name="connsiteX10" fmla="*/ 1001486 w 5964547"/>
                <a:gd name="connsiteY10" fmla="*/ 3533415 h 4121244"/>
                <a:gd name="connsiteX11" fmla="*/ 2144486 w 5964547"/>
                <a:gd name="connsiteY11" fmla="*/ 3620501 h 4121244"/>
                <a:gd name="connsiteX12" fmla="*/ 2917371 w 5964547"/>
                <a:gd name="connsiteY12" fmla="*/ 3478987 h 4121244"/>
                <a:gd name="connsiteX13" fmla="*/ 3429000 w 5964547"/>
                <a:gd name="connsiteY13" fmla="*/ 3304815 h 4121244"/>
                <a:gd name="connsiteX14" fmla="*/ 4158343 w 5964547"/>
                <a:gd name="connsiteY14" fmla="*/ 3555187 h 4121244"/>
                <a:gd name="connsiteX15" fmla="*/ 4778829 w 5964547"/>
                <a:gd name="connsiteY15" fmla="*/ 3881758 h 4121244"/>
                <a:gd name="connsiteX16" fmla="*/ 5486400 w 5964547"/>
                <a:gd name="connsiteY16" fmla="*/ 4121244 h 4121244"/>
                <a:gd name="connsiteX17" fmla="*/ 5954486 w 5964547"/>
                <a:gd name="connsiteY17" fmla="*/ 2335987 h 4121244"/>
                <a:gd name="connsiteX18" fmla="*/ 5780314 w 5964547"/>
                <a:gd name="connsiteY18" fmla="*/ 703130 h 4121244"/>
                <a:gd name="connsiteX19" fmla="*/ 5464629 w 5964547"/>
                <a:gd name="connsiteY19" fmla="*/ 768444 h 4121244"/>
                <a:gd name="connsiteX20" fmla="*/ 4767943 w 5964547"/>
                <a:gd name="connsiteY20" fmla="*/ 1084130 h 4121244"/>
                <a:gd name="connsiteX21" fmla="*/ 4321629 w 5964547"/>
                <a:gd name="connsiteY21" fmla="*/ 1486901 h 4121244"/>
                <a:gd name="connsiteX22" fmla="*/ 4267200 w 5964547"/>
                <a:gd name="connsiteY22" fmla="*/ 1258301 h 4121244"/>
                <a:gd name="connsiteX23" fmla="*/ 4114800 w 5964547"/>
                <a:gd name="connsiteY23" fmla="*/ 1192987 h 4121244"/>
                <a:gd name="connsiteX24" fmla="*/ 3940629 w 5964547"/>
                <a:gd name="connsiteY24" fmla="*/ 888187 h 4121244"/>
                <a:gd name="connsiteX25" fmla="*/ 3733800 w 5964547"/>
                <a:gd name="connsiteY25" fmla="*/ 714015 h 4121244"/>
                <a:gd name="connsiteX26" fmla="*/ 3657600 w 5964547"/>
                <a:gd name="connsiteY26" fmla="*/ 452758 h 4121244"/>
                <a:gd name="connsiteX27" fmla="*/ 3265714 w 5964547"/>
                <a:gd name="connsiteY27" fmla="*/ 474530 h 4121244"/>
                <a:gd name="connsiteX28" fmla="*/ 3058886 w 5964547"/>
                <a:gd name="connsiteY28" fmla="*/ 387444 h 4121244"/>
                <a:gd name="connsiteX29" fmla="*/ 2960914 w 5964547"/>
                <a:gd name="connsiteY29" fmla="*/ 387444 h 4121244"/>
                <a:gd name="connsiteX30" fmla="*/ 2960914 w 5964547"/>
                <a:gd name="connsiteY30" fmla="*/ 398330 h 4121244"/>
                <a:gd name="connsiteX31" fmla="*/ 2873829 w 5964547"/>
                <a:gd name="connsiteY31" fmla="*/ 333015 h 4121244"/>
                <a:gd name="connsiteX32" fmla="*/ 2667000 w 5964547"/>
                <a:gd name="connsiteY32" fmla="*/ 354787 h 4121244"/>
                <a:gd name="connsiteX33" fmla="*/ 2514600 w 5964547"/>
                <a:gd name="connsiteY33" fmla="*/ 60872 h 4121244"/>
                <a:gd name="connsiteX34" fmla="*/ 2351314 w 5964547"/>
                <a:gd name="connsiteY34" fmla="*/ 49987 h 4121244"/>
                <a:gd name="connsiteX35" fmla="*/ 1785257 w 5964547"/>
                <a:gd name="connsiteY35" fmla="*/ 605158 h 4121244"/>
                <a:gd name="connsiteX36" fmla="*/ 1447800 w 5964547"/>
                <a:gd name="connsiteY36" fmla="*/ 605158 h 4121244"/>
                <a:gd name="connsiteX0" fmla="*/ 1447800 w 5964547"/>
                <a:gd name="connsiteY0" fmla="*/ 605158 h 4121244"/>
                <a:gd name="connsiteX1" fmla="*/ 1077686 w 5964547"/>
                <a:gd name="connsiteY1" fmla="*/ 757558 h 4121244"/>
                <a:gd name="connsiteX2" fmla="*/ 849086 w 5964547"/>
                <a:gd name="connsiteY2" fmla="*/ 670472 h 4121244"/>
                <a:gd name="connsiteX3" fmla="*/ 500743 w 5964547"/>
                <a:gd name="connsiteY3" fmla="*/ 746672 h 4121244"/>
                <a:gd name="connsiteX4" fmla="*/ 217714 w 5964547"/>
                <a:gd name="connsiteY4" fmla="*/ 1214758 h 4121244"/>
                <a:gd name="connsiteX5" fmla="*/ 0 w 5964547"/>
                <a:gd name="connsiteY5" fmla="*/ 1933215 h 4121244"/>
                <a:gd name="connsiteX6" fmla="*/ 10886 w 5964547"/>
                <a:gd name="connsiteY6" fmla="*/ 2553701 h 4121244"/>
                <a:gd name="connsiteX7" fmla="*/ 163286 w 5964547"/>
                <a:gd name="connsiteY7" fmla="*/ 2967358 h 4121244"/>
                <a:gd name="connsiteX8" fmla="*/ 348343 w 5964547"/>
                <a:gd name="connsiteY8" fmla="*/ 3000015 h 4121244"/>
                <a:gd name="connsiteX9" fmla="*/ 370114 w 5964547"/>
                <a:gd name="connsiteY9" fmla="*/ 3337472 h 4121244"/>
                <a:gd name="connsiteX10" fmla="*/ 1001486 w 5964547"/>
                <a:gd name="connsiteY10" fmla="*/ 3533415 h 4121244"/>
                <a:gd name="connsiteX11" fmla="*/ 2144486 w 5964547"/>
                <a:gd name="connsiteY11" fmla="*/ 3620501 h 4121244"/>
                <a:gd name="connsiteX12" fmla="*/ 2917371 w 5964547"/>
                <a:gd name="connsiteY12" fmla="*/ 3478987 h 4121244"/>
                <a:gd name="connsiteX13" fmla="*/ 3429000 w 5964547"/>
                <a:gd name="connsiteY13" fmla="*/ 3304815 h 4121244"/>
                <a:gd name="connsiteX14" fmla="*/ 4158343 w 5964547"/>
                <a:gd name="connsiteY14" fmla="*/ 3555187 h 4121244"/>
                <a:gd name="connsiteX15" fmla="*/ 4778829 w 5964547"/>
                <a:gd name="connsiteY15" fmla="*/ 3881758 h 4121244"/>
                <a:gd name="connsiteX16" fmla="*/ 5486400 w 5964547"/>
                <a:gd name="connsiteY16" fmla="*/ 4121244 h 4121244"/>
                <a:gd name="connsiteX17" fmla="*/ 5954486 w 5964547"/>
                <a:gd name="connsiteY17" fmla="*/ 2335987 h 4121244"/>
                <a:gd name="connsiteX18" fmla="*/ 5780314 w 5964547"/>
                <a:gd name="connsiteY18" fmla="*/ 703130 h 4121244"/>
                <a:gd name="connsiteX19" fmla="*/ 5464629 w 5964547"/>
                <a:gd name="connsiteY19" fmla="*/ 768444 h 4121244"/>
                <a:gd name="connsiteX20" fmla="*/ 4767943 w 5964547"/>
                <a:gd name="connsiteY20" fmla="*/ 1084130 h 4121244"/>
                <a:gd name="connsiteX21" fmla="*/ 4321629 w 5964547"/>
                <a:gd name="connsiteY21" fmla="*/ 1486901 h 4121244"/>
                <a:gd name="connsiteX22" fmla="*/ 4267200 w 5964547"/>
                <a:gd name="connsiteY22" fmla="*/ 1258301 h 4121244"/>
                <a:gd name="connsiteX23" fmla="*/ 4114800 w 5964547"/>
                <a:gd name="connsiteY23" fmla="*/ 1192987 h 4121244"/>
                <a:gd name="connsiteX24" fmla="*/ 3940629 w 5964547"/>
                <a:gd name="connsiteY24" fmla="*/ 888187 h 4121244"/>
                <a:gd name="connsiteX25" fmla="*/ 3733800 w 5964547"/>
                <a:gd name="connsiteY25" fmla="*/ 714015 h 4121244"/>
                <a:gd name="connsiteX26" fmla="*/ 3657600 w 5964547"/>
                <a:gd name="connsiteY26" fmla="*/ 452758 h 4121244"/>
                <a:gd name="connsiteX27" fmla="*/ 3265714 w 5964547"/>
                <a:gd name="connsiteY27" fmla="*/ 474530 h 4121244"/>
                <a:gd name="connsiteX28" fmla="*/ 3058886 w 5964547"/>
                <a:gd name="connsiteY28" fmla="*/ 387444 h 4121244"/>
                <a:gd name="connsiteX29" fmla="*/ 2960914 w 5964547"/>
                <a:gd name="connsiteY29" fmla="*/ 387444 h 4121244"/>
                <a:gd name="connsiteX30" fmla="*/ 2960914 w 5964547"/>
                <a:gd name="connsiteY30" fmla="*/ 398330 h 4121244"/>
                <a:gd name="connsiteX31" fmla="*/ 2873829 w 5964547"/>
                <a:gd name="connsiteY31" fmla="*/ 333015 h 4121244"/>
                <a:gd name="connsiteX32" fmla="*/ 2667000 w 5964547"/>
                <a:gd name="connsiteY32" fmla="*/ 354787 h 4121244"/>
                <a:gd name="connsiteX33" fmla="*/ 2514600 w 5964547"/>
                <a:gd name="connsiteY33" fmla="*/ 60872 h 4121244"/>
                <a:gd name="connsiteX34" fmla="*/ 2351314 w 5964547"/>
                <a:gd name="connsiteY34" fmla="*/ 49987 h 4121244"/>
                <a:gd name="connsiteX35" fmla="*/ 1785257 w 5964547"/>
                <a:gd name="connsiteY35" fmla="*/ 605158 h 4121244"/>
                <a:gd name="connsiteX36" fmla="*/ 1447800 w 5964547"/>
                <a:gd name="connsiteY36" fmla="*/ 605158 h 4121244"/>
                <a:gd name="connsiteX0" fmla="*/ 1447800 w 5964547"/>
                <a:gd name="connsiteY0" fmla="*/ 605158 h 4121244"/>
                <a:gd name="connsiteX1" fmla="*/ 1077686 w 5964547"/>
                <a:gd name="connsiteY1" fmla="*/ 757558 h 4121244"/>
                <a:gd name="connsiteX2" fmla="*/ 849086 w 5964547"/>
                <a:gd name="connsiteY2" fmla="*/ 670472 h 4121244"/>
                <a:gd name="connsiteX3" fmla="*/ 500743 w 5964547"/>
                <a:gd name="connsiteY3" fmla="*/ 746672 h 4121244"/>
                <a:gd name="connsiteX4" fmla="*/ 217714 w 5964547"/>
                <a:gd name="connsiteY4" fmla="*/ 1214758 h 4121244"/>
                <a:gd name="connsiteX5" fmla="*/ 0 w 5964547"/>
                <a:gd name="connsiteY5" fmla="*/ 1933215 h 4121244"/>
                <a:gd name="connsiteX6" fmla="*/ 10886 w 5964547"/>
                <a:gd name="connsiteY6" fmla="*/ 2553701 h 4121244"/>
                <a:gd name="connsiteX7" fmla="*/ 163286 w 5964547"/>
                <a:gd name="connsiteY7" fmla="*/ 2967358 h 4121244"/>
                <a:gd name="connsiteX8" fmla="*/ 348343 w 5964547"/>
                <a:gd name="connsiteY8" fmla="*/ 3000015 h 4121244"/>
                <a:gd name="connsiteX9" fmla="*/ 370114 w 5964547"/>
                <a:gd name="connsiteY9" fmla="*/ 3337472 h 4121244"/>
                <a:gd name="connsiteX10" fmla="*/ 1001486 w 5964547"/>
                <a:gd name="connsiteY10" fmla="*/ 3533415 h 4121244"/>
                <a:gd name="connsiteX11" fmla="*/ 2144486 w 5964547"/>
                <a:gd name="connsiteY11" fmla="*/ 3620501 h 4121244"/>
                <a:gd name="connsiteX12" fmla="*/ 2917371 w 5964547"/>
                <a:gd name="connsiteY12" fmla="*/ 3478987 h 4121244"/>
                <a:gd name="connsiteX13" fmla="*/ 3429000 w 5964547"/>
                <a:gd name="connsiteY13" fmla="*/ 3304815 h 4121244"/>
                <a:gd name="connsiteX14" fmla="*/ 4158343 w 5964547"/>
                <a:gd name="connsiteY14" fmla="*/ 3555187 h 4121244"/>
                <a:gd name="connsiteX15" fmla="*/ 4778829 w 5964547"/>
                <a:gd name="connsiteY15" fmla="*/ 3881758 h 4121244"/>
                <a:gd name="connsiteX16" fmla="*/ 5486400 w 5964547"/>
                <a:gd name="connsiteY16" fmla="*/ 4121244 h 4121244"/>
                <a:gd name="connsiteX17" fmla="*/ 5954486 w 5964547"/>
                <a:gd name="connsiteY17" fmla="*/ 2335987 h 4121244"/>
                <a:gd name="connsiteX18" fmla="*/ 5780314 w 5964547"/>
                <a:gd name="connsiteY18" fmla="*/ 703130 h 4121244"/>
                <a:gd name="connsiteX19" fmla="*/ 5464629 w 5964547"/>
                <a:gd name="connsiteY19" fmla="*/ 768444 h 4121244"/>
                <a:gd name="connsiteX20" fmla="*/ 4767943 w 5964547"/>
                <a:gd name="connsiteY20" fmla="*/ 1084130 h 4121244"/>
                <a:gd name="connsiteX21" fmla="*/ 4321629 w 5964547"/>
                <a:gd name="connsiteY21" fmla="*/ 1486901 h 4121244"/>
                <a:gd name="connsiteX22" fmla="*/ 4267200 w 5964547"/>
                <a:gd name="connsiteY22" fmla="*/ 1258301 h 4121244"/>
                <a:gd name="connsiteX23" fmla="*/ 4114800 w 5964547"/>
                <a:gd name="connsiteY23" fmla="*/ 1192987 h 4121244"/>
                <a:gd name="connsiteX24" fmla="*/ 3940629 w 5964547"/>
                <a:gd name="connsiteY24" fmla="*/ 888187 h 4121244"/>
                <a:gd name="connsiteX25" fmla="*/ 3733800 w 5964547"/>
                <a:gd name="connsiteY25" fmla="*/ 714015 h 4121244"/>
                <a:gd name="connsiteX26" fmla="*/ 3657600 w 5964547"/>
                <a:gd name="connsiteY26" fmla="*/ 452758 h 4121244"/>
                <a:gd name="connsiteX27" fmla="*/ 3265714 w 5964547"/>
                <a:gd name="connsiteY27" fmla="*/ 474530 h 4121244"/>
                <a:gd name="connsiteX28" fmla="*/ 3058886 w 5964547"/>
                <a:gd name="connsiteY28" fmla="*/ 387444 h 4121244"/>
                <a:gd name="connsiteX29" fmla="*/ 2960914 w 5964547"/>
                <a:gd name="connsiteY29" fmla="*/ 387444 h 4121244"/>
                <a:gd name="connsiteX30" fmla="*/ 2960914 w 5964547"/>
                <a:gd name="connsiteY30" fmla="*/ 398330 h 4121244"/>
                <a:gd name="connsiteX31" fmla="*/ 2873829 w 5964547"/>
                <a:gd name="connsiteY31" fmla="*/ 333015 h 4121244"/>
                <a:gd name="connsiteX32" fmla="*/ 2667000 w 5964547"/>
                <a:gd name="connsiteY32" fmla="*/ 354787 h 4121244"/>
                <a:gd name="connsiteX33" fmla="*/ 2514600 w 5964547"/>
                <a:gd name="connsiteY33" fmla="*/ 60872 h 4121244"/>
                <a:gd name="connsiteX34" fmla="*/ 2351314 w 5964547"/>
                <a:gd name="connsiteY34" fmla="*/ 49987 h 4121244"/>
                <a:gd name="connsiteX35" fmla="*/ 1785257 w 5964547"/>
                <a:gd name="connsiteY35" fmla="*/ 605158 h 4121244"/>
                <a:gd name="connsiteX36" fmla="*/ 1447800 w 5964547"/>
                <a:gd name="connsiteY36" fmla="*/ 605158 h 4121244"/>
                <a:gd name="connsiteX0" fmla="*/ 1447800 w 5964547"/>
                <a:gd name="connsiteY0" fmla="*/ 605158 h 4121244"/>
                <a:gd name="connsiteX1" fmla="*/ 1077686 w 5964547"/>
                <a:gd name="connsiteY1" fmla="*/ 757558 h 4121244"/>
                <a:gd name="connsiteX2" fmla="*/ 849086 w 5964547"/>
                <a:gd name="connsiteY2" fmla="*/ 670472 h 4121244"/>
                <a:gd name="connsiteX3" fmla="*/ 500743 w 5964547"/>
                <a:gd name="connsiteY3" fmla="*/ 746672 h 4121244"/>
                <a:gd name="connsiteX4" fmla="*/ 217714 w 5964547"/>
                <a:gd name="connsiteY4" fmla="*/ 1214758 h 4121244"/>
                <a:gd name="connsiteX5" fmla="*/ 0 w 5964547"/>
                <a:gd name="connsiteY5" fmla="*/ 1933215 h 4121244"/>
                <a:gd name="connsiteX6" fmla="*/ 10886 w 5964547"/>
                <a:gd name="connsiteY6" fmla="*/ 2553701 h 4121244"/>
                <a:gd name="connsiteX7" fmla="*/ 163286 w 5964547"/>
                <a:gd name="connsiteY7" fmla="*/ 2967358 h 4121244"/>
                <a:gd name="connsiteX8" fmla="*/ 348343 w 5964547"/>
                <a:gd name="connsiteY8" fmla="*/ 3000015 h 4121244"/>
                <a:gd name="connsiteX9" fmla="*/ 370114 w 5964547"/>
                <a:gd name="connsiteY9" fmla="*/ 3337472 h 4121244"/>
                <a:gd name="connsiteX10" fmla="*/ 1001486 w 5964547"/>
                <a:gd name="connsiteY10" fmla="*/ 3533415 h 4121244"/>
                <a:gd name="connsiteX11" fmla="*/ 2144486 w 5964547"/>
                <a:gd name="connsiteY11" fmla="*/ 3620501 h 4121244"/>
                <a:gd name="connsiteX12" fmla="*/ 2917371 w 5964547"/>
                <a:gd name="connsiteY12" fmla="*/ 3478987 h 4121244"/>
                <a:gd name="connsiteX13" fmla="*/ 3429000 w 5964547"/>
                <a:gd name="connsiteY13" fmla="*/ 3304815 h 4121244"/>
                <a:gd name="connsiteX14" fmla="*/ 4158343 w 5964547"/>
                <a:gd name="connsiteY14" fmla="*/ 3555187 h 4121244"/>
                <a:gd name="connsiteX15" fmla="*/ 4778829 w 5964547"/>
                <a:gd name="connsiteY15" fmla="*/ 3881758 h 4121244"/>
                <a:gd name="connsiteX16" fmla="*/ 5486400 w 5964547"/>
                <a:gd name="connsiteY16" fmla="*/ 4121244 h 4121244"/>
                <a:gd name="connsiteX17" fmla="*/ 5954486 w 5964547"/>
                <a:gd name="connsiteY17" fmla="*/ 2335987 h 4121244"/>
                <a:gd name="connsiteX18" fmla="*/ 5780314 w 5964547"/>
                <a:gd name="connsiteY18" fmla="*/ 703130 h 4121244"/>
                <a:gd name="connsiteX19" fmla="*/ 5464629 w 5964547"/>
                <a:gd name="connsiteY19" fmla="*/ 768444 h 4121244"/>
                <a:gd name="connsiteX20" fmla="*/ 4767943 w 5964547"/>
                <a:gd name="connsiteY20" fmla="*/ 1084130 h 4121244"/>
                <a:gd name="connsiteX21" fmla="*/ 4321629 w 5964547"/>
                <a:gd name="connsiteY21" fmla="*/ 1486901 h 4121244"/>
                <a:gd name="connsiteX22" fmla="*/ 4267200 w 5964547"/>
                <a:gd name="connsiteY22" fmla="*/ 1258301 h 4121244"/>
                <a:gd name="connsiteX23" fmla="*/ 4114800 w 5964547"/>
                <a:gd name="connsiteY23" fmla="*/ 1192987 h 4121244"/>
                <a:gd name="connsiteX24" fmla="*/ 3940629 w 5964547"/>
                <a:gd name="connsiteY24" fmla="*/ 888187 h 4121244"/>
                <a:gd name="connsiteX25" fmla="*/ 3733800 w 5964547"/>
                <a:gd name="connsiteY25" fmla="*/ 714015 h 4121244"/>
                <a:gd name="connsiteX26" fmla="*/ 3657600 w 5964547"/>
                <a:gd name="connsiteY26" fmla="*/ 452758 h 4121244"/>
                <a:gd name="connsiteX27" fmla="*/ 3265714 w 5964547"/>
                <a:gd name="connsiteY27" fmla="*/ 474530 h 4121244"/>
                <a:gd name="connsiteX28" fmla="*/ 3058886 w 5964547"/>
                <a:gd name="connsiteY28" fmla="*/ 387444 h 4121244"/>
                <a:gd name="connsiteX29" fmla="*/ 2960914 w 5964547"/>
                <a:gd name="connsiteY29" fmla="*/ 387444 h 4121244"/>
                <a:gd name="connsiteX30" fmla="*/ 2960914 w 5964547"/>
                <a:gd name="connsiteY30" fmla="*/ 398330 h 4121244"/>
                <a:gd name="connsiteX31" fmla="*/ 2873829 w 5964547"/>
                <a:gd name="connsiteY31" fmla="*/ 333015 h 4121244"/>
                <a:gd name="connsiteX32" fmla="*/ 2667000 w 5964547"/>
                <a:gd name="connsiteY32" fmla="*/ 354787 h 4121244"/>
                <a:gd name="connsiteX33" fmla="*/ 2514600 w 5964547"/>
                <a:gd name="connsiteY33" fmla="*/ 60872 h 4121244"/>
                <a:gd name="connsiteX34" fmla="*/ 2351314 w 5964547"/>
                <a:gd name="connsiteY34" fmla="*/ 49987 h 4121244"/>
                <a:gd name="connsiteX35" fmla="*/ 1785257 w 5964547"/>
                <a:gd name="connsiteY35" fmla="*/ 605158 h 4121244"/>
                <a:gd name="connsiteX36" fmla="*/ 1447800 w 5964547"/>
                <a:gd name="connsiteY36" fmla="*/ 605158 h 4121244"/>
                <a:gd name="connsiteX0" fmla="*/ 1447800 w 5964547"/>
                <a:gd name="connsiteY0" fmla="*/ 605158 h 4121244"/>
                <a:gd name="connsiteX1" fmla="*/ 1077686 w 5964547"/>
                <a:gd name="connsiteY1" fmla="*/ 757558 h 4121244"/>
                <a:gd name="connsiteX2" fmla="*/ 849086 w 5964547"/>
                <a:gd name="connsiteY2" fmla="*/ 670472 h 4121244"/>
                <a:gd name="connsiteX3" fmla="*/ 500743 w 5964547"/>
                <a:gd name="connsiteY3" fmla="*/ 746672 h 4121244"/>
                <a:gd name="connsiteX4" fmla="*/ 217714 w 5964547"/>
                <a:gd name="connsiteY4" fmla="*/ 1214758 h 4121244"/>
                <a:gd name="connsiteX5" fmla="*/ 0 w 5964547"/>
                <a:gd name="connsiteY5" fmla="*/ 1933215 h 4121244"/>
                <a:gd name="connsiteX6" fmla="*/ 10886 w 5964547"/>
                <a:gd name="connsiteY6" fmla="*/ 2553701 h 4121244"/>
                <a:gd name="connsiteX7" fmla="*/ 163286 w 5964547"/>
                <a:gd name="connsiteY7" fmla="*/ 2967358 h 4121244"/>
                <a:gd name="connsiteX8" fmla="*/ 348343 w 5964547"/>
                <a:gd name="connsiteY8" fmla="*/ 3000015 h 4121244"/>
                <a:gd name="connsiteX9" fmla="*/ 370114 w 5964547"/>
                <a:gd name="connsiteY9" fmla="*/ 3337472 h 4121244"/>
                <a:gd name="connsiteX10" fmla="*/ 1001486 w 5964547"/>
                <a:gd name="connsiteY10" fmla="*/ 3533415 h 4121244"/>
                <a:gd name="connsiteX11" fmla="*/ 2144486 w 5964547"/>
                <a:gd name="connsiteY11" fmla="*/ 3620501 h 4121244"/>
                <a:gd name="connsiteX12" fmla="*/ 2917371 w 5964547"/>
                <a:gd name="connsiteY12" fmla="*/ 3478987 h 4121244"/>
                <a:gd name="connsiteX13" fmla="*/ 3429000 w 5964547"/>
                <a:gd name="connsiteY13" fmla="*/ 3304815 h 4121244"/>
                <a:gd name="connsiteX14" fmla="*/ 4158343 w 5964547"/>
                <a:gd name="connsiteY14" fmla="*/ 3555187 h 4121244"/>
                <a:gd name="connsiteX15" fmla="*/ 4778829 w 5964547"/>
                <a:gd name="connsiteY15" fmla="*/ 3881758 h 4121244"/>
                <a:gd name="connsiteX16" fmla="*/ 5486400 w 5964547"/>
                <a:gd name="connsiteY16" fmla="*/ 4121244 h 4121244"/>
                <a:gd name="connsiteX17" fmla="*/ 5954486 w 5964547"/>
                <a:gd name="connsiteY17" fmla="*/ 2335987 h 4121244"/>
                <a:gd name="connsiteX18" fmla="*/ 5780314 w 5964547"/>
                <a:gd name="connsiteY18" fmla="*/ 703130 h 4121244"/>
                <a:gd name="connsiteX19" fmla="*/ 5464629 w 5964547"/>
                <a:gd name="connsiteY19" fmla="*/ 768444 h 4121244"/>
                <a:gd name="connsiteX20" fmla="*/ 4767943 w 5964547"/>
                <a:gd name="connsiteY20" fmla="*/ 1084130 h 4121244"/>
                <a:gd name="connsiteX21" fmla="*/ 4321629 w 5964547"/>
                <a:gd name="connsiteY21" fmla="*/ 1486901 h 4121244"/>
                <a:gd name="connsiteX22" fmla="*/ 4267200 w 5964547"/>
                <a:gd name="connsiteY22" fmla="*/ 1258301 h 4121244"/>
                <a:gd name="connsiteX23" fmla="*/ 4114800 w 5964547"/>
                <a:gd name="connsiteY23" fmla="*/ 1192987 h 4121244"/>
                <a:gd name="connsiteX24" fmla="*/ 3940629 w 5964547"/>
                <a:gd name="connsiteY24" fmla="*/ 888187 h 4121244"/>
                <a:gd name="connsiteX25" fmla="*/ 3733800 w 5964547"/>
                <a:gd name="connsiteY25" fmla="*/ 714015 h 4121244"/>
                <a:gd name="connsiteX26" fmla="*/ 3657600 w 5964547"/>
                <a:gd name="connsiteY26" fmla="*/ 452758 h 4121244"/>
                <a:gd name="connsiteX27" fmla="*/ 3265714 w 5964547"/>
                <a:gd name="connsiteY27" fmla="*/ 474530 h 4121244"/>
                <a:gd name="connsiteX28" fmla="*/ 3058886 w 5964547"/>
                <a:gd name="connsiteY28" fmla="*/ 387444 h 4121244"/>
                <a:gd name="connsiteX29" fmla="*/ 2960914 w 5964547"/>
                <a:gd name="connsiteY29" fmla="*/ 387444 h 4121244"/>
                <a:gd name="connsiteX30" fmla="*/ 2960914 w 5964547"/>
                <a:gd name="connsiteY30" fmla="*/ 398330 h 4121244"/>
                <a:gd name="connsiteX31" fmla="*/ 2873829 w 5964547"/>
                <a:gd name="connsiteY31" fmla="*/ 333015 h 4121244"/>
                <a:gd name="connsiteX32" fmla="*/ 2667000 w 5964547"/>
                <a:gd name="connsiteY32" fmla="*/ 354787 h 4121244"/>
                <a:gd name="connsiteX33" fmla="*/ 2514600 w 5964547"/>
                <a:gd name="connsiteY33" fmla="*/ 60872 h 4121244"/>
                <a:gd name="connsiteX34" fmla="*/ 2351314 w 5964547"/>
                <a:gd name="connsiteY34" fmla="*/ 49987 h 4121244"/>
                <a:gd name="connsiteX35" fmla="*/ 1785257 w 5964547"/>
                <a:gd name="connsiteY35" fmla="*/ 605158 h 4121244"/>
                <a:gd name="connsiteX36" fmla="*/ 1447800 w 5964547"/>
                <a:gd name="connsiteY36" fmla="*/ 605158 h 4121244"/>
                <a:gd name="connsiteX0" fmla="*/ 1447800 w 5964547"/>
                <a:gd name="connsiteY0" fmla="*/ 605158 h 4121244"/>
                <a:gd name="connsiteX1" fmla="*/ 1077686 w 5964547"/>
                <a:gd name="connsiteY1" fmla="*/ 757558 h 4121244"/>
                <a:gd name="connsiteX2" fmla="*/ 849086 w 5964547"/>
                <a:gd name="connsiteY2" fmla="*/ 670472 h 4121244"/>
                <a:gd name="connsiteX3" fmla="*/ 500743 w 5964547"/>
                <a:gd name="connsiteY3" fmla="*/ 746672 h 4121244"/>
                <a:gd name="connsiteX4" fmla="*/ 217714 w 5964547"/>
                <a:gd name="connsiteY4" fmla="*/ 1214758 h 4121244"/>
                <a:gd name="connsiteX5" fmla="*/ 0 w 5964547"/>
                <a:gd name="connsiteY5" fmla="*/ 1933215 h 4121244"/>
                <a:gd name="connsiteX6" fmla="*/ 10886 w 5964547"/>
                <a:gd name="connsiteY6" fmla="*/ 2553701 h 4121244"/>
                <a:gd name="connsiteX7" fmla="*/ 163286 w 5964547"/>
                <a:gd name="connsiteY7" fmla="*/ 2967358 h 4121244"/>
                <a:gd name="connsiteX8" fmla="*/ 348343 w 5964547"/>
                <a:gd name="connsiteY8" fmla="*/ 3000015 h 4121244"/>
                <a:gd name="connsiteX9" fmla="*/ 370114 w 5964547"/>
                <a:gd name="connsiteY9" fmla="*/ 3337472 h 4121244"/>
                <a:gd name="connsiteX10" fmla="*/ 1001486 w 5964547"/>
                <a:gd name="connsiteY10" fmla="*/ 3533415 h 4121244"/>
                <a:gd name="connsiteX11" fmla="*/ 2144486 w 5964547"/>
                <a:gd name="connsiteY11" fmla="*/ 3620501 h 4121244"/>
                <a:gd name="connsiteX12" fmla="*/ 2917371 w 5964547"/>
                <a:gd name="connsiteY12" fmla="*/ 3478987 h 4121244"/>
                <a:gd name="connsiteX13" fmla="*/ 3429000 w 5964547"/>
                <a:gd name="connsiteY13" fmla="*/ 3304815 h 4121244"/>
                <a:gd name="connsiteX14" fmla="*/ 4158343 w 5964547"/>
                <a:gd name="connsiteY14" fmla="*/ 3555187 h 4121244"/>
                <a:gd name="connsiteX15" fmla="*/ 4778829 w 5964547"/>
                <a:gd name="connsiteY15" fmla="*/ 3881758 h 4121244"/>
                <a:gd name="connsiteX16" fmla="*/ 5486400 w 5964547"/>
                <a:gd name="connsiteY16" fmla="*/ 4121244 h 4121244"/>
                <a:gd name="connsiteX17" fmla="*/ 5954486 w 5964547"/>
                <a:gd name="connsiteY17" fmla="*/ 2335987 h 4121244"/>
                <a:gd name="connsiteX18" fmla="*/ 5780314 w 5964547"/>
                <a:gd name="connsiteY18" fmla="*/ 703130 h 4121244"/>
                <a:gd name="connsiteX19" fmla="*/ 5464629 w 5964547"/>
                <a:gd name="connsiteY19" fmla="*/ 768444 h 4121244"/>
                <a:gd name="connsiteX20" fmla="*/ 4767943 w 5964547"/>
                <a:gd name="connsiteY20" fmla="*/ 1084130 h 4121244"/>
                <a:gd name="connsiteX21" fmla="*/ 4321629 w 5964547"/>
                <a:gd name="connsiteY21" fmla="*/ 1486901 h 4121244"/>
                <a:gd name="connsiteX22" fmla="*/ 4267200 w 5964547"/>
                <a:gd name="connsiteY22" fmla="*/ 1258301 h 4121244"/>
                <a:gd name="connsiteX23" fmla="*/ 4114800 w 5964547"/>
                <a:gd name="connsiteY23" fmla="*/ 1192987 h 4121244"/>
                <a:gd name="connsiteX24" fmla="*/ 3940629 w 5964547"/>
                <a:gd name="connsiteY24" fmla="*/ 888187 h 4121244"/>
                <a:gd name="connsiteX25" fmla="*/ 3733800 w 5964547"/>
                <a:gd name="connsiteY25" fmla="*/ 714015 h 4121244"/>
                <a:gd name="connsiteX26" fmla="*/ 3657600 w 5964547"/>
                <a:gd name="connsiteY26" fmla="*/ 452758 h 4121244"/>
                <a:gd name="connsiteX27" fmla="*/ 3265714 w 5964547"/>
                <a:gd name="connsiteY27" fmla="*/ 474530 h 4121244"/>
                <a:gd name="connsiteX28" fmla="*/ 3058886 w 5964547"/>
                <a:gd name="connsiteY28" fmla="*/ 387444 h 4121244"/>
                <a:gd name="connsiteX29" fmla="*/ 2960914 w 5964547"/>
                <a:gd name="connsiteY29" fmla="*/ 387444 h 4121244"/>
                <a:gd name="connsiteX30" fmla="*/ 2960914 w 5964547"/>
                <a:gd name="connsiteY30" fmla="*/ 398330 h 4121244"/>
                <a:gd name="connsiteX31" fmla="*/ 2873829 w 5964547"/>
                <a:gd name="connsiteY31" fmla="*/ 333015 h 4121244"/>
                <a:gd name="connsiteX32" fmla="*/ 2667000 w 5964547"/>
                <a:gd name="connsiteY32" fmla="*/ 354787 h 4121244"/>
                <a:gd name="connsiteX33" fmla="*/ 2514600 w 5964547"/>
                <a:gd name="connsiteY33" fmla="*/ 60872 h 4121244"/>
                <a:gd name="connsiteX34" fmla="*/ 2351314 w 5964547"/>
                <a:gd name="connsiteY34" fmla="*/ 49987 h 4121244"/>
                <a:gd name="connsiteX35" fmla="*/ 1785257 w 5964547"/>
                <a:gd name="connsiteY35" fmla="*/ 605158 h 4121244"/>
                <a:gd name="connsiteX36" fmla="*/ 1447800 w 5964547"/>
                <a:gd name="connsiteY36" fmla="*/ 605158 h 4121244"/>
                <a:gd name="connsiteX0" fmla="*/ 1447800 w 5964547"/>
                <a:gd name="connsiteY0" fmla="*/ 605158 h 4121244"/>
                <a:gd name="connsiteX1" fmla="*/ 1077686 w 5964547"/>
                <a:gd name="connsiteY1" fmla="*/ 757558 h 4121244"/>
                <a:gd name="connsiteX2" fmla="*/ 849086 w 5964547"/>
                <a:gd name="connsiteY2" fmla="*/ 670472 h 4121244"/>
                <a:gd name="connsiteX3" fmla="*/ 500743 w 5964547"/>
                <a:gd name="connsiteY3" fmla="*/ 746672 h 4121244"/>
                <a:gd name="connsiteX4" fmla="*/ 217714 w 5964547"/>
                <a:gd name="connsiteY4" fmla="*/ 1214758 h 4121244"/>
                <a:gd name="connsiteX5" fmla="*/ 0 w 5964547"/>
                <a:gd name="connsiteY5" fmla="*/ 1933215 h 4121244"/>
                <a:gd name="connsiteX6" fmla="*/ 10886 w 5964547"/>
                <a:gd name="connsiteY6" fmla="*/ 2553701 h 4121244"/>
                <a:gd name="connsiteX7" fmla="*/ 163286 w 5964547"/>
                <a:gd name="connsiteY7" fmla="*/ 2967358 h 4121244"/>
                <a:gd name="connsiteX8" fmla="*/ 348343 w 5964547"/>
                <a:gd name="connsiteY8" fmla="*/ 3000015 h 4121244"/>
                <a:gd name="connsiteX9" fmla="*/ 370114 w 5964547"/>
                <a:gd name="connsiteY9" fmla="*/ 3337472 h 4121244"/>
                <a:gd name="connsiteX10" fmla="*/ 1001486 w 5964547"/>
                <a:gd name="connsiteY10" fmla="*/ 3533415 h 4121244"/>
                <a:gd name="connsiteX11" fmla="*/ 2144486 w 5964547"/>
                <a:gd name="connsiteY11" fmla="*/ 3620501 h 4121244"/>
                <a:gd name="connsiteX12" fmla="*/ 2917371 w 5964547"/>
                <a:gd name="connsiteY12" fmla="*/ 3478987 h 4121244"/>
                <a:gd name="connsiteX13" fmla="*/ 3429000 w 5964547"/>
                <a:gd name="connsiteY13" fmla="*/ 3304815 h 4121244"/>
                <a:gd name="connsiteX14" fmla="*/ 4158343 w 5964547"/>
                <a:gd name="connsiteY14" fmla="*/ 3555187 h 4121244"/>
                <a:gd name="connsiteX15" fmla="*/ 4778829 w 5964547"/>
                <a:gd name="connsiteY15" fmla="*/ 3881758 h 4121244"/>
                <a:gd name="connsiteX16" fmla="*/ 5486400 w 5964547"/>
                <a:gd name="connsiteY16" fmla="*/ 4121244 h 4121244"/>
                <a:gd name="connsiteX17" fmla="*/ 5954486 w 5964547"/>
                <a:gd name="connsiteY17" fmla="*/ 2335987 h 4121244"/>
                <a:gd name="connsiteX18" fmla="*/ 5780314 w 5964547"/>
                <a:gd name="connsiteY18" fmla="*/ 703130 h 4121244"/>
                <a:gd name="connsiteX19" fmla="*/ 5464629 w 5964547"/>
                <a:gd name="connsiteY19" fmla="*/ 768444 h 4121244"/>
                <a:gd name="connsiteX20" fmla="*/ 4767943 w 5964547"/>
                <a:gd name="connsiteY20" fmla="*/ 1084130 h 4121244"/>
                <a:gd name="connsiteX21" fmla="*/ 4321629 w 5964547"/>
                <a:gd name="connsiteY21" fmla="*/ 1486901 h 4121244"/>
                <a:gd name="connsiteX22" fmla="*/ 4267200 w 5964547"/>
                <a:gd name="connsiteY22" fmla="*/ 1258301 h 4121244"/>
                <a:gd name="connsiteX23" fmla="*/ 4114800 w 5964547"/>
                <a:gd name="connsiteY23" fmla="*/ 1192987 h 4121244"/>
                <a:gd name="connsiteX24" fmla="*/ 3940629 w 5964547"/>
                <a:gd name="connsiteY24" fmla="*/ 888187 h 4121244"/>
                <a:gd name="connsiteX25" fmla="*/ 3733800 w 5964547"/>
                <a:gd name="connsiteY25" fmla="*/ 714015 h 4121244"/>
                <a:gd name="connsiteX26" fmla="*/ 3657600 w 5964547"/>
                <a:gd name="connsiteY26" fmla="*/ 452758 h 4121244"/>
                <a:gd name="connsiteX27" fmla="*/ 3265714 w 5964547"/>
                <a:gd name="connsiteY27" fmla="*/ 474530 h 4121244"/>
                <a:gd name="connsiteX28" fmla="*/ 3058886 w 5964547"/>
                <a:gd name="connsiteY28" fmla="*/ 387444 h 4121244"/>
                <a:gd name="connsiteX29" fmla="*/ 2960914 w 5964547"/>
                <a:gd name="connsiteY29" fmla="*/ 387444 h 4121244"/>
                <a:gd name="connsiteX30" fmla="*/ 2960914 w 5964547"/>
                <a:gd name="connsiteY30" fmla="*/ 398330 h 4121244"/>
                <a:gd name="connsiteX31" fmla="*/ 2873829 w 5964547"/>
                <a:gd name="connsiteY31" fmla="*/ 333015 h 4121244"/>
                <a:gd name="connsiteX32" fmla="*/ 2667000 w 5964547"/>
                <a:gd name="connsiteY32" fmla="*/ 354787 h 4121244"/>
                <a:gd name="connsiteX33" fmla="*/ 2514600 w 5964547"/>
                <a:gd name="connsiteY33" fmla="*/ 60872 h 4121244"/>
                <a:gd name="connsiteX34" fmla="*/ 2351314 w 5964547"/>
                <a:gd name="connsiteY34" fmla="*/ 49987 h 4121244"/>
                <a:gd name="connsiteX35" fmla="*/ 1785257 w 5964547"/>
                <a:gd name="connsiteY35" fmla="*/ 605158 h 4121244"/>
                <a:gd name="connsiteX36" fmla="*/ 1447800 w 5964547"/>
                <a:gd name="connsiteY36" fmla="*/ 605158 h 4121244"/>
                <a:gd name="connsiteX0" fmla="*/ 1447800 w 5964547"/>
                <a:gd name="connsiteY0" fmla="*/ 605158 h 4121244"/>
                <a:gd name="connsiteX1" fmla="*/ 1077686 w 5964547"/>
                <a:gd name="connsiteY1" fmla="*/ 757558 h 4121244"/>
                <a:gd name="connsiteX2" fmla="*/ 849086 w 5964547"/>
                <a:gd name="connsiteY2" fmla="*/ 670472 h 4121244"/>
                <a:gd name="connsiteX3" fmla="*/ 500743 w 5964547"/>
                <a:gd name="connsiteY3" fmla="*/ 746672 h 4121244"/>
                <a:gd name="connsiteX4" fmla="*/ 217714 w 5964547"/>
                <a:gd name="connsiteY4" fmla="*/ 1214758 h 4121244"/>
                <a:gd name="connsiteX5" fmla="*/ 0 w 5964547"/>
                <a:gd name="connsiteY5" fmla="*/ 1933215 h 4121244"/>
                <a:gd name="connsiteX6" fmla="*/ 10886 w 5964547"/>
                <a:gd name="connsiteY6" fmla="*/ 2553701 h 4121244"/>
                <a:gd name="connsiteX7" fmla="*/ 163286 w 5964547"/>
                <a:gd name="connsiteY7" fmla="*/ 2967358 h 4121244"/>
                <a:gd name="connsiteX8" fmla="*/ 348343 w 5964547"/>
                <a:gd name="connsiteY8" fmla="*/ 3000015 h 4121244"/>
                <a:gd name="connsiteX9" fmla="*/ 370114 w 5964547"/>
                <a:gd name="connsiteY9" fmla="*/ 3337472 h 4121244"/>
                <a:gd name="connsiteX10" fmla="*/ 1001486 w 5964547"/>
                <a:gd name="connsiteY10" fmla="*/ 3533415 h 4121244"/>
                <a:gd name="connsiteX11" fmla="*/ 2144486 w 5964547"/>
                <a:gd name="connsiteY11" fmla="*/ 3620501 h 4121244"/>
                <a:gd name="connsiteX12" fmla="*/ 2917371 w 5964547"/>
                <a:gd name="connsiteY12" fmla="*/ 3478987 h 4121244"/>
                <a:gd name="connsiteX13" fmla="*/ 3429000 w 5964547"/>
                <a:gd name="connsiteY13" fmla="*/ 3304815 h 4121244"/>
                <a:gd name="connsiteX14" fmla="*/ 4158343 w 5964547"/>
                <a:gd name="connsiteY14" fmla="*/ 3555187 h 4121244"/>
                <a:gd name="connsiteX15" fmla="*/ 4778829 w 5964547"/>
                <a:gd name="connsiteY15" fmla="*/ 3881758 h 4121244"/>
                <a:gd name="connsiteX16" fmla="*/ 5486400 w 5964547"/>
                <a:gd name="connsiteY16" fmla="*/ 4121244 h 4121244"/>
                <a:gd name="connsiteX17" fmla="*/ 5954486 w 5964547"/>
                <a:gd name="connsiteY17" fmla="*/ 2335987 h 4121244"/>
                <a:gd name="connsiteX18" fmla="*/ 5780314 w 5964547"/>
                <a:gd name="connsiteY18" fmla="*/ 703130 h 4121244"/>
                <a:gd name="connsiteX19" fmla="*/ 5464629 w 5964547"/>
                <a:gd name="connsiteY19" fmla="*/ 768444 h 4121244"/>
                <a:gd name="connsiteX20" fmla="*/ 4767943 w 5964547"/>
                <a:gd name="connsiteY20" fmla="*/ 1084130 h 4121244"/>
                <a:gd name="connsiteX21" fmla="*/ 4321629 w 5964547"/>
                <a:gd name="connsiteY21" fmla="*/ 1486901 h 4121244"/>
                <a:gd name="connsiteX22" fmla="*/ 4267200 w 5964547"/>
                <a:gd name="connsiteY22" fmla="*/ 1258301 h 4121244"/>
                <a:gd name="connsiteX23" fmla="*/ 4114800 w 5964547"/>
                <a:gd name="connsiteY23" fmla="*/ 1192987 h 4121244"/>
                <a:gd name="connsiteX24" fmla="*/ 3940629 w 5964547"/>
                <a:gd name="connsiteY24" fmla="*/ 888187 h 4121244"/>
                <a:gd name="connsiteX25" fmla="*/ 3733800 w 5964547"/>
                <a:gd name="connsiteY25" fmla="*/ 714015 h 4121244"/>
                <a:gd name="connsiteX26" fmla="*/ 3657600 w 5964547"/>
                <a:gd name="connsiteY26" fmla="*/ 452758 h 4121244"/>
                <a:gd name="connsiteX27" fmla="*/ 3265714 w 5964547"/>
                <a:gd name="connsiteY27" fmla="*/ 474530 h 4121244"/>
                <a:gd name="connsiteX28" fmla="*/ 3058886 w 5964547"/>
                <a:gd name="connsiteY28" fmla="*/ 387444 h 4121244"/>
                <a:gd name="connsiteX29" fmla="*/ 2960914 w 5964547"/>
                <a:gd name="connsiteY29" fmla="*/ 387444 h 4121244"/>
                <a:gd name="connsiteX30" fmla="*/ 2960914 w 5964547"/>
                <a:gd name="connsiteY30" fmla="*/ 398330 h 4121244"/>
                <a:gd name="connsiteX31" fmla="*/ 2873829 w 5964547"/>
                <a:gd name="connsiteY31" fmla="*/ 333015 h 4121244"/>
                <a:gd name="connsiteX32" fmla="*/ 2667000 w 5964547"/>
                <a:gd name="connsiteY32" fmla="*/ 354787 h 4121244"/>
                <a:gd name="connsiteX33" fmla="*/ 2514600 w 5964547"/>
                <a:gd name="connsiteY33" fmla="*/ 60872 h 4121244"/>
                <a:gd name="connsiteX34" fmla="*/ 2351314 w 5964547"/>
                <a:gd name="connsiteY34" fmla="*/ 49987 h 4121244"/>
                <a:gd name="connsiteX35" fmla="*/ 1785257 w 5964547"/>
                <a:gd name="connsiteY35" fmla="*/ 605158 h 4121244"/>
                <a:gd name="connsiteX36" fmla="*/ 1447800 w 5964547"/>
                <a:gd name="connsiteY36" fmla="*/ 605158 h 4121244"/>
                <a:gd name="connsiteX0" fmla="*/ 1447800 w 5964547"/>
                <a:gd name="connsiteY0" fmla="*/ 605158 h 4121244"/>
                <a:gd name="connsiteX1" fmla="*/ 1077686 w 5964547"/>
                <a:gd name="connsiteY1" fmla="*/ 757558 h 4121244"/>
                <a:gd name="connsiteX2" fmla="*/ 849086 w 5964547"/>
                <a:gd name="connsiteY2" fmla="*/ 670472 h 4121244"/>
                <a:gd name="connsiteX3" fmla="*/ 500743 w 5964547"/>
                <a:gd name="connsiteY3" fmla="*/ 746672 h 4121244"/>
                <a:gd name="connsiteX4" fmla="*/ 217714 w 5964547"/>
                <a:gd name="connsiteY4" fmla="*/ 1214758 h 4121244"/>
                <a:gd name="connsiteX5" fmla="*/ 0 w 5964547"/>
                <a:gd name="connsiteY5" fmla="*/ 1933215 h 4121244"/>
                <a:gd name="connsiteX6" fmla="*/ 10886 w 5964547"/>
                <a:gd name="connsiteY6" fmla="*/ 2553701 h 4121244"/>
                <a:gd name="connsiteX7" fmla="*/ 163286 w 5964547"/>
                <a:gd name="connsiteY7" fmla="*/ 2967358 h 4121244"/>
                <a:gd name="connsiteX8" fmla="*/ 348343 w 5964547"/>
                <a:gd name="connsiteY8" fmla="*/ 3000015 h 4121244"/>
                <a:gd name="connsiteX9" fmla="*/ 370114 w 5964547"/>
                <a:gd name="connsiteY9" fmla="*/ 3337472 h 4121244"/>
                <a:gd name="connsiteX10" fmla="*/ 1001486 w 5964547"/>
                <a:gd name="connsiteY10" fmla="*/ 3533415 h 4121244"/>
                <a:gd name="connsiteX11" fmla="*/ 2144486 w 5964547"/>
                <a:gd name="connsiteY11" fmla="*/ 3620501 h 4121244"/>
                <a:gd name="connsiteX12" fmla="*/ 2917371 w 5964547"/>
                <a:gd name="connsiteY12" fmla="*/ 3478987 h 4121244"/>
                <a:gd name="connsiteX13" fmla="*/ 3429000 w 5964547"/>
                <a:gd name="connsiteY13" fmla="*/ 3304815 h 4121244"/>
                <a:gd name="connsiteX14" fmla="*/ 4158343 w 5964547"/>
                <a:gd name="connsiteY14" fmla="*/ 3555187 h 4121244"/>
                <a:gd name="connsiteX15" fmla="*/ 4778829 w 5964547"/>
                <a:gd name="connsiteY15" fmla="*/ 3881758 h 4121244"/>
                <a:gd name="connsiteX16" fmla="*/ 5486400 w 5964547"/>
                <a:gd name="connsiteY16" fmla="*/ 4121244 h 4121244"/>
                <a:gd name="connsiteX17" fmla="*/ 5954486 w 5964547"/>
                <a:gd name="connsiteY17" fmla="*/ 2335987 h 4121244"/>
                <a:gd name="connsiteX18" fmla="*/ 5780314 w 5964547"/>
                <a:gd name="connsiteY18" fmla="*/ 703130 h 4121244"/>
                <a:gd name="connsiteX19" fmla="*/ 5464629 w 5964547"/>
                <a:gd name="connsiteY19" fmla="*/ 768444 h 4121244"/>
                <a:gd name="connsiteX20" fmla="*/ 4767943 w 5964547"/>
                <a:gd name="connsiteY20" fmla="*/ 1084130 h 4121244"/>
                <a:gd name="connsiteX21" fmla="*/ 4321629 w 5964547"/>
                <a:gd name="connsiteY21" fmla="*/ 1486901 h 4121244"/>
                <a:gd name="connsiteX22" fmla="*/ 4267200 w 5964547"/>
                <a:gd name="connsiteY22" fmla="*/ 1258301 h 4121244"/>
                <a:gd name="connsiteX23" fmla="*/ 4114800 w 5964547"/>
                <a:gd name="connsiteY23" fmla="*/ 1192987 h 4121244"/>
                <a:gd name="connsiteX24" fmla="*/ 3940629 w 5964547"/>
                <a:gd name="connsiteY24" fmla="*/ 888187 h 4121244"/>
                <a:gd name="connsiteX25" fmla="*/ 3733800 w 5964547"/>
                <a:gd name="connsiteY25" fmla="*/ 714015 h 4121244"/>
                <a:gd name="connsiteX26" fmla="*/ 3657600 w 5964547"/>
                <a:gd name="connsiteY26" fmla="*/ 452758 h 4121244"/>
                <a:gd name="connsiteX27" fmla="*/ 3265714 w 5964547"/>
                <a:gd name="connsiteY27" fmla="*/ 474530 h 4121244"/>
                <a:gd name="connsiteX28" fmla="*/ 3058886 w 5964547"/>
                <a:gd name="connsiteY28" fmla="*/ 387444 h 4121244"/>
                <a:gd name="connsiteX29" fmla="*/ 2960914 w 5964547"/>
                <a:gd name="connsiteY29" fmla="*/ 387444 h 4121244"/>
                <a:gd name="connsiteX30" fmla="*/ 2960914 w 5964547"/>
                <a:gd name="connsiteY30" fmla="*/ 398330 h 4121244"/>
                <a:gd name="connsiteX31" fmla="*/ 2873829 w 5964547"/>
                <a:gd name="connsiteY31" fmla="*/ 333015 h 4121244"/>
                <a:gd name="connsiteX32" fmla="*/ 2667000 w 5964547"/>
                <a:gd name="connsiteY32" fmla="*/ 354787 h 4121244"/>
                <a:gd name="connsiteX33" fmla="*/ 2514600 w 5964547"/>
                <a:gd name="connsiteY33" fmla="*/ 60872 h 4121244"/>
                <a:gd name="connsiteX34" fmla="*/ 2351314 w 5964547"/>
                <a:gd name="connsiteY34" fmla="*/ 49987 h 4121244"/>
                <a:gd name="connsiteX35" fmla="*/ 1785257 w 5964547"/>
                <a:gd name="connsiteY35" fmla="*/ 605158 h 4121244"/>
                <a:gd name="connsiteX36" fmla="*/ 1447800 w 5964547"/>
                <a:gd name="connsiteY36" fmla="*/ 605158 h 4121244"/>
                <a:gd name="connsiteX0" fmla="*/ 1447800 w 5964547"/>
                <a:gd name="connsiteY0" fmla="*/ 605158 h 4121244"/>
                <a:gd name="connsiteX1" fmla="*/ 1077686 w 5964547"/>
                <a:gd name="connsiteY1" fmla="*/ 757558 h 4121244"/>
                <a:gd name="connsiteX2" fmla="*/ 849086 w 5964547"/>
                <a:gd name="connsiteY2" fmla="*/ 670472 h 4121244"/>
                <a:gd name="connsiteX3" fmla="*/ 500743 w 5964547"/>
                <a:gd name="connsiteY3" fmla="*/ 746672 h 4121244"/>
                <a:gd name="connsiteX4" fmla="*/ 217714 w 5964547"/>
                <a:gd name="connsiteY4" fmla="*/ 1214758 h 4121244"/>
                <a:gd name="connsiteX5" fmla="*/ 0 w 5964547"/>
                <a:gd name="connsiteY5" fmla="*/ 1933215 h 4121244"/>
                <a:gd name="connsiteX6" fmla="*/ 10886 w 5964547"/>
                <a:gd name="connsiteY6" fmla="*/ 2553701 h 4121244"/>
                <a:gd name="connsiteX7" fmla="*/ 163286 w 5964547"/>
                <a:gd name="connsiteY7" fmla="*/ 2967358 h 4121244"/>
                <a:gd name="connsiteX8" fmla="*/ 348343 w 5964547"/>
                <a:gd name="connsiteY8" fmla="*/ 3000015 h 4121244"/>
                <a:gd name="connsiteX9" fmla="*/ 370114 w 5964547"/>
                <a:gd name="connsiteY9" fmla="*/ 3337472 h 4121244"/>
                <a:gd name="connsiteX10" fmla="*/ 1001486 w 5964547"/>
                <a:gd name="connsiteY10" fmla="*/ 3533415 h 4121244"/>
                <a:gd name="connsiteX11" fmla="*/ 2144486 w 5964547"/>
                <a:gd name="connsiteY11" fmla="*/ 3620501 h 4121244"/>
                <a:gd name="connsiteX12" fmla="*/ 2917371 w 5964547"/>
                <a:gd name="connsiteY12" fmla="*/ 3478987 h 4121244"/>
                <a:gd name="connsiteX13" fmla="*/ 3429000 w 5964547"/>
                <a:gd name="connsiteY13" fmla="*/ 3304815 h 4121244"/>
                <a:gd name="connsiteX14" fmla="*/ 4158343 w 5964547"/>
                <a:gd name="connsiteY14" fmla="*/ 3555187 h 4121244"/>
                <a:gd name="connsiteX15" fmla="*/ 4778829 w 5964547"/>
                <a:gd name="connsiteY15" fmla="*/ 3881758 h 4121244"/>
                <a:gd name="connsiteX16" fmla="*/ 5486400 w 5964547"/>
                <a:gd name="connsiteY16" fmla="*/ 4121244 h 4121244"/>
                <a:gd name="connsiteX17" fmla="*/ 5954486 w 5964547"/>
                <a:gd name="connsiteY17" fmla="*/ 2335987 h 4121244"/>
                <a:gd name="connsiteX18" fmla="*/ 5780314 w 5964547"/>
                <a:gd name="connsiteY18" fmla="*/ 703130 h 4121244"/>
                <a:gd name="connsiteX19" fmla="*/ 5464629 w 5964547"/>
                <a:gd name="connsiteY19" fmla="*/ 768444 h 4121244"/>
                <a:gd name="connsiteX20" fmla="*/ 4767943 w 5964547"/>
                <a:gd name="connsiteY20" fmla="*/ 1084130 h 4121244"/>
                <a:gd name="connsiteX21" fmla="*/ 4321629 w 5964547"/>
                <a:gd name="connsiteY21" fmla="*/ 1486901 h 4121244"/>
                <a:gd name="connsiteX22" fmla="*/ 4267200 w 5964547"/>
                <a:gd name="connsiteY22" fmla="*/ 1258301 h 4121244"/>
                <a:gd name="connsiteX23" fmla="*/ 4114800 w 5964547"/>
                <a:gd name="connsiteY23" fmla="*/ 1192987 h 4121244"/>
                <a:gd name="connsiteX24" fmla="*/ 3940629 w 5964547"/>
                <a:gd name="connsiteY24" fmla="*/ 888187 h 4121244"/>
                <a:gd name="connsiteX25" fmla="*/ 3733800 w 5964547"/>
                <a:gd name="connsiteY25" fmla="*/ 714015 h 4121244"/>
                <a:gd name="connsiteX26" fmla="*/ 3657600 w 5964547"/>
                <a:gd name="connsiteY26" fmla="*/ 452758 h 4121244"/>
                <a:gd name="connsiteX27" fmla="*/ 3265714 w 5964547"/>
                <a:gd name="connsiteY27" fmla="*/ 474530 h 4121244"/>
                <a:gd name="connsiteX28" fmla="*/ 3058886 w 5964547"/>
                <a:gd name="connsiteY28" fmla="*/ 387444 h 4121244"/>
                <a:gd name="connsiteX29" fmla="*/ 2960914 w 5964547"/>
                <a:gd name="connsiteY29" fmla="*/ 387444 h 4121244"/>
                <a:gd name="connsiteX30" fmla="*/ 2960914 w 5964547"/>
                <a:gd name="connsiteY30" fmla="*/ 398330 h 4121244"/>
                <a:gd name="connsiteX31" fmla="*/ 2873829 w 5964547"/>
                <a:gd name="connsiteY31" fmla="*/ 333015 h 4121244"/>
                <a:gd name="connsiteX32" fmla="*/ 2667000 w 5964547"/>
                <a:gd name="connsiteY32" fmla="*/ 354787 h 4121244"/>
                <a:gd name="connsiteX33" fmla="*/ 2514600 w 5964547"/>
                <a:gd name="connsiteY33" fmla="*/ 60872 h 4121244"/>
                <a:gd name="connsiteX34" fmla="*/ 2351314 w 5964547"/>
                <a:gd name="connsiteY34" fmla="*/ 49987 h 4121244"/>
                <a:gd name="connsiteX35" fmla="*/ 1785257 w 5964547"/>
                <a:gd name="connsiteY35" fmla="*/ 605158 h 4121244"/>
                <a:gd name="connsiteX36" fmla="*/ 1447800 w 5964547"/>
                <a:gd name="connsiteY36" fmla="*/ 605158 h 4121244"/>
                <a:gd name="connsiteX0" fmla="*/ 1466706 w 5983453"/>
                <a:gd name="connsiteY0" fmla="*/ 605158 h 4121244"/>
                <a:gd name="connsiteX1" fmla="*/ 1096592 w 5983453"/>
                <a:gd name="connsiteY1" fmla="*/ 757558 h 4121244"/>
                <a:gd name="connsiteX2" fmla="*/ 867992 w 5983453"/>
                <a:gd name="connsiteY2" fmla="*/ 670472 h 4121244"/>
                <a:gd name="connsiteX3" fmla="*/ 519649 w 5983453"/>
                <a:gd name="connsiteY3" fmla="*/ 746672 h 4121244"/>
                <a:gd name="connsiteX4" fmla="*/ 236620 w 5983453"/>
                <a:gd name="connsiteY4" fmla="*/ 1214758 h 4121244"/>
                <a:gd name="connsiteX5" fmla="*/ 18906 w 5983453"/>
                <a:gd name="connsiteY5" fmla="*/ 1933215 h 4121244"/>
                <a:gd name="connsiteX6" fmla="*/ 29792 w 5983453"/>
                <a:gd name="connsiteY6" fmla="*/ 2553701 h 4121244"/>
                <a:gd name="connsiteX7" fmla="*/ 182192 w 5983453"/>
                <a:gd name="connsiteY7" fmla="*/ 2967358 h 4121244"/>
                <a:gd name="connsiteX8" fmla="*/ 367249 w 5983453"/>
                <a:gd name="connsiteY8" fmla="*/ 3000015 h 4121244"/>
                <a:gd name="connsiteX9" fmla="*/ 389020 w 5983453"/>
                <a:gd name="connsiteY9" fmla="*/ 3337472 h 4121244"/>
                <a:gd name="connsiteX10" fmla="*/ 1020392 w 5983453"/>
                <a:gd name="connsiteY10" fmla="*/ 3533415 h 4121244"/>
                <a:gd name="connsiteX11" fmla="*/ 2163392 w 5983453"/>
                <a:gd name="connsiteY11" fmla="*/ 3620501 h 4121244"/>
                <a:gd name="connsiteX12" fmla="*/ 2936277 w 5983453"/>
                <a:gd name="connsiteY12" fmla="*/ 3478987 h 4121244"/>
                <a:gd name="connsiteX13" fmla="*/ 3447906 w 5983453"/>
                <a:gd name="connsiteY13" fmla="*/ 3304815 h 4121244"/>
                <a:gd name="connsiteX14" fmla="*/ 4177249 w 5983453"/>
                <a:gd name="connsiteY14" fmla="*/ 3555187 h 4121244"/>
                <a:gd name="connsiteX15" fmla="*/ 4797735 w 5983453"/>
                <a:gd name="connsiteY15" fmla="*/ 3881758 h 4121244"/>
                <a:gd name="connsiteX16" fmla="*/ 5505306 w 5983453"/>
                <a:gd name="connsiteY16" fmla="*/ 4121244 h 4121244"/>
                <a:gd name="connsiteX17" fmla="*/ 5973392 w 5983453"/>
                <a:gd name="connsiteY17" fmla="*/ 2335987 h 4121244"/>
                <a:gd name="connsiteX18" fmla="*/ 5799220 w 5983453"/>
                <a:gd name="connsiteY18" fmla="*/ 703130 h 4121244"/>
                <a:gd name="connsiteX19" fmla="*/ 5483535 w 5983453"/>
                <a:gd name="connsiteY19" fmla="*/ 768444 h 4121244"/>
                <a:gd name="connsiteX20" fmla="*/ 4786849 w 5983453"/>
                <a:gd name="connsiteY20" fmla="*/ 1084130 h 4121244"/>
                <a:gd name="connsiteX21" fmla="*/ 4340535 w 5983453"/>
                <a:gd name="connsiteY21" fmla="*/ 1486901 h 4121244"/>
                <a:gd name="connsiteX22" fmla="*/ 4286106 w 5983453"/>
                <a:gd name="connsiteY22" fmla="*/ 1258301 h 4121244"/>
                <a:gd name="connsiteX23" fmla="*/ 4133706 w 5983453"/>
                <a:gd name="connsiteY23" fmla="*/ 1192987 h 4121244"/>
                <a:gd name="connsiteX24" fmla="*/ 3959535 w 5983453"/>
                <a:gd name="connsiteY24" fmla="*/ 888187 h 4121244"/>
                <a:gd name="connsiteX25" fmla="*/ 3752706 w 5983453"/>
                <a:gd name="connsiteY25" fmla="*/ 714015 h 4121244"/>
                <a:gd name="connsiteX26" fmla="*/ 3676506 w 5983453"/>
                <a:gd name="connsiteY26" fmla="*/ 452758 h 4121244"/>
                <a:gd name="connsiteX27" fmla="*/ 3284620 w 5983453"/>
                <a:gd name="connsiteY27" fmla="*/ 474530 h 4121244"/>
                <a:gd name="connsiteX28" fmla="*/ 3077792 w 5983453"/>
                <a:gd name="connsiteY28" fmla="*/ 387444 h 4121244"/>
                <a:gd name="connsiteX29" fmla="*/ 2979820 w 5983453"/>
                <a:gd name="connsiteY29" fmla="*/ 387444 h 4121244"/>
                <a:gd name="connsiteX30" fmla="*/ 2979820 w 5983453"/>
                <a:gd name="connsiteY30" fmla="*/ 398330 h 4121244"/>
                <a:gd name="connsiteX31" fmla="*/ 2892735 w 5983453"/>
                <a:gd name="connsiteY31" fmla="*/ 333015 h 4121244"/>
                <a:gd name="connsiteX32" fmla="*/ 2685906 w 5983453"/>
                <a:gd name="connsiteY32" fmla="*/ 354787 h 4121244"/>
                <a:gd name="connsiteX33" fmla="*/ 2533506 w 5983453"/>
                <a:gd name="connsiteY33" fmla="*/ 60872 h 4121244"/>
                <a:gd name="connsiteX34" fmla="*/ 2370220 w 5983453"/>
                <a:gd name="connsiteY34" fmla="*/ 49987 h 4121244"/>
                <a:gd name="connsiteX35" fmla="*/ 1804163 w 5983453"/>
                <a:gd name="connsiteY35" fmla="*/ 605158 h 4121244"/>
                <a:gd name="connsiteX36" fmla="*/ 1466706 w 5983453"/>
                <a:gd name="connsiteY36" fmla="*/ 605158 h 4121244"/>
                <a:gd name="connsiteX0" fmla="*/ 1466706 w 5983453"/>
                <a:gd name="connsiteY0" fmla="*/ 605158 h 4121244"/>
                <a:gd name="connsiteX1" fmla="*/ 1096592 w 5983453"/>
                <a:gd name="connsiteY1" fmla="*/ 757558 h 4121244"/>
                <a:gd name="connsiteX2" fmla="*/ 867992 w 5983453"/>
                <a:gd name="connsiteY2" fmla="*/ 670472 h 4121244"/>
                <a:gd name="connsiteX3" fmla="*/ 519649 w 5983453"/>
                <a:gd name="connsiteY3" fmla="*/ 746672 h 4121244"/>
                <a:gd name="connsiteX4" fmla="*/ 236620 w 5983453"/>
                <a:gd name="connsiteY4" fmla="*/ 1214758 h 4121244"/>
                <a:gd name="connsiteX5" fmla="*/ 18906 w 5983453"/>
                <a:gd name="connsiteY5" fmla="*/ 1933215 h 4121244"/>
                <a:gd name="connsiteX6" fmla="*/ 29792 w 5983453"/>
                <a:gd name="connsiteY6" fmla="*/ 2553701 h 4121244"/>
                <a:gd name="connsiteX7" fmla="*/ 182192 w 5983453"/>
                <a:gd name="connsiteY7" fmla="*/ 2967358 h 4121244"/>
                <a:gd name="connsiteX8" fmla="*/ 367249 w 5983453"/>
                <a:gd name="connsiteY8" fmla="*/ 3000015 h 4121244"/>
                <a:gd name="connsiteX9" fmla="*/ 389020 w 5983453"/>
                <a:gd name="connsiteY9" fmla="*/ 3337472 h 4121244"/>
                <a:gd name="connsiteX10" fmla="*/ 1020392 w 5983453"/>
                <a:gd name="connsiteY10" fmla="*/ 3533415 h 4121244"/>
                <a:gd name="connsiteX11" fmla="*/ 2163392 w 5983453"/>
                <a:gd name="connsiteY11" fmla="*/ 3620501 h 4121244"/>
                <a:gd name="connsiteX12" fmla="*/ 2936277 w 5983453"/>
                <a:gd name="connsiteY12" fmla="*/ 3478987 h 4121244"/>
                <a:gd name="connsiteX13" fmla="*/ 3447906 w 5983453"/>
                <a:gd name="connsiteY13" fmla="*/ 3304815 h 4121244"/>
                <a:gd name="connsiteX14" fmla="*/ 4177249 w 5983453"/>
                <a:gd name="connsiteY14" fmla="*/ 3555187 h 4121244"/>
                <a:gd name="connsiteX15" fmla="*/ 4797735 w 5983453"/>
                <a:gd name="connsiteY15" fmla="*/ 3881758 h 4121244"/>
                <a:gd name="connsiteX16" fmla="*/ 5505306 w 5983453"/>
                <a:gd name="connsiteY16" fmla="*/ 4121244 h 4121244"/>
                <a:gd name="connsiteX17" fmla="*/ 5973392 w 5983453"/>
                <a:gd name="connsiteY17" fmla="*/ 2335987 h 4121244"/>
                <a:gd name="connsiteX18" fmla="*/ 5799220 w 5983453"/>
                <a:gd name="connsiteY18" fmla="*/ 703130 h 4121244"/>
                <a:gd name="connsiteX19" fmla="*/ 5483535 w 5983453"/>
                <a:gd name="connsiteY19" fmla="*/ 768444 h 4121244"/>
                <a:gd name="connsiteX20" fmla="*/ 4786849 w 5983453"/>
                <a:gd name="connsiteY20" fmla="*/ 1084130 h 4121244"/>
                <a:gd name="connsiteX21" fmla="*/ 4340535 w 5983453"/>
                <a:gd name="connsiteY21" fmla="*/ 1486901 h 4121244"/>
                <a:gd name="connsiteX22" fmla="*/ 4286106 w 5983453"/>
                <a:gd name="connsiteY22" fmla="*/ 1258301 h 4121244"/>
                <a:gd name="connsiteX23" fmla="*/ 4133706 w 5983453"/>
                <a:gd name="connsiteY23" fmla="*/ 1192987 h 4121244"/>
                <a:gd name="connsiteX24" fmla="*/ 3959535 w 5983453"/>
                <a:gd name="connsiteY24" fmla="*/ 888187 h 4121244"/>
                <a:gd name="connsiteX25" fmla="*/ 3752706 w 5983453"/>
                <a:gd name="connsiteY25" fmla="*/ 714015 h 4121244"/>
                <a:gd name="connsiteX26" fmla="*/ 3676506 w 5983453"/>
                <a:gd name="connsiteY26" fmla="*/ 452758 h 4121244"/>
                <a:gd name="connsiteX27" fmla="*/ 3284620 w 5983453"/>
                <a:gd name="connsiteY27" fmla="*/ 474530 h 4121244"/>
                <a:gd name="connsiteX28" fmla="*/ 3077792 w 5983453"/>
                <a:gd name="connsiteY28" fmla="*/ 387444 h 4121244"/>
                <a:gd name="connsiteX29" fmla="*/ 2979820 w 5983453"/>
                <a:gd name="connsiteY29" fmla="*/ 387444 h 4121244"/>
                <a:gd name="connsiteX30" fmla="*/ 2979820 w 5983453"/>
                <a:gd name="connsiteY30" fmla="*/ 398330 h 4121244"/>
                <a:gd name="connsiteX31" fmla="*/ 2892735 w 5983453"/>
                <a:gd name="connsiteY31" fmla="*/ 333015 h 4121244"/>
                <a:gd name="connsiteX32" fmla="*/ 2685906 w 5983453"/>
                <a:gd name="connsiteY32" fmla="*/ 354787 h 4121244"/>
                <a:gd name="connsiteX33" fmla="*/ 2533506 w 5983453"/>
                <a:gd name="connsiteY33" fmla="*/ 60872 h 4121244"/>
                <a:gd name="connsiteX34" fmla="*/ 2370220 w 5983453"/>
                <a:gd name="connsiteY34" fmla="*/ 49987 h 4121244"/>
                <a:gd name="connsiteX35" fmla="*/ 1804163 w 5983453"/>
                <a:gd name="connsiteY35" fmla="*/ 605158 h 4121244"/>
                <a:gd name="connsiteX36" fmla="*/ 1466706 w 5983453"/>
                <a:gd name="connsiteY36" fmla="*/ 605158 h 4121244"/>
                <a:gd name="connsiteX0" fmla="*/ 1466706 w 5983453"/>
                <a:gd name="connsiteY0" fmla="*/ 605158 h 4121244"/>
                <a:gd name="connsiteX1" fmla="*/ 1096592 w 5983453"/>
                <a:gd name="connsiteY1" fmla="*/ 757558 h 4121244"/>
                <a:gd name="connsiteX2" fmla="*/ 867992 w 5983453"/>
                <a:gd name="connsiteY2" fmla="*/ 670472 h 4121244"/>
                <a:gd name="connsiteX3" fmla="*/ 519649 w 5983453"/>
                <a:gd name="connsiteY3" fmla="*/ 746672 h 4121244"/>
                <a:gd name="connsiteX4" fmla="*/ 236620 w 5983453"/>
                <a:gd name="connsiteY4" fmla="*/ 1214758 h 4121244"/>
                <a:gd name="connsiteX5" fmla="*/ 18906 w 5983453"/>
                <a:gd name="connsiteY5" fmla="*/ 1933215 h 4121244"/>
                <a:gd name="connsiteX6" fmla="*/ 29792 w 5983453"/>
                <a:gd name="connsiteY6" fmla="*/ 2553701 h 4121244"/>
                <a:gd name="connsiteX7" fmla="*/ 182192 w 5983453"/>
                <a:gd name="connsiteY7" fmla="*/ 2967358 h 4121244"/>
                <a:gd name="connsiteX8" fmla="*/ 367249 w 5983453"/>
                <a:gd name="connsiteY8" fmla="*/ 3000015 h 4121244"/>
                <a:gd name="connsiteX9" fmla="*/ 389020 w 5983453"/>
                <a:gd name="connsiteY9" fmla="*/ 3337472 h 4121244"/>
                <a:gd name="connsiteX10" fmla="*/ 1020392 w 5983453"/>
                <a:gd name="connsiteY10" fmla="*/ 3533415 h 4121244"/>
                <a:gd name="connsiteX11" fmla="*/ 2163392 w 5983453"/>
                <a:gd name="connsiteY11" fmla="*/ 3620501 h 4121244"/>
                <a:gd name="connsiteX12" fmla="*/ 2936277 w 5983453"/>
                <a:gd name="connsiteY12" fmla="*/ 3478987 h 4121244"/>
                <a:gd name="connsiteX13" fmla="*/ 3447906 w 5983453"/>
                <a:gd name="connsiteY13" fmla="*/ 3304815 h 4121244"/>
                <a:gd name="connsiteX14" fmla="*/ 4177249 w 5983453"/>
                <a:gd name="connsiteY14" fmla="*/ 3555187 h 4121244"/>
                <a:gd name="connsiteX15" fmla="*/ 4797735 w 5983453"/>
                <a:gd name="connsiteY15" fmla="*/ 3881758 h 4121244"/>
                <a:gd name="connsiteX16" fmla="*/ 5505306 w 5983453"/>
                <a:gd name="connsiteY16" fmla="*/ 4121244 h 4121244"/>
                <a:gd name="connsiteX17" fmla="*/ 5973392 w 5983453"/>
                <a:gd name="connsiteY17" fmla="*/ 2335987 h 4121244"/>
                <a:gd name="connsiteX18" fmla="*/ 5799220 w 5983453"/>
                <a:gd name="connsiteY18" fmla="*/ 703130 h 4121244"/>
                <a:gd name="connsiteX19" fmla="*/ 5483535 w 5983453"/>
                <a:gd name="connsiteY19" fmla="*/ 768444 h 4121244"/>
                <a:gd name="connsiteX20" fmla="*/ 4786849 w 5983453"/>
                <a:gd name="connsiteY20" fmla="*/ 1084130 h 4121244"/>
                <a:gd name="connsiteX21" fmla="*/ 4340535 w 5983453"/>
                <a:gd name="connsiteY21" fmla="*/ 1486901 h 4121244"/>
                <a:gd name="connsiteX22" fmla="*/ 4286106 w 5983453"/>
                <a:gd name="connsiteY22" fmla="*/ 1258301 h 4121244"/>
                <a:gd name="connsiteX23" fmla="*/ 4133706 w 5983453"/>
                <a:gd name="connsiteY23" fmla="*/ 1192987 h 4121244"/>
                <a:gd name="connsiteX24" fmla="*/ 3959535 w 5983453"/>
                <a:gd name="connsiteY24" fmla="*/ 888187 h 4121244"/>
                <a:gd name="connsiteX25" fmla="*/ 3752706 w 5983453"/>
                <a:gd name="connsiteY25" fmla="*/ 714015 h 4121244"/>
                <a:gd name="connsiteX26" fmla="*/ 3676506 w 5983453"/>
                <a:gd name="connsiteY26" fmla="*/ 452758 h 4121244"/>
                <a:gd name="connsiteX27" fmla="*/ 3284620 w 5983453"/>
                <a:gd name="connsiteY27" fmla="*/ 474530 h 4121244"/>
                <a:gd name="connsiteX28" fmla="*/ 3077792 w 5983453"/>
                <a:gd name="connsiteY28" fmla="*/ 387444 h 4121244"/>
                <a:gd name="connsiteX29" fmla="*/ 2979820 w 5983453"/>
                <a:gd name="connsiteY29" fmla="*/ 387444 h 4121244"/>
                <a:gd name="connsiteX30" fmla="*/ 2979820 w 5983453"/>
                <a:gd name="connsiteY30" fmla="*/ 398330 h 4121244"/>
                <a:gd name="connsiteX31" fmla="*/ 2892735 w 5983453"/>
                <a:gd name="connsiteY31" fmla="*/ 333015 h 4121244"/>
                <a:gd name="connsiteX32" fmla="*/ 2685906 w 5983453"/>
                <a:gd name="connsiteY32" fmla="*/ 354787 h 4121244"/>
                <a:gd name="connsiteX33" fmla="*/ 2533506 w 5983453"/>
                <a:gd name="connsiteY33" fmla="*/ 60872 h 4121244"/>
                <a:gd name="connsiteX34" fmla="*/ 2370220 w 5983453"/>
                <a:gd name="connsiteY34" fmla="*/ 49987 h 4121244"/>
                <a:gd name="connsiteX35" fmla="*/ 1804163 w 5983453"/>
                <a:gd name="connsiteY35" fmla="*/ 605158 h 4121244"/>
                <a:gd name="connsiteX36" fmla="*/ 1466706 w 5983453"/>
                <a:gd name="connsiteY36" fmla="*/ 605158 h 4121244"/>
                <a:gd name="connsiteX0" fmla="*/ 1466706 w 5983453"/>
                <a:gd name="connsiteY0" fmla="*/ 605158 h 4121244"/>
                <a:gd name="connsiteX1" fmla="*/ 1096592 w 5983453"/>
                <a:gd name="connsiteY1" fmla="*/ 757558 h 4121244"/>
                <a:gd name="connsiteX2" fmla="*/ 867992 w 5983453"/>
                <a:gd name="connsiteY2" fmla="*/ 670472 h 4121244"/>
                <a:gd name="connsiteX3" fmla="*/ 519649 w 5983453"/>
                <a:gd name="connsiteY3" fmla="*/ 746672 h 4121244"/>
                <a:gd name="connsiteX4" fmla="*/ 236620 w 5983453"/>
                <a:gd name="connsiteY4" fmla="*/ 1214758 h 4121244"/>
                <a:gd name="connsiteX5" fmla="*/ 18906 w 5983453"/>
                <a:gd name="connsiteY5" fmla="*/ 1933215 h 4121244"/>
                <a:gd name="connsiteX6" fmla="*/ 29792 w 5983453"/>
                <a:gd name="connsiteY6" fmla="*/ 2553701 h 4121244"/>
                <a:gd name="connsiteX7" fmla="*/ 182192 w 5983453"/>
                <a:gd name="connsiteY7" fmla="*/ 2967358 h 4121244"/>
                <a:gd name="connsiteX8" fmla="*/ 367249 w 5983453"/>
                <a:gd name="connsiteY8" fmla="*/ 3000015 h 4121244"/>
                <a:gd name="connsiteX9" fmla="*/ 389020 w 5983453"/>
                <a:gd name="connsiteY9" fmla="*/ 3337472 h 4121244"/>
                <a:gd name="connsiteX10" fmla="*/ 1020392 w 5983453"/>
                <a:gd name="connsiteY10" fmla="*/ 3533415 h 4121244"/>
                <a:gd name="connsiteX11" fmla="*/ 2163392 w 5983453"/>
                <a:gd name="connsiteY11" fmla="*/ 3620501 h 4121244"/>
                <a:gd name="connsiteX12" fmla="*/ 2936277 w 5983453"/>
                <a:gd name="connsiteY12" fmla="*/ 3478987 h 4121244"/>
                <a:gd name="connsiteX13" fmla="*/ 3447906 w 5983453"/>
                <a:gd name="connsiteY13" fmla="*/ 3304815 h 4121244"/>
                <a:gd name="connsiteX14" fmla="*/ 4177249 w 5983453"/>
                <a:gd name="connsiteY14" fmla="*/ 3555187 h 4121244"/>
                <a:gd name="connsiteX15" fmla="*/ 4797735 w 5983453"/>
                <a:gd name="connsiteY15" fmla="*/ 3881758 h 4121244"/>
                <a:gd name="connsiteX16" fmla="*/ 5505306 w 5983453"/>
                <a:gd name="connsiteY16" fmla="*/ 4121244 h 4121244"/>
                <a:gd name="connsiteX17" fmla="*/ 5973392 w 5983453"/>
                <a:gd name="connsiteY17" fmla="*/ 2335987 h 4121244"/>
                <a:gd name="connsiteX18" fmla="*/ 5799220 w 5983453"/>
                <a:gd name="connsiteY18" fmla="*/ 703130 h 4121244"/>
                <a:gd name="connsiteX19" fmla="*/ 5483535 w 5983453"/>
                <a:gd name="connsiteY19" fmla="*/ 768444 h 4121244"/>
                <a:gd name="connsiteX20" fmla="*/ 4786849 w 5983453"/>
                <a:gd name="connsiteY20" fmla="*/ 1084130 h 4121244"/>
                <a:gd name="connsiteX21" fmla="*/ 4340535 w 5983453"/>
                <a:gd name="connsiteY21" fmla="*/ 1486901 h 4121244"/>
                <a:gd name="connsiteX22" fmla="*/ 4286106 w 5983453"/>
                <a:gd name="connsiteY22" fmla="*/ 1258301 h 4121244"/>
                <a:gd name="connsiteX23" fmla="*/ 4133706 w 5983453"/>
                <a:gd name="connsiteY23" fmla="*/ 1192987 h 4121244"/>
                <a:gd name="connsiteX24" fmla="*/ 3959535 w 5983453"/>
                <a:gd name="connsiteY24" fmla="*/ 888187 h 4121244"/>
                <a:gd name="connsiteX25" fmla="*/ 3752706 w 5983453"/>
                <a:gd name="connsiteY25" fmla="*/ 714015 h 4121244"/>
                <a:gd name="connsiteX26" fmla="*/ 3676506 w 5983453"/>
                <a:gd name="connsiteY26" fmla="*/ 452758 h 4121244"/>
                <a:gd name="connsiteX27" fmla="*/ 3284620 w 5983453"/>
                <a:gd name="connsiteY27" fmla="*/ 474530 h 4121244"/>
                <a:gd name="connsiteX28" fmla="*/ 3077792 w 5983453"/>
                <a:gd name="connsiteY28" fmla="*/ 387444 h 4121244"/>
                <a:gd name="connsiteX29" fmla="*/ 2979820 w 5983453"/>
                <a:gd name="connsiteY29" fmla="*/ 387444 h 4121244"/>
                <a:gd name="connsiteX30" fmla="*/ 2979820 w 5983453"/>
                <a:gd name="connsiteY30" fmla="*/ 398330 h 4121244"/>
                <a:gd name="connsiteX31" fmla="*/ 2892735 w 5983453"/>
                <a:gd name="connsiteY31" fmla="*/ 333015 h 4121244"/>
                <a:gd name="connsiteX32" fmla="*/ 2685906 w 5983453"/>
                <a:gd name="connsiteY32" fmla="*/ 354787 h 4121244"/>
                <a:gd name="connsiteX33" fmla="*/ 2533506 w 5983453"/>
                <a:gd name="connsiteY33" fmla="*/ 60872 h 4121244"/>
                <a:gd name="connsiteX34" fmla="*/ 2370220 w 5983453"/>
                <a:gd name="connsiteY34" fmla="*/ 49987 h 4121244"/>
                <a:gd name="connsiteX35" fmla="*/ 1804163 w 5983453"/>
                <a:gd name="connsiteY35" fmla="*/ 605158 h 4121244"/>
                <a:gd name="connsiteX36" fmla="*/ 1466706 w 5983453"/>
                <a:gd name="connsiteY36" fmla="*/ 605158 h 4121244"/>
                <a:gd name="connsiteX0" fmla="*/ 1466706 w 5983453"/>
                <a:gd name="connsiteY0" fmla="*/ 605158 h 4121244"/>
                <a:gd name="connsiteX1" fmla="*/ 1096592 w 5983453"/>
                <a:gd name="connsiteY1" fmla="*/ 757558 h 4121244"/>
                <a:gd name="connsiteX2" fmla="*/ 867992 w 5983453"/>
                <a:gd name="connsiteY2" fmla="*/ 670472 h 4121244"/>
                <a:gd name="connsiteX3" fmla="*/ 519649 w 5983453"/>
                <a:gd name="connsiteY3" fmla="*/ 746672 h 4121244"/>
                <a:gd name="connsiteX4" fmla="*/ 236620 w 5983453"/>
                <a:gd name="connsiteY4" fmla="*/ 1214758 h 4121244"/>
                <a:gd name="connsiteX5" fmla="*/ 18906 w 5983453"/>
                <a:gd name="connsiteY5" fmla="*/ 1933215 h 4121244"/>
                <a:gd name="connsiteX6" fmla="*/ 29792 w 5983453"/>
                <a:gd name="connsiteY6" fmla="*/ 2553701 h 4121244"/>
                <a:gd name="connsiteX7" fmla="*/ 182192 w 5983453"/>
                <a:gd name="connsiteY7" fmla="*/ 2967358 h 4121244"/>
                <a:gd name="connsiteX8" fmla="*/ 367249 w 5983453"/>
                <a:gd name="connsiteY8" fmla="*/ 3000015 h 4121244"/>
                <a:gd name="connsiteX9" fmla="*/ 389020 w 5983453"/>
                <a:gd name="connsiteY9" fmla="*/ 3337472 h 4121244"/>
                <a:gd name="connsiteX10" fmla="*/ 1020392 w 5983453"/>
                <a:gd name="connsiteY10" fmla="*/ 3533415 h 4121244"/>
                <a:gd name="connsiteX11" fmla="*/ 2163392 w 5983453"/>
                <a:gd name="connsiteY11" fmla="*/ 3620501 h 4121244"/>
                <a:gd name="connsiteX12" fmla="*/ 2936277 w 5983453"/>
                <a:gd name="connsiteY12" fmla="*/ 3478987 h 4121244"/>
                <a:gd name="connsiteX13" fmla="*/ 3447906 w 5983453"/>
                <a:gd name="connsiteY13" fmla="*/ 3304815 h 4121244"/>
                <a:gd name="connsiteX14" fmla="*/ 4177249 w 5983453"/>
                <a:gd name="connsiteY14" fmla="*/ 3555187 h 4121244"/>
                <a:gd name="connsiteX15" fmla="*/ 4797735 w 5983453"/>
                <a:gd name="connsiteY15" fmla="*/ 3881758 h 4121244"/>
                <a:gd name="connsiteX16" fmla="*/ 5505306 w 5983453"/>
                <a:gd name="connsiteY16" fmla="*/ 4121244 h 4121244"/>
                <a:gd name="connsiteX17" fmla="*/ 5973392 w 5983453"/>
                <a:gd name="connsiteY17" fmla="*/ 2335987 h 4121244"/>
                <a:gd name="connsiteX18" fmla="*/ 5799220 w 5983453"/>
                <a:gd name="connsiteY18" fmla="*/ 703130 h 4121244"/>
                <a:gd name="connsiteX19" fmla="*/ 5483535 w 5983453"/>
                <a:gd name="connsiteY19" fmla="*/ 768444 h 4121244"/>
                <a:gd name="connsiteX20" fmla="*/ 4786849 w 5983453"/>
                <a:gd name="connsiteY20" fmla="*/ 1084130 h 4121244"/>
                <a:gd name="connsiteX21" fmla="*/ 4340535 w 5983453"/>
                <a:gd name="connsiteY21" fmla="*/ 1486901 h 4121244"/>
                <a:gd name="connsiteX22" fmla="*/ 4286106 w 5983453"/>
                <a:gd name="connsiteY22" fmla="*/ 1258301 h 4121244"/>
                <a:gd name="connsiteX23" fmla="*/ 4133706 w 5983453"/>
                <a:gd name="connsiteY23" fmla="*/ 1192987 h 4121244"/>
                <a:gd name="connsiteX24" fmla="*/ 3959535 w 5983453"/>
                <a:gd name="connsiteY24" fmla="*/ 888187 h 4121244"/>
                <a:gd name="connsiteX25" fmla="*/ 3752706 w 5983453"/>
                <a:gd name="connsiteY25" fmla="*/ 714015 h 4121244"/>
                <a:gd name="connsiteX26" fmla="*/ 3730934 w 5983453"/>
                <a:gd name="connsiteY26" fmla="*/ 398329 h 4121244"/>
                <a:gd name="connsiteX27" fmla="*/ 3284620 w 5983453"/>
                <a:gd name="connsiteY27" fmla="*/ 474530 h 4121244"/>
                <a:gd name="connsiteX28" fmla="*/ 3077792 w 5983453"/>
                <a:gd name="connsiteY28" fmla="*/ 387444 h 4121244"/>
                <a:gd name="connsiteX29" fmla="*/ 2979820 w 5983453"/>
                <a:gd name="connsiteY29" fmla="*/ 387444 h 4121244"/>
                <a:gd name="connsiteX30" fmla="*/ 2979820 w 5983453"/>
                <a:gd name="connsiteY30" fmla="*/ 398330 h 4121244"/>
                <a:gd name="connsiteX31" fmla="*/ 2892735 w 5983453"/>
                <a:gd name="connsiteY31" fmla="*/ 333015 h 4121244"/>
                <a:gd name="connsiteX32" fmla="*/ 2685906 w 5983453"/>
                <a:gd name="connsiteY32" fmla="*/ 354787 h 4121244"/>
                <a:gd name="connsiteX33" fmla="*/ 2533506 w 5983453"/>
                <a:gd name="connsiteY33" fmla="*/ 60872 h 4121244"/>
                <a:gd name="connsiteX34" fmla="*/ 2370220 w 5983453"/>
                <a:gd name="connsiteY34" fmla="*/ 49987 h 4121244"/>
                <a:gd name="connsiteX35" fmla="*/ 1804163 w 5983453"/>
                <a:gd name="connsiteY35" fmla="*/ 605158 h 4121244"/>
                <a:gd name="connsiteX36" fmla="*/ 1466706 w 5983453"/>
                <a:gd name="connsiteY36" fmla="*/ 605158 h 4121244"/>
                <a:gd name="connsiteX0" fmla="*/ 1466706 w 5983453"/>
                <a:gd name="connsiteY0" fmla="*/ 605158 h 4121244"/>
                <a:gd name="connsiteX1" fmla="*/ 1096592 w 5983453"/>
                <a:gd name="connsiteY1" fmla="*/ 757558 h 4121244"/>
                <a:gd name="connsiteX2" fmla="*/ 867992 w 5983453"/>
                <a:gd name="connsiteY2" fmla="*/ 670472 h 4121244"/>
                <a:gd name="connsiteX3" fmla="*/ 519649 w 5983453"/>
                <a:gd name="connsiteY3" fmla="*/ 746672 h 4121244"/>
                <a:gd name="connsiteX4" fmla="*/ 236620 w 5983453"/>
                <a:gd name="connsiteY4" fmla="*/ 1214758 h 4121244"/>
                <a:gd name="connsiteX5" fmla="*/ 18906 w 5983453"/>
                <a:gd name="connsiteY5" fmla="*/ 1933215 h 4121244"/>
                <a:gd name="connsiteX6" fmla="*/ 29792 w 5983453"/>
                <a:gd name="connsiteY6" fmla="*/ 2553701 h 4121244"/>
                <a:gd name="connsiteX7" fmla="*/ 182192 w 5983453"/>
                <a:gd name="connsiteY7" fmla="*/ 2967358 h 4121244"/>
                <a:gd name="connsiteX8" fmla="*/ 367249 w 5983453"/>
                <a:gd name="connsiteY8" fmla="*/ 3000015 h 4121244"/>
                <a:gd name="connsiteX9" fmla="*/ 389020 w 5983453"/>
                <a:gd name="connsiteY9" fmla="*/ 3337472 h 4121244"/>
                <a:gd name="connsiteX10" fmla="*/ 1020392 w 5983453"/>
                <a:gd name="connsiteY10" fmla="*/ 3533415 h 4121244"/>
                <a:gd name="connsiteX11" fmla="*/ 2163392 w 5983453"/>
                <a:gd name="connsiteY11" fmla="*/ 3620501 h 4121244"/>
                <a:gd name="connsiteX12" fmla="*/ 2936277 w 5983453"/>
                <a:gd name="connsiteY12" fmla="*/ 3478987 h 4121244"/>
                <a:gd name="connsiteX13" fmla="*/ 3447906 w 5983453"/>
                <a:gd name="connsiteY13" fmla="*/ 3304815 h 4121244"/>
                <a:gd name="connsiteX14" fmla="*/ 4177249 w 5983453"/>
                <a:gd name="connsiteY14" fmla="*/ 3555187 h 4121244"/>
                <a:gd name="connsiteX15" fmla="*/ 4797735 w 5983453"/>
                <a:gd name="connsiteY15" fmla="*/ 3881758 h 4121244"/>
                <a:gd name="connsiteX16" fmla="*/ 5505306 w 5983453"/>
                <a:gd name="connsiteY16" fmla="*/ 4121244 h 4121244"/>
                <a:gd name="connsiteX17" fmla="*/ 5973392 w 5983453"/>
                <a:gd name="connsiteY17" fmla="*/ 2335987 h 4121244"/>
                <a:gd name="connsiteX18" fmla="*/ 5799220 w 5983453"/>
                <a:gd name="connsiteY18" fmla="*/ 703130 h 4121244"/>
                <a:gd name="connsiteX19" fmla="*/ 5483535 w 5983453"/>
                <a:gd name="connsiteY19" fmla="*/ 768444 h 4121244"/>
                <a:gd name="connsiteX20" fmla="*/ 4786849 w 5983453"/>
                <a:gd name="connsiteY20" fmla="*/ 1084130 h 4121244"/>
                <a:gd name="connsiteX21" fmla="*/ 4340535 w 5983453"/>
                <a:gd name="connsiteY21" fmla="*/ 1486901 h 4121244"/>
                <a:gd name="connsiteX22" fmla="*/ 4286106 w 5983453"/>
                <a:gd name="connsiteY22" fmla="*/ 1258301 h 4121244"/>
                <a:gd name="connsiteX23" fmla="*/ 4133706 w 5983453"/>
                <a:gd name="connsiteY23" fmla="*/ 1192987 h 4121244"/>
                <a:gd name="connsiteX24" fmla="*/ 3959535 w 5983453"/>
                <a:gd name="connsiteY24" fmla="*/ 888187 h 4121244"/>
                <a:gd name="connsiteX25" fmla="*/ 3861563 w 5983453"/>
                <a:gd name="connsiteY25" fmla="*/ 692243 h 4121244"/>
                <a:gd name="connsiteX26" fmla="*/ 3730934 w 5983453"/>
                <a:gd name="connsiteY26" fmla="*/ 398329 h 4121244"/>
                <a:gd name="connsiteX27" fmla="*/ 3284620 w 5983453"/>
                <a:gd name="connsiteY27" fmla="*/ 474530 h 4121244"/>
                <a:gd name="connsiteX28" fmla="*/ 3077792 w 5983453"/>
                <a:gd name="connsiteY28" fmla="*/ 387444 h 4121244"/>
                <a:gd name="connsiteX29" fmla="*/ 2979820 w 5983453"/>
                <a:gd name="connsiteY29" fmla="*/ 387444 h 4121244"/>
                <a:gd name="connsiteX30" fmla="*/ 2979820 w 5983453"/>
                <a:gd name="connsiteY30" fmla="*/ 398330 h 4121244"/>
                <a:gd name="connsiteX31" fmla="*/ 2892735 w 5983453"/>
                <a:gd name="connsiteY31" fmla="*/ 333015 h 4121244"/>
                <a:gd name="connsiteX32" fmla="*/ 2685906 w 5983453"/>
                <a:gd name="connsiteY32" fmla="*/ 354787 h 4121244"/>
                <a:gd name="connsiteX33" fmla="*/ 2533506 w 5983453"/>
                <a:gd name="connsiteY33" fmla="*/ 60872 h 4121244"/>
                <a:gd name="connsiteX34" fmla="*/ 2370220 w 5983453"/>
                <a:gd name="connsiteY34" fmla="*/ 49987 h 4121244"/>
                <a:gd name="connsiteX35" fmla="*/ 1804163 w 5983453"/>
                <a:gd name="connsiteY35" fmla="*/ 605158 h 4121244"/>
                <a:gd name="connsiteX36" fmla="*/ 1466706 w 5983453"/>
                <a:gd name="connsiteY36" fmla="*/ 605158 h 4121244"/>
                <a:gd name="connsiteX0" fmla="*/ 1466706 w 5983453"/>
                <a:gd name="connsiteY0" fmla="*/ 605158 h 4121244"/>
                <a:gd name="connsiteX1" fmla="*/ 1096592 w 5983453"/>
                <a:gd name="connsiteY1" fmla="*/ 757558 h 4121244"/>
                <a:gd name="connsiteX2" fmla="*/ 867992 w 5983453"/>
                <a:gd name="connsiteY2" fmla="*/ 670472 h 4121244"/>
                <a:gd name="connsiteX3" fmla="*/ 519649 w 5983453"/>
                <a:gd name="connsiteY3" fmla="*/ 746672 h 4121244"/>
                <a:gd name="connsiteX4" fmla="*/ 236620 w 5983453"/>
                <a:gd name="connsiteY4" fmla="*/ 1214758 h 4121244"/>
                <a:gd name="connsiteX5" fmla="*/ 18906 w 5983453"/>
                <a:gd name="connsiteY5" fmla="*/ 1933215 h 4121244"/>
                <a:gd name="connsiteX6" fmla="*/ 29792 w 5983453"/>
                <a:gd name="connsiteY6" fmla="*/ 2553701 h 4121244"/>
                <a:gd name="connsiteX7" fmla="*/ 182192 w 5983453"/>
                <a:gd name="connsiteY7" fmla="*/ 2967358 h 4121244"/>
                <a:gd name="connsiteX8" fmla="*/ 367249 w 5983453"/>
                <a:gd name="connsiteY8" fmla="*/ 3000015 h 4121244"/>
                <a:gd name="connsiteX9" fmla="*/ 389020 w 5983453"/>
                <a:gd name="connsiteY9" fmla="*/ 3337472 h 4121244"/>
                <a:gd name="connsiteX10" fmla="*/ 1020392 w 5983453"/>
                <a:gd name="connsiteY10" fmla="*/ 3533415 h 4121244"/>
                <a:gd name="connsiteX11" fmla="*/ 2163392 w 5983453"/>
                <a:gd name="connsiteY11" fmla="*/ 3620501 h 4121244"/>
                <a:gd name="connsiteX12" fmla="*/ 2936277 w 5983453"/>
                <a:gd name="connsiteY12" fmla="*/ 3478987 h 4121244"/>
                <a:gd name="connsiteX13" fmla="*/ 3447906 w 5983453"/>
                <a:gd name="connsiteY13" fmla="*/ 3304815 h 4121244"/>
                <a:gd name="connsiteX14" fmla="*/ 4177249 w 5983453"/>
                <a:gd name="connsiteY14" fmla="*/ 3555187 h 4121244"/>
                <a:gd name="connsiteX15" fmla="*/ 4797735 w 5983453"/>
                <a:gd name="connsiteY15" fmla="*/ 3881758 h 4121244"/>
                <a:gd name="connsiteX16" fmla="*/ 5505306 w 5983453"/>
                <a:gd name="connsiteY16" fmla="*/ 4121244 h 4121244"/>
                <a:gd name="connsiteX17" fmla="*/ 5973392 w 5983453"/>
                <a:gd name="connsiteY17" fmla="*/ 2335987 h 4121244"/>
                <a:gd name="connsiteX18" fmla="*/ 5799220 w 5983453"/>
                <a:gd name="connsiteY18" fmla="*/ 703130 h 4121244"/>
                <a:gd name="connsiteX19" fmla="*/ 5483535 w 5983453"/>
                <a:gd name="connsiteY19" fmla="*/ 768444 h 4121244"/>
                <a:gd name="connsiteX20" fmla="*/ 4786849 w 5983453"/>
                <a:gd name="connsiteY20" fmla="*/ 1084130 h 4121244"/>
                <a:gd name="connsiteX21" fmla="*/ 4340535 w 5983453"/>
                <a:gd name="connsiteY21" fmla="*/ 1486901 h 4121244"/>
                <a:gd name="connsiteX22" fmla="*/ 4286106 w 5983453"/>
                <a:gd name="connsiteY22" fmla="*/ 1258301 h 4121244"/>
                <a:gd name="connsiteX23" fmla="*/ 4133706 w 5983453"/>
                <a:gd name="connsiteY23" fmla="*/ 1192987 h 4121244"/>
                <a:gd name="connsiteX24" fmla="*/ 3959535 w 5983453"/>
                <a:gd name="connsiteY24" fmla="*/ 888187 h 4121244"/>
                <a:gd name="connsiteX25" fmla="*/ 3861563 w 5983453"/>
                <a:gd name="connsiteY25" fmla="*/ 692243 h 4121244"/>
                <a:gd name="connsiteX26" fmla="*/ 3730934 w 5983453"/>
                <a:gd name="connsiteY26" fmla="*/ 398329 h 4121244"/>
                <a:gd name="connsiteX27" fmla="*/ 3284620 w 5983453"/>
                <a:gd name="connsiteY27" fmla="*/ 474530 h 4121244"/>
                <a:gd name="connsiteX28" fmla="*/ 3077792 w 5983453"/>
                <a:gd name="connsiteY28" fmla="*/ 387444 h 4121244"/>
                <a:gd name="connsiteX29" fmla="*/ 2979820 w 5983453"/>
                <a:gd name="connsiteY29" fmla="*/ 387444 h 4121244"/>
                <a:gd name="connsiteX30" fmla="*/ 2979820 w 5983453"/>
                <a:gd name="connsiteY30" fmla="*/ 398330 h 4121244"/>
                <a:gd name="connsiteX31" fmla="*/ 2892735 w 5983453"/>
                <a:gd name="connsiteY31" fmla="*/ 333015 h 4121244"/>
                <a:gd name="connsiteX32" fmla="*/ 2685906 w 5983453"/>
                <a:gd name="connsiteY32" fmla="*/ 354787 h 4121244"/>
                <a:gd name="connsiteX33" fmla="*/ 2533506 w 5983453"/>
                <a:gd name="connsiteY33" fmla="*/ 60872 h 4121244"/>
                <a:gd name="connsiteX34" fmla="*/ 2370220 w 5983453"/>
                <a:gd name="connsiteY34" fmla="*/ 49987 h 4121244"/>
                <a:gd name="connsiteX35" fmla="*/ 1804163 w 5983453"/>
                <a:gd name="connsiteY35" fmla="*/ 605158 h 4121244"/>
                <a:gd name="connsiteX36" fmla="*/ 1466706 w 5983453"/>
                <a:gd name="connsiteY36" fmla="*/ 605158 h 4121244"/>
                <a:gd name="connsiteX0" fmla="*/ 1466706 w 5983453"/>
                <a:gd name="connsiteY0" fmla="*/ 605158 h 4121244"/>
                <a:gd name="connsiteX1" fmla="*/ 1096592 w 5983453"/>
                <a:gd name="connsiteY1" fmla="*/ 757558 h 4121244"/>
                <a:gd name="connsiteX2" fmla="*/ 867992 w 5983453"/>
                <a:gd name="connsiteY2" fmla="*/ 670472 h 4121244"/>
                <a:gd name="connsiteX3" fmla="*/ 519649 w 5983453"/>
                <a:gd name="connsiteY3" fmla="*/ 746672 h 4121244"/>
                <a:gd name="connsiteX4" fmla="*/ 236620 w 5983453"/>
                <a:gd name="connsiteY4" fmla="*/ 1214758 h 4121244"/>
                <a:gd name="connsiteX5" fmla="*/ 18906 w 5983453"/>
                <a:gd name="connsiteY5" fmla="*/ 1933215 h 4121244"/>
                <a:gd name="connsiteX6" fmla="*/ 29792 w 5983453"/>
                <a:gd name="connsiteY6" fmla="*/ 2553701 h 4121244"/>
                <a:gd name="connsiteX7" fmla="*/ 182192 w 5983453"/>
                <a:gd name="connsiteY7" fmla="*/ 2967358 h 4121244"/>
                <a:gd name="connsiteX8" fmla="*/ 367249 w 5983453"/>
                <a:gd name="connsiteY8" fmla="*/ 3000015 h 4121244"/>
                <a:gd name="connsiteX9" fmla="*/ 389020 w 5983453"/>
                <a:gd name="connsiteY9" fmla="*/ 3337472 h 4121244"/>
                <a:gd name="connsiteX10" fmla="*/ 1020392 w 5983453"/>
                <a:gd name="connsiteY10" fmla="*/ 3533415 h 4121244"/>
                <a:gd name="connsiteX11" fmla="*/ 2163392 w 5983453"/>
                <a:gd name="connsiteY11" fmla="*/ 3620501 h 4121244"/>
                <a:gd name="connsiteX12" fmla="*/ 2936277 w 5983453"/>
                <a:gd name="connsiteY12" fmla="*/ 3478987 h 4121244"/>
                <a:gd name="connsiteX13" fmla="*/ 3447906 w 5983453"/>
                <a:gd name="connsiteY13" fmla="*/ 3304815 h 4121244"/>
                <a:gd name="connsiteX14" fmla="*/ 4177249 w 5983453"/>
                <a:gd name="connsiteY14" fmla="*/ 3555187 h 4121244"/>
                <a:gd name="connsiteX15" fmla="*/ 4797735 w 5983453"/>
                <a:gd name="connsiteY15" fmla="*/ 3881758 h 4121244"/>
                <a:gd name="connsiteX16" fmla="*/ 5505306 w 5983453"/>
                <a:gd name="connsiteY16" fmla="*/ 4121244 h 4121244"/>
                <a:gd name="connsiteX17" fmla="*/ 5973392 w 5983453"/>
                <a:gd name="connsiteY17" fmla="*/ 2335987 h 4121244"/>
                <a:gd name="connsiteX18" fmla="*/ 5799220 w 5983453"/>
                <a:gd name="connsiteY18" fmla="*/ 703130 h 4121244"/>
                <a:gd name="connsiteX19" fmla="*/ 5483535 w 5983453"/>
                <a:gd name="connsiteY19" fmla="*/ 768444 h 4121244"/>
                <a:gd name="connsiteX20" fmla="*/ 4786849 w 5983453"/>
                <a:gd name="connsiteY20" fmla="*/ 1084130 h 4121244"/>
                <a:gd name="connsiteX21" fmla="*/ 4340535 w 5983453"/>
                <a:gd name="connsiteY21" fmla="*/ 1486901 h 4121244"/>
                <a:gd name="connsiteX22" fmla="*/ 4286106 w 5983453"/>
                <a:gd name="connsiteY22" fmla="*/ 1258301 h 4121244"/>
                <a:gd name="connsiteX23" fmla="*/ 4133706 w 5983453"/>
                <a:gd name="connsiteY23" fmla="*/ 1192987 h 4121244"/>
                <a:gd name="connsiteX24" fmla="*/ 3959535 w 5983453"/>
                <a:gd name="connsiteY24" fmla="*/ 888187 h 4121244"/>
                <a:gd name="connsiteX25" fmla="*/ 3730934 w 5983453"/>
                <a:gd name="connsiteY25" fmla="*/ 398329 h 4121244"/>
                <a:gd name="connsiteX26" fmla="*/ 3284620 w 5983453"/>
                <a:gd name="connsiteY26" fmla="*/ 474530 h 4121244"/>
                <a:gd name="connsiteX27" fmla="*/ 3077792 w 5983453"/>
                <a:gd name="connsiteY27" fmla="*/ 387444 h 4121244"/>
                <a:gd name="connsiteX28" fmla="*/ 2979820 w 5983453"/>
                <a:gd name="connsiteY28" fmla="*/ 387444 h 4121244"/>
                <a:gd name="connsiteX29" fmla="*/ 2979820 w 5983453"/>
                <a:gd name="connsiteY29" fmla="*/ 398330 h 4121244"/>
                <a:gd name="connsiteX30" fmla="*/ 2892735 w 5983453"/>
                <a:gd name="connsiteY30" fmla="*/ 333015 h 4121244"/>
                <a:gd name="connsiteX31" fmla="*/ 2685906 w 5983453"/>
                <a:gd name="connsiteY31" fmla="*/ 354787 h 4121244"/>
                <a:gd name="connsiteX32" fmla="*/ 2533506 w 5983453"/>
                <a:gd name="connsiteY32" fmla="*/ 60872 h 4121244"/>
                <a:gd name="connsiteX33" fmla="*/ 2370220 w 5983453"/>
                <a:gd name="connsiteY33" fmla="*/ 49987 h 4121244"/>
                <a:gd name="connsiteX34" fmla="*/ 1804163 w 5983453"/>
                <a:gd name="connsiteY34" fmla="*/ 605158 h 4121244"/>
                <a:gd name="connsiteX35" fmla="*/ 1466706 w 5983453"/>
                <a:gd name="connsiteY35" fmla="*/ 605158 h 4121244"/>
                <a:gd name="connsiteX0" fmla="*/ 1466706 w 5983453"/>
                <a:gd name="connsiteY0" fmla="*/ 605158 h 4121244"/>
                <a:gd name="connsiteX1" fmla="*/ 1096592 w 5983453"/>
                <a:gd name="connsiteY1" fmla="*/ 757558 h 4121244"/>
                <a:gd name="connsiteX2" fmla="*/ 867992 w 5983453"/>
                <a:gd name="connsiteY2" fmla="*/ 670472 h 4121244"/>
                <a:gd name="connsiteX3" fmla="*/ 519649 w 5983453"/>
                <a:gd name="connsiteY3" fmla="*/ 746672 h 4121244"/>
                <a:gd name="connsiteX4" fmla="*/ 236620 w 5983453"/>
                <a:gd name="connsiteY4" fmla="*/ 1214758 h 4121244"/>
                <a:gd name="connsiteX5" fmla="*/ 18906 w 5983453"/>
                <a:gd name="connsiteY5" fmla="*/ 1933215 h 4121244"/>
                <a:gd name="connsiteX6" fmla="*/ 29792 w 5983453"/>
                <a:gd name="connsiteY6" fmla="*/ 2553701 h 4121244"/>
                <a:gd name="connsiteX7" fmla="*/ 182192 w 5983453"/>
                <a:gd name="connsiteY7" fmla="*/ 2967358 h 4121244"/>
                <a:gd name="connsiteX8" fmla="*/ 367249 w 5983453"/>
                <a:gd name="connsiteY8" fmla="*/ 3000015 h 4121244"/>
                <a:gd name="connsiteX9" fmla="*/ 389020 w 5983453"/>
                <a:gd name="connsiteY9" fmla="*/ 3337472 h 4121244"/>
                <a:gd name="connsiteX10" fmla="*/ 1020392 w 5983453"/>
                <a:gd name="connsiteY10" fmla="*/ 3533415 h 4121244"/>
                <a:gd name="connsiteX11" fmla="*/ 2163392 w 5983453"/>
                <a:gd name="connsiteY11" fmla="*/ 3620501 h 4121244"/>
                <a:gd name="connsiteX12" fmla="*/ 2936277 w 5983453"/>
                <a:gd name="connsiteY12" fmla="*/ 3478987 h 4121244"/>
                <a:gd name="connsiteX13" fmla="*/ 3447906 w 5983453"/>
                <a:gd name="connsiteY13" fmla="*/ 3304815 h 4121244"/>
                <a:gd name="connsiteX14" fmla="*/ 4177249 w 5983453"/>
                <a:gd name="connsiteY14" fmla="*/ 3555187 h 4121244"/>
                <a:gd name="connsiteX15" fmla="*/ 4797735 w 5983453"/>
                <a:gd name="connsiteY15" fmla="*/ 3881758 h 4121244"/>
                <a:gd name="connsiteX16" fmla="*/ 5505306 w 5983453"/>
                <a:gd name="connsiteY16" fmla="*/ 4121244 h 4121244"/>
                <a:gd name="connsiteX17" fmla="*/ 5973392 w 5983453"/>
                <a:gd name="connsiteY17" fmla="*/ 2335987 h 4121244"/>
                <a:gd name="connsiteX18" fmla="*/ 5799220 w 5983453"/>
                <a:gd name="connsiteY18" fmla="*/ 703130 h 4121244"/>
                <a:gd name="connsiteX19" fmla="*/ 5483535 w 5983453"/>
                <a:gd name="connsiteY19" fmla="*/ 768444 h 4121244"/>
                <a:gd name="connsiteX20" fmla="*/ 4786849 w 5983453"/>
                <a:gd name="connsiteY20" fmla="*/ 1084130 h 4121244"/>
                <a:gd name="connsiteX21" fmla="*/ 4340535 w 5983453"/>
                <a:gd name="connsiteY21" fmla="*/ 1486901 h 4121244"/>
                <a:gd name="connsiteX22" fmla="*/ 4286106 w 5983453"/>
                <a:gd name="connsiteY22" fmla="*/ 1258301 h 4121244"/>
                <a:gd name="connsiteX23" fmla="*/ 4133706 w 5983453"/>
                <a:gd name="connsiteY23" fmla="*/ 1192987 h 4121244"/>
                <a:gd name="connsiteX24" fmla="*/ 4057506 w 5983453"/>
                <a:gd name="connsiteY24" fmla="*/ 768445 h 4121244"/>
                <a:gd name="connsiteX25" fmla="*/ 3730934 w 5983453"/>
                <a:gd name="connsiteY25" fmla="*/ 398329 h 4121244"/>
                <a:gd name="connsiteX26" fmla="*/ 3284620 w 5983453"/>
                <a:gd name="connsiteY26" fmla="*/ 474530 h 4121244"/>
                <a:gd name="connsiteX27" fmla="*/ 3077792 w 5983453"/>
                <a:gd name="connsiteY27" fmla="*/ 387444 h 4121244"/>
                <a:gd name="connsiteX28" fmla="*/ 2979820 w 5983453"/>
                <a:gd name="connsiteY28" fmla="*/ 387444 h 4121244"/>
                <a:gd name="connsiteX29" fmla="*/ 2979820 w 5983453"/>
                <a:gd name="connsiteY29" fmla="*/ 398330 h 4121244"/>
                <a:gd name="connsiteX30" fmla="*/ 2892735 w 5983453"/>
                <a:gd name="connsiteY30" fmla="*/ 333015 h 4121244"/>
                <a:gd name="connsiteX31" fmla="*/ 2685906 w 5983453"/>
                <a:gd name="connsiteY31" fmla="*/ 354787 h 4121244"/>
                <a:gd name="connsiteX32" fmla="*/ 2533506 w 5983453"/>
                <a:gd name="connsiteY32" fmla="*/ 60872 h 4121244"/>
                <a:gd name="connsiteX33" fmla="*/ 2370220 w 5983453"/>
                <a:gd name="connsiteY33" fmla="*/ 49987 h 4121244"/>
                <a:gd name="connsiteX34" fmla="*/ 1804163 w 5983453"/>
                <a:gd name="connsiteY34" fmla="*/ 605158 h 4121244"/>
                <a:gd name="connsiteX35" fmla="*/ 1466706 w 5983453"/>
                <a:gd name="connsiteY35" fmla="*/ 605158 h 4121244"/>
                <a:gd name="connsiteX0" fmla="*/ 1466706 w 5983453"/>
                <a:gd name="connsiteY0" fmla="*/ 605158 h 4121244"/>
                <a:gd name="connsiteX1" fmla="*/ 1096592 w 5983453"/>
                <a:gd name="connsiteY1" fmla="*/ 757558 h 4121244"/>
                <a:gd name="connsiteX2" fmla="*/ 867992 w 5983453"/>
                <a:gd name="connsiteY2" fmla="*/ 670472 h 4121244"/>
                <a:gd name="connsiteX3" fmla="*/ 519649 w 5983453"/>
                <a:gd name="connsiteY3" fmla="*/ 746672 h 4121244"/>
                <a:gd name="connsiteX4" fmla="*/ 236620 w 5983453"/>
                <a:gd name="connsiteY4" fmla="*/ 1214758 h 4121244"/>
                <a:gd name="connsiteX5" fmla="*/ 18906 w 5983453"/>
                <a:gd name="connsiteY5" fmla="*/ 1933215 h 4121244"/>
                <a:gd name="connsiteX6" fmla="*/ 29792 w 5983453"/>
                <a:gd name="connsiteY6" fmla="*/ 2553701 h 4121244"/>
                <a:gd name="connsiteX7" fmla="*/ 182192 w 5983453"/>
                <a:gd name="connsiteY7" fmla="*/ 2967358 h 4121244"/>
                <a:gd name="connsiteX8" fmla="*/ 367249 w 5983453"/>
                <a:gd name="connsiteY8" fmla="*/ 3000015 h 4121244"/>
                <a:gd name="connsiteX9" fmla="*/ 389020 w 5983453"/>
                <a:gd name="connsiteY9" fmla="*/ 3337472 h 4121244"/>
                <a:gd name="connsiteX10" fmla="*/ 1020392 w 5983453"/>
                <a:gd name="connsiteY10" fmla="*/ 3533415 h 4121244"/>
                <a:gd name="connsiteX11" fmla="*/ 2163392 w 5983453"/>
                <a:gd name="connsiteY11" fmla="*/ 3620501 h 4121244"/>
                <a:gd name="connsiteX12" fmla="*/ 2936277 w 5983453"/>
                <a:gd name="connsiteY12" fmla="*/ 3478987 h 4121244"/>
                <a:gd name="connsiteX13" fmla="*/ 3447906 w 5983453"/>
                <a:gd name="connsiteY13" fmla="*/ 3304815 h 4121244"/>
                <a:gd name="connsiteX14" fmla="*/ 4177249 w 5983453"/>
                <a:gd name="connsiteY14" fmla="*/ 3555187 h 4121244"/>
                <a:gd name="connsiteX15" fmla="*/ 4797735 w 5983453"/>
                <a:gd name="connsiteY15" fmla="*/ 3881758 h 4121244"/>
                <a:gd name="connsiteX16" fmla="*/ 5505306 w 5983453"/>
                <a:gd name="connsiteY16" fmla="*/ 4121244 h 4121244"/>
                <a:gd name="connsiteX17" fmla="*/ 5973392 w 5983453"/>
                <a:gd name="connsiteY17" fmla="*/ 2335987 h 4121244"/>
                <a:gd name="connsiteX18" fmla="*/ 5799220 w 5983453"/>
                <a:gd name="connsiteY18" fmla="*/ 703130 h 4121244"/>
                <a:gd name="connsiteX19" fmla="*/ 5483535 w 5983453"/>
                <a:gd name="connsiteY19" fmla="*/ 768444 h 4121244"/>
                <a:gd name="connsiteX20" fmla="*/ 4786849 w 5983453"/>
                <a:gd name="connsiteY20" fmla="*/ 1084130 h 4121244"/>
                <a:gd name="connsiteX21" fmla="*/ 4340535 w 5983453"/>
                <a:gd name="connsiteY21" fmla="*/ 1486901 h 4121244"/>
                <a:gd name="connsiteX22" fmla="*/ 4286106 w 5983453"/>
                <a:gd name="connsiteY22" fmla="*/ 1258301 h 4121244"/>
                <a:gd name="connsiteX23" fmla="*/ 4133706 w 5983453"/>
                <a:gd name="connsiteY23" fmla="*/ 1192987 h 4121244"/>
                <a:gd name="connsiteX24" fmla="*/ 4057506 w 5983453"/>
                <a:gd name="connsiteY24" fmla="*/ 768445 h 4121244"/>
                <a:gd name="connsiteX25" fmla="*/ 3741820 w 5983453"/>
                <a:gd name="connsiteY25" fmla="*/ 354786 h 4121244"/>
                <a:gd name="connsiteX26" fmla="*/ 3284620 w 5983453"/>
                <a:gd name="connsiteY26" fmla="*/ 474530 h 4121244"/>
                <a:gd name="connsiteX27" fmla="*/ 3077792 w 5983453"/>
                <a:gd name="connsiteY27" fmla="*/ 387444 h 4121244"/>
                <a:gd name="connsiteX28" fmla="*/ 2979820 w 5983453"/>
                <a:gd name="connsiteY28" fmla="*/ 387444 h 4121244"/>
                <a:gd name="connsiteX29" fmla="*/ 2979820 w 5983453"/>
                <a:gd name="connsiteY29" fmla="*/ 398330 h 4121244"/>
                <a:gd name="connsiteX30" fmla="*/ 2892735 w 5983453"/>
                <a:gd name="connsiteY30" fmla="*/ 333015 h 4121244"/>
                <a:gd name="connsiteX31" fmla="*/ 2685906 w 5983453"/>
                <a:gd name="connsiteY31" fmla="*/ 354787 h 4121244"/>
                <a:gd name="connsiteX32" fmla="*/ 2533506 w 5983453"/>
                <a:gd name="connsiteY32" fmla="*/ 60872 h 4121244"/>
                <a:gd name="connsiteX33" fmla="*/ 2370220 w 5983453"/>
                <a:gd name="connsiteY33" fmla="*/ 49987 h 4121244"/>
                <a:gd name="connsiteX34" fmla="*/ 1804163 w 5983453"/>
                <a:gd name="connsiteY34" fmla="*/ 605158 h 4121244"/>
                <a:gd name="connsiteX35" fmla="*/ 1466706 w 5983453"/>
                <a:gd name="connsiteY35" fmla="*/ 605158 h 4121244"/>
                <a:gd name="connsiteX0" fmla="*/ 1466706 w 5983453"/>
                <a:gd name="connsiteY0" fmla="*/ 605158 h 4121244"/>
                <a:gd name="connsiteX1" fmla="*/ 1096592 w 5983453"/>
                <a:gd name="connsiteY1" fmla="*/ 757558 h 4121244"/>
                <a:gd name="connsiteX2" fmla="*/ 867992 w 5983453"/>
                <a:gd name="connsiteY2" fmla="*/ 670472 h 4121244"/>
                <a:gd name="connsiteX3" fmla="*/ 519649 w 5983453"/>
                <a:gd name="connsiteY3" fmla="*/ 746672 h 4121244"/>
                <a:gd name="connsiteX4" fmla="*/ 236620 w 5983453"/>
                <a:gd name="connsiteY4" fmla="*/ 1214758 h 4121244"/>
                <a:gd name="connsiteX5" fmla="*/ 18906 w 5983453"/>
                <a:gd name="connsiteY5" fmla="*/ 1933215 h 4121244"/>
                <a:gd name="connsiteX6" fmla="*/ 29792 w 5983453"/>
                <a:gd name="connsiteY6" fmla="*/ 2553701 h 4121244"/>
                <a:gd name="connsiteX7" fmla="*/ 182192 w 5983453"/>
                <a:gd name="connsiteY7" fmla="*/ 2967358 h 4121244"/>
                <a:gd name="connsiteX8" fmla="*/ 367249 w 5983453"/>
                <a:gd name="connsiteY8" fmla="*/ 3000015 h 4121244"/>
                <a:gd name="connsiteX9" fmla="*/ 389020 w 5983453"/>
                <a:gd name="connsiteY9" fmla="*/ 3337472 h 4121244"/>
                <a:gd name="connsiteX10" fmla="*/ 1020392 w 5983453"/>
                <a:gd name="connsiteY10" fmla="*/ 3533415 h 4121244"/>
                <a:gd name="connsiteX11" fmla="*/ 2163392 w 5983453"/>
                <a:gd name="connsiteY11" fmla="*/ 3620501 h 4121244"/>
                <a:gd name="connsiteX12" fmla="*/ 2936277 w 5983453"/>
                <a:gd name="connsiteY12" fmla="*/ 3478987 h 4121244"/>
                <a:gd name="connsiteX13" fmla="*/ 3447906 w 5983453"/>
                <a:gd name="connsiteY13" fmla="*/ 3304815 h 4121244"/>
                <a:gd name="connsiteX14" fmla="*/ 4177249 w 5983453"/>
                <a:gd name="connsiteY14" fmla="*/ 3555187 h 4121244"/>
                <a:gd name="connsiteX15" fmla="*/ 4797735 w 5983453"/>
                <a:gd name="connsiteY15" fmla="*/ 3881758 h 4121244"/>
                <a:gd name="connsiteX16" fmla="*/ 5505306 w 5983453"/>
                <a:gd name="connsiteY16" fmla="*/ 4121244 h 4121244"/>
                <a:gd name="connsiteX17" fmla="*/ 5973392 w 5983453"/>
                <a:gd name="connsiteY17" fmla="*/ 2335987 h 4121244"/>
                <a:gd name="connsiteX18" fmla="*/ 5799220 w 5983453"/>
                <a:gd name="connsiteY18" fmla="*/ 703130 h 4121244"/>
                <a:gd name="connsiteX19" fmla="*/ 5483535 w 5983453"/>
                <a:gd name="connsiteY19" fmla="*/ 768444 h 4121244"/>
                <a:gd name="connsiteX20" fmla="*/ 4786849 w 5983453"/>
                <a:gd name="connsiteY20" fmla="*/ 1084130 h 4121244"/>
                <a:gd name="connsiteX21" fmla="*/ 4340535 w 5983453"/>
                <a:gd name="connsiteY21" fmla="*/ 1486901 h 4121244"/>
                <a:gd name="connsiteX22" fmla="*/ 4286106 w 5983453"/>
                <a:gd name="connsiteY22" fmla="*/ 1258301 h 4121244"/>
                <a:gd name="connsiteX23" fmla="*/ 4133706 w 5983453"/>
                <a:gd name="connsiteY23" fmla="*/ 1192987 h 4121244"/>
                <a:gd name="connsiteX24" fmla="*/ 4068392 w 5983453"/>
                <a:gd name="connsiteY24" fmla="*/ 670473 h 4121244"/>
                <a:gd name="connsiteX25" fmla="*/ 3741820 w 5983453"/>
                <a:gd name="connsiteY25" fmla="*/ 354786 h 4121244"/>
                <a:gd name="connsiteX26" fmla="*/ 3284620 w 5983453"/>
                <a:gd name="connsiteY26" fmla="*/ 474530 h 4121244"/>
                <a:gd name="connsiteX27" fmla="*/ 3077792 w 5983453"/>
                <a:gd name="connsiteY27" fmla="*/ 387444 h 4121244"/>
                <a:gd name="connsiteX28" fmla="*/ 2979820 w 5983453"/>
                <a:gd name="connsiteY28" fmla="*/ 387444 h 4121244"/>
                <a:gd name="connsiteX29" fmla="*/ 2979820 w 5983453"/>
                <a:gd name="connsiteY29" fmla="*/ 398330 h 4121244"/>
                <a:gd name="connsiteX30" fmla="*/ 2892735 w 5983453"/>
                <a:gd name="connsiteY30" fmla="*/ 333015 h 4121244"/>
                <a:gd name="connsiteX31" fmla="*/ 2685906 w 5983453"/>
                <a:gd name="connsiteY31" fmla="*/ 354787 h 4121244"/>
                <a:gd name="connsiteX32" fmla="*/ 2533506 w 5983453"/>
                <a:gd name="connsiteY32" fmla="*/ 60872 h 4121244"/>
                <a:gd name="connsiteX33" fmla="*/ 2370220 w 5983453"/>
                <a:gd name="connsiteY33" fmla="*/ 49987 h 4121244"/>
                <a:gd name="connsiteX34" fmla="*/ 1804163 w 5983453"/>
                <a:gd name="connsiteY34" fmla="*/ 605158 h 4121244"/>
                <a:gd name="connsiteX35" fmla="*/ 1466706 w 5983453"/>
                <a:gd name="connsiteY35" fmla="*/ 605158 h 4121244"/>
                <a:gd name="connsiteX0" fmla="*/ 1466706 w 5983453"/>
                <a:gd name="connsiteY0" fmla="*/ 605158 h 4121244"/>
                <a:gd name="connsiteX1" fmla="*/ 1096592 w 5983453"/>
                <a:gd name="connsiteY1" fmla="*/ 757558 h 4121244"/>
                <a:gd name="connsiteX2" fmla="*/ 867992 w 5983453"/>
                <a:gd name="connsiteY2" fmla="*/ 670472 h 4121244"/>
                <a:gd name="connsiteX3" fmla="*/ 519649 w 5983453"/>
                <a:gd name="connsiteY3" fmla="*/ 746672 h 4121244"/>
                <a:gd name="connsiteX4" fmla="*/ 236620 w 5983453"/>
                <a:gd name="connsiteY4" fmla="*/ 1214758 h 4121244"/>
                <a:gd name="connsiteX5" fmla="*/ 18906 w 5983453"/>
                <a:gd name="connsiteY5" fmla="*/ 1933215 h 4121244"/>
                <a:gd name="connsiteX6" fmla="*/ 29792 w 5983453"/>
                <a:gd name="connsiteY6" fmla="*/ 2553701 h 4121244"/>
                <a:gd name="connsiteX7" fmla="*/ 182192 w 5983453"/>
                <a:gd name="connsiteY7" fmla="*/ 2967358 h 4121244"/>
                <a:gd name="connsiteX8" fmla="*/ 367249 w 5983453"/>
                <a:gd name="connsiteY8" fmla="*/ 3000015 h 4121244"/>
                <a:gd name="connsiteX9" fmla="*/ 389020 w 5983453"/>
                <a:gd name="connsiteY9" fmla="*/ 3337472 h 4121244"/>
                <a:gd name="connsiteX10" fmla="*/ 1020392 w 5983453"/>
                <a:gd name="connsiteY10" fmla="*/ 3533415 h 4121244"/>
                <a:gd name="connsiteX11" fmla="*/ 2163392 w 5983453"/>
                <a:gd name="connsiteY11" fmla="*/ 3620501 h 4121244"/>
                <a:gd name="connsiteX12" fmla="*/ 2936277 w 5983453"/>
                <a:gd name="connsiteY12" fmla="*/ 3478987 h 4121244"/>
                <a:gd name="connsiteX13" fmla="*/ 3447906 w 5983453"/>
                <a:gd name="connsiteY13" fmla="*/ 3304815 h 4121244"/>
                <a:gd name="connsiteX14" fmla="*/ 4177249 w 5983453"/>
                <a:gd name="connsiteY14" fmla="*/ 3555187 h 4121244"/>
                <a:gd name="connsiteX15" fmla="*/ 4797735 w 5983453"/>
                <a:gd name="connsiteY15" fmla="*/ 3881758 h 4121244"/>
                <a:gd name="connsiteX16" fmla="*/ 5505306 w 5983453"/>
                <a:gd name="connsiteY16" fmla="*/ 4121244 h 4121244"/>
                <a:gd name="connsiteX17" fmla="*/ 5973392 w 5983453"/>
                <a:gd name="connsiteY17" fmla="*/ 2335987 h 4121244"/>
                <a:gd name="connsiteX18" fmla="*/ 5799220 w 5983453"/>
                <a:gd name="connsiteY18" fmla="*/ 703130 h 4121244"/>
                <a:gd name="connsiteX19" fmla="*/ 5483535 w 5983453"/>
                <a:gd name="connsiteY19" fmla="*/ 768444 h 4121244"/>
                <a:gd name="connsiteX20" fmla="*/ 4786849 w 5983453"/>
                <a:gd name="connsiteY20" fmla="*/ 1084130 h 4121244"/>
                <a:gd name="connsiteX21" fmla="*/ 4340535 w 5983453"/>
                <a:gd name="connsiteY21" fmla="*/ 1486901 h 4121244"/>
                <a:gd name="connsiteX22" fmla="*/ 4286106 w 5983453"/>
                <a:gd name="connsiteY22" fmla="*/ 1258301 h 4121244"/>
                <a:gd name="connsiteX23" fmla="*/ 4101049 w 5983453"/>
                <a:gd name="connsiteY23" fmla="*/ 1029702 h 4121244"/>
                <a:gd name="connsiteX24" fmla="*/ 4068392 w 5983453"/>
                <a:gd name="connsiteY24" fmla="*/ 670473 h 4121244"/>
                <a:gd name="connsiteX25" fmla="*/ 3741820 w 5983453"/>
                <a:gd name="connsiteY25" fmla="*/ 354786 h 4121244"/>
                <a:gd name="connsiteX26" fmla="*/ 3284620 w 5983453"/>
                <a:gd name="connsiteY26" fmla="*/ 474530 h 4121244"/>
                <a:gd name="connsiteX27" fmla="*/ 3077792 w 5983453"/>
                <a:gd name="connsiteY27" fmla="*/ 387444 h 4121244"/>
                <a:gd name="connsiteX28" fmla="*/ 2979820 w 5983453"/>
                <a:gd name="connsiteY28" fmla="*/ 387444 h 4121244"/>
                <a:gd name="connsiteX29" fmla="*/ 2979820 w 5983453"/>
                <a:gd name="connsiteY29" fmla="*/ 398330 h 4121244"/>
                <a:gd name="connsiteX30" fmla="*/ 2892735 w 5983453"/>
                <a:gd name="connsiteY30" fmla="*/ 333015 h 4121244"/>
                <a:gd name="connsiteX31" fmla="*/ 2685906 w 5983453"/>
                <a:gd name="connsiteY31" fmla="*/ 354787 h 4121244"/>
                <a:gd name="connsiteX32" fmla="*/ 2533506 w 5983453"/>
                <a:gd name="connsiteY32" fmla="*/ 60872 h 4121244"/>
                <a:gd name="connsiteX33" fmla="*/ 2370220 w 5983453"/>
                <a:gd name="connsiteY33" fmla="*/ 49987 h 4121244"/>
                <a:gd name="connsiteX34" fmla="*/ 1804163 w 5983453"/>
                <a:gd name="connsiteY34" fmla="*/ 605158 h 4121244"/>
                <a:gd name="connsiteX35" fmla="*/ 1466706 w 5983453"/>
                <a:gd name="connsiteY35" fmla="*/ 605158 h 4121244"/>
                <a:gd name="connsiteX0" fmla="*/ 1466706 w 5983453"/>
                <a:gd name="connsiteY0" fmla="*/ 605158 h 4121244"/>
                <a:gd name="connsiteX1" fmla="*/ 1096592 w 5983453"/>
                <a:gd name="connsiteY1" fmla="*/ 757558 h 4121244"/>
                <a:gd name="connsiteX2" fmla="*/ 867992 w 5983453"/>
                <a:gd name="connsiteY2" fmla="*/ 670472 h 4121244"/>
                <a:gd name="connsiteX3" fmla="*/ 519649 w 5983453"/>
                <a:gd name="connsiteY3" fmla="*/ 746672 h 4121244"/>
                <a:gd name="connsiteX4" fmla="*/ 236620 w 5983453"/>
                <a:gd name="connsiteY4" fmla="*/ 1214758 h 4121244"/>
                <a:gd name="connsiteX5" fmla="*/ 18906 w 5983453"/>
                <a:gd name="connsiteY5" fmla="*/ 1933215 h 4121244"/>
                <a:gd name="connsiteX6" fmla="*/ 29792 w 5983453"/>
                <a:gd name="connsiteY6" fmla="*/ 2553701 h 4121244"/>
                <a:gd name="connsiteX7" fmla="*/ 182192 w 5983453"/>
                <a:gd name="connsiteY7" fmla="*/ 2967358 h 4121244"/>
                <a:gd name="connsiteX8" fmla="*/ 367249 w 5983453"/>
                <a:gd name="connsiteY8" fmla="*/ 3000015 h 4121244"/>
                <a:gd name="connsiteX9" fmla="*/ 389020 w 5983453"/>
                <a:gd name="connsiteY9" fmla="*/ 3337472 h 4121244"/>
                <a:gd name="connsiteX10" fmla="*/ 1020392 w 5983453"/>
                <a:gd name="connsiteY10" fmla="*/ 3533415 h 4121244"/>
                <a:gd name="connsiteX11" fmla="*/ 2163392 w 5983453"/>
                <a:gd name="connsiteY11" fmla="*/ 3620501 h 4121244"/>
                <a:gd name="connsiteX12" fmla="*/ 2936277 w 5983453"/>
                <a:gd name="connsiteY12" fmla="*/ 3478987 h 4121244"/>
                <a:gd name="connsiteX13" fmla="*/ 3447906 w 5983453"/>
                <a:gd name="connsiteY13" fmla="*/ 3304815 h 4121244"/>
                <a:gd name="connsiteX14" fmla="*/ 4177249 w 5983453"/>
                <a:gd name="connsiteY14" fmla="*/ 3555187 h 4121244"/>
                <a:gd name="connsiteX15" fmla="*/ 4797735 w 5983453"/>
                <a:gd name="connsiteY15" fmla="*/ 3881758 h 4121244"/>
                <a:gd name="connsiteX16" fmla="*/ 5505306 w 5983453"/>
                <a:gd name="connsiteY16" fmla="*/ 4121244 h 4121244"/>
                <a:gd name="connsiteX17" fmla="*/ 5973392 w 5983453"/>
                <a:gd name="connsiteY17" fmla="*/ 2335987 h 4121244"/>
                <a:gd name="connsiteX18" fmla="*/ 5799220 w 5983453"/>
                <a:gd name="connsiteY18" fmla="*/ 703130 h 4121244"/>
                <a:gd name="connsiteX19" fmla="*/ 5483535 w 5983453"/>
                <a:gd name="connsiteY19" fmla="*/ 768444 h 4121244"/>
                <a:gd name="connsiteX20" fmla="*/ 4786849 w 5983453"/>
                <a:gd name="connsiteY20" fmla="*/ 1084130 h 4121244"/>
                <a:gd name="connsiteX21" fmla="*/ 4340535 w 5983453"/>
                <a:gd name="connsiteY21" fmla="*/ 1486901 h 4121244"/>
                <a:gd name="connsiteX22" fmla="*/ 4220792 w 5983453"/>
                <a:gd name="connsiteY22" fmla="*/ 1171215 h 4121244"/>
                <a:gd name="connsiteX23" fmla="*/ 4101049 w 5983453"/>
                <a:gd name="connsiteY23" fmla="*/ 1029702 h 4121244"/>
                <a:gd name="connsiteX24" fmla="*/ 4068392 w 5983453"/>
                <a:gd name="connsiteY24" fmla="*/ 670473 h 4121244"/>
                <a:gd name="connsiteX25" fmla="*/ 3741820 w 5983453"/>
                <a:gd name="connsiteY25" fmla="*/ 354786 h 4121244"/>
                <a:gd name="connsiteX26" fmla="*/ 3284620 w 5983453"/>
                <a:gd name="connsiteY26" fmla="*/ 474530 h 4121244"/>
                <a:gd name="connsiteX27" fmla="*/ 3077792 w 5983453"/>
                <a:gd name="connsiteY27" fmla="*/ 387444 h 4121244"/>
                <a:gd name="connsiteX28" fmla="*/ 2979820 w 5983453"/>
                <a:gd name="connsiteY28" fmla="*/ 387444 h 4121244"/>
                <a:gd name="connsiteX29" fmla="*/ 2979820 w 5983453"/>
                <a:gd name="connsiteY29" fmla="*/ 398330 h 4121244"/>
                <a:gd name="connsiteX30" fmla="*/ 2892735 w 5983453"/>
                <a:gd name="connsiteY30" fmla="*/ 333015 h 4121244"/>
                <a:gd name="connsiteX31" fmla="*/ 2685906 w 5983453"/>
                <a:gd name="connsiteY31" fmla="*/ 354787 h 4121244"/>
                <a:gd name="connsiteX32" fmla="*/ 2533506 w 5983453"/>
                <a:gd name="connsiteY32" fmla="*/ 60872 h 4121244"/>
                <a:gd name="connsiteX33" fmla="*/ 2370220 w 5983453"/>
                <a:gd name="connsiteY33" fmla="*/ 49987 h 4121244"/>
                <a:gd name="connsiteX34" fmla="*/ 1804163 w 5983453"/>
                <a:gd name="connsiteY34" fmla="*/ 605158 h 4121244"/>
                <a:gd name="connsiteX35" fmla="*/ 1466706 w 5983453"/>
                <a:gd name="connsiteY35" fmla="*/ 605158 h 4121244"/>
                <a:gd name="connsiteX0" fmla="*/ 1466706 w 5983453"/>
                <a:gd name="connsiteY0" fmla="*/ 605158 h 4121244"/>
                <a:gd name="connsiteX1" fmla="*/ 1096592 w 5983453"/>
                <a:gd name="connsiteY1" fmla="*/ 757558 h 4121244"/>
                <a:gd name="connsiteX2" fmla="*/ 867992 w 5983453"/>
                <a:gd name="connsiteY2" fmla="*/ 670472 h 4121244"/>
                <a:gd name="connsiteX3" fmla="*/ 519649 w 5983453"/>
                <a:gd name="connsiteY3" fmla="*/ 746672 h 4121244"/>
                <a:gd name="connsiteX4" fmla="*/ 236620 w 5983453"/>
                <a:gd name="connsiteY4" fmla="*/ 1214758 h 4121244"/>
                <a:gd name="connsiteX5" fmla="*/ 18906 w 5983453"/>
                <a:gd name="connsiteY5" fmla="*/ 1933215 h 4121244"/>
                <a:gd name="connsiteX6" fmla="*/ 29792 w 5983453"/>
                <a:gd name="connsiteY6" fmla="*/ 2553701 h 4121244"/>
                <a:gd name="connsiteX7" fmla="*/ 182192 w 5983453"/>
                <a:gd name="connsiteY7" fmla="*/ 2967358 h 4121244"/>
                <a:gd name="connsiteX8" fmla="*/ 367249 w 5983453"/>
                <a:gd name="connsiteY8" fmla="*/ 3000015 h 4121244"/>
                <a:gd name="connsiteX9" fmla="*/ 389020 w 5983453"/>
                <a:gd name="connsiteY9" fmla="*/ 3337472 h 4121244"/>
                <a:gd name="connsiteX10" fmla="*/ 1020392 w 5983453"/>
                <a:gd name="connsiteY10" fmla="*/ 3533415 h 4121244"/>
                <a:gd name="connsiteX11" fmla="*/ 2163392 w 5983453"/>
                <a:gd name="connsiteY11" fmla="*/ 3620501 h 4121244"/>
                <a:gd name="connsiteX12" fmla="*/ 2936277 w 5983453"/>
                <a:gd name="connsiteY12" fmla="*/ 3478987 h 4121244"/>
                <a:gd name="connsiteX13" fmla="*/ 3447906 w 5983453"/>
                <a:gd name="connsiteY13" fmla="*/ 3304815 h 4121244"/>
                <a:gd name="connsiteX14" fmla="*/ 4177249 w 5983453"/>
                <a:gd name="connsiteY14" fmla="*/ 3555187 h 4121244"/>
                <a:gd name="connsiteX15" fmla="*/ 4797735 w 5983453"/>
                <a:gd name="connsiteY15" fmla="*/ 3881758 h 4121244"/>
                <a:gd name="connsiteX16" fmla="*/ 5505306 w 5983453"/>
                <a:gd name="connsiteY16" fmla="*/ 4121244 h 4121244"/>
                <a:gd name="connsiteX17" fmla="*/ 5973392 w 5983453"/>
                <a:gd name="connsiteY17" fmla="*/ 2335987 h 4121244"/>
                <a:gd name="connsiteX18" fmla="*/ 5799220 w 5983453"/>
                <a:gd name="connsiteY18" fmla="*/ 703130 h 4121244"/>
                <a:gd name="connsiteX19" fmla="*/ 5483535 w 5983453"/>
                <a:gd name="connsiteY19" fmla="*/ 768444 h 4121244"/>
                <a:gd name="connsiteX20" fmla="*/ 4786849 w 5983453"/>
                <a:gd name="connsiteY20" fmla="*/ 1084130 h 4121244"/>
                <a:gd name="connsiteX21" fmla="*/ 4340535 w 5983453"/>
                <a:gd name="connsiteY21" fmla="*/ 1486901 h 4121244"/>
                <a:gd name="connsiteX22" fmla="*/ 4220792 w 5983453"/>
                <a:gd name="connsiteY22" fmla="*/ 1171215 h 4121244"/>
                <a:gd name="connsiteX23" fmla="*/ 4122821 w 5983453"/>
                <a:gd name="connsiteY23" fmla="*/ 909959 h 4121244"/>
                <a:gd name="connsiteX24" fmla="*/ 4068392 w 5983453"/>
                <a:gd name="connsiteY24" fmla="*/ 670473 h 4121244"/>
                <a:gd name="connsiteX25" fmla="*/ 3741820 w 5983453"/>
                <a:gd name="connsiteY25" fmla="*/ 354786 h 4121244"/>
                <a:gd name="connsiteX26" fmla="*/ 3284620 w 5983453"/>
                <a:gd name="connsiteY26" fmla="*/ 474530 h 4121244"/>
                <a:gd name="connsiteX27" fmla="*/ 3077792 w 5983453"/>
                <a:gd name="connsiteY27" fmla="*/ 387444 h 4121244"/>
                <a:gd name="connsiteX28" fmla="*/ 2979820 w 5983453"/>
                <a:gd name="connsiteY28" fmla="*/ 387444 h 4121244"/>
                <a:gd name="connsiteX29" fmla="*/ 2979820 w 5983453"/>
                <a:gd name="connsiteY29" fmla="*/ 398330 h 4121244"/>
                <a:gd name="connsiteX30" fmla="*/ 2892735 w 5983453"/>
                <a:gd name="connsiteY30" fmla="*/ 333015 h 4121244"/>
                <a:gd name="connsiteX31" fmla="*/ 2685906 w 5983453"/>
                <a:gd name="connsiteY31" fmla="*/ 354787 h 4121244"/>
                <a:gd name="connsiteX32" fmla="*/ 2533506 w 5983453"/>
                <a:gd name="connsiteY32" fmla="*/ 60872 h 4121244"/>
                <a:gd name="connsiteX33" fmla="*/ 2370220 w 5983453"/>
                <a:gd name="connsiteY33" fmla="*/ 49987 h 4121244"/>
                <a:gd name="connsiteX34" fmla="*/ 1804163 w 5983453"/>
                <a:gd name="connsiteY34" fmla="*/ 605158 h 4121244"/>
                <a:gd name="connsiteX35" fmla="*/ 1466706 w 5983453"/>
                <a:gd name="connsiteY35" fmla="*/ 605158 h 4121244"/>
                <a:gd name="connsiteX0" fmla="*/ 1466706 w 5983453"/>
                <a:gd name="connsiteY0" fmla="*/ 605158 h 4121244"/>
                <a:gd name="connsiteX1" fmla="*/ 1096592 w 5983453"/>
                <a:gd name="connsiteY1" fmla="*/ 757558 h 4121244"/>
                <a:gd name="connsiteX2" fmla="*/ 519649 w 5983453"/>
                <a:gd name="connsiteY2" fmla="*/ 746672 h 4121244"/>
                <a:gd name="connsiteX3" fmla="*/ 236620 w 5983453"/>
                <a:gd name="connsiteY3" fmla="*/ 1214758 h 4121244"/>
                <a:gd name="connsiteX4" fmla="*/ 18906 w 5983453"/>
                <a:gd name="connsiteY4" fmla="*/ 1933215 h 4121244"/>
                <a:gd name="connsiteX5" fmla="*/ 29792 w 5983453"/>
                <a:gd name="connsiteY5" fmla="*/ 2553701 h 4121244"/>
                <a:gd name="connsiteX6" fmla="*/ 182192 w 5983453"/>
                <a:gd name="connsiteY6" fmla="*/ 2967358 h 4121244"/>
                <a:gd name="connsiteX7" fmla="*/ 367249 w 5983453"/>
                <a:gd name="connsiteY7" fmla="*/ 3000015 h 4121244"/>
                <a:gd name="connsiteX8" fmla="*/ 389020 w 5983453"/>
                <a:gd name="connsiteY8" fmla="*/ 3337472 h 4121244"/>
                <a:gd name="connsiteX9" fmla="*/ 1020392 w 5983453"/>
                <a:gd name="connsiteY9" fmla="*/ 3533415 h 4121244"/>
                <a:gd name="connsiteX10" fmla="*/ 2163392 w 5983453"/>
                <a:gd name="connsiteY10" fmla="*/ 3620501 h 4121244"/>
                <a:gd name="connsiteX11" fmla="*/ 2936277 w 5983453"/>
                <a:gd name="connsiteY11" fmla="*/ 3478987 h 4121244"/>
                <a:gd name="connsiteX12" fmla="*/ 3447906 w 5983453"/>
                <a:gd name="connsiteY12" fmla="*/ 3304815 h 4121244"/>
                <a:gd name="connsiteX13" fmla="*/ 4177249 w 5983453"/>
                <a:gd name="connsiteY13" fmla="*/ 3555187 h 4121244"/>
                <a:gd name="connsiteX14" fmla="*/ 4797735 w 5983453"/>
                <a:gd name="connsiteY14" fmla="*/ 3881758 h 4121244"/>
                <a:gd name="connsiteX15" fmla="*/ 5505306 w 5983453"/>
                <a:gd name="connsiteY15" fmla="*/ 4121244 h 4121244"/>
                <a:gd name="connsiteX16" fmla="*/ 5973392 w 5983453"/>
                <a:gd name="connsiteY16" fmla="*/ 2335987 h 4121244"/>
                <a:gd name="connsiteX17" fmla="*/ 5799220 w 5983453"/>
                <a:gd name="connsiteY17" fmla="*/ 703130 h 4121244"/>
                <a:gd name="connsiteX18" fmla="*/ 5483535 w 5983453"/>
                <a:gd name="connsiteY18" fmla="*/ 768444 h 4121244"/>
                <a:gd name="connsiteX19" fmla="*/ 4786849 w 5983453"/>
                <a:gd name="connsiteY19" fmla="*/ 1084130 h 4121244"/>
                <a:gd name="connsiteX20" fmla="*/ 4340535 w 5983453"/>
                <a:gd name="connsiteY20" fmla="*/ 1486901 h 4121244"/>
                <a:gd name="connsiteX21" fmla="*/ 4220792 w 5983453"/>
                <a:gd name="connsiteY21" fmla="*/ 1171215 h 4121244"/>
                <a:gd name="connsiteX22" fmla="*/ 4122821 w 5983453"/>
                <a:gd name="connsiteY22" fmla="*/ 909959 h 4121244"/>
                <a:gd name="connsiteX23" fmla="*/ 4068392 w 5983453"/>
                <a:gd name="connsiteY23" fmla="*/ 670473 h 4121244"/>
                <a:gd name="connsiteX24" fmla="*/ 3741820 w 5983453"/>
                <a:gd name="connsiteY24" fmla="*/ 354786 h 4121244"/>
                <a:gd name="connsiteX25" fmla="*/ 3284620 w 5983453"/>
                <a:gd name="connsiteY25" fmla="*/ 474530 h 4121244"/>
                <a:gd name="connsiteX26" fmla="*/ 3077792 w 5983453"/>
                <a:gd name="connsiteY26" fmla="*/ 387444 h 4121244"/>
                <a:gd name="connsiteX27" fmla="*/ 2979820 w 5983453"/>
                <a:gd name="connsiteY27" fmla="*/ 387444 h 4121244"/>
                <a:gd name="connsiteX28" fmla="*/ 2979820 w 5983453"/>
                <a:gd name="connsiteY28" fmla="*/ 398330 h 4121244"/>
                <a:gd name="connsiteX29" fmla="*/ 2892735 w 5983453"/>
                <a:gd name="connsiteY29" fmla="*/ 333015 h 4121244"/>
                <a:gd name="connsiteX30" fmla="*/ 2685906 w 5983453"/>
                <a:gd name="connsiteY30" fmla="*/ 354787 h 4121244"/>
                <a:gd name="connsiteX31" fmla="*/ 2533506 w 5983453"/>
                <a:gd name="connsiteY31" fmla="*/ 60872 h 4121244"/>
                <a:gd name="connsiteX32" fmla="*/ 2370220 w 5983453"/>
                <a:gd name="connsiteY32" fmla="*/ 49987 h 4121244"/>
                <a:gd name="connsiteX33" fmla="*/ 1804163 w 5983453"/>
                <a:gd name="connsiteY33" fmla="*/ 605158 h 4121244"/>
                <a:gd name="connsiteX34" fmla="*/ 1466706 w 5983453"/>
                <a:gd name="connsiteY34" fmla="*/ 605158 h 4121244"/>
                <a:gd name="connsiteX0" fmla="*/ 1466706 w 5983453"/>
                <a:gd name="connsiteY0" fmla="*/ 605158 h 4121244"/>
                <a:gd name="connsiteX1" fmla="*/ 1096592 w 5983453"/>
                <a:gd name="connsiteY1" fmla="*/ 757558 h 4121244"/>
                <a:gd name="connsiteX2" fmla="*/ 236620 w 5983453"/>
                <a:gd name="connsiteY2" fmla="*/ 1214758 h 4121244"/>
                <a:gd name="connsiteX3" fmla="*/ 18906 w 5983453"/>
                <a:gd name="connsiteY3" fmla="*/ 1933215 h 4121244"/>
                <a:gd name="connsiteX4" fmla="*/ 29792 w 5983453"/>
                <a:gd name="connsiteY4" fmla="*/ 2553701 h 4121244"/>
                <a:gd name="connsiteX5" fmla="*/ 182192 w 5983453"/>
                <a:gd name="connsiteY5" fmla="*/ 2967358 h 4121244"/>
                <a:gd name="connsiteX6" fmla="*/ 367249 w 5983453"/>
                <a:gd name="connsiteY6" fmla="*/ 3000015 h 4121244"/>
                <a:gd name="connsiteX7" fmla="*/ 389020 w 5983453"/>
                <a:gd name="connsiteY7" fmla="*/ 3337472 h 4121244"/>
                <a:gd name="connsiteX8" fmla="*/ 1020392 w 5983453"/>
                <a:gd name="connsiteY8" fmla="*/ 3533415 h 4121244"/>
                <a:gd name="connsiteX9" fmla="*/ 2163392 w 5983453"/>
                <a:gd name="connsiteY9" fmla="*/ 3620501 h 4121244"/>
                <a:gd name="connsiteX10" fmla="*/ 2936277 w 5983453"/>
                <a:gd name="connsiteY10" fmla="*/ 3478987 h 4121244"/>
                <a:gd name="connsiteX11" fmla="*/ 3447906 w 5983453"/>
                <a:gd name="connsiteY11" fmla="*/ 3304815 h 4121244"/>
                <a:gd name="connsiteX12" fmla="*/ 4177249 w 5983453"/>
                <a:gd name="connsiteY12" fmla="*/ 3555187 h 4121244"/>
                <a:gd name="connsiteX13" fmla="*/ 4797735 w 5983453"/>
                <a:gd name="connsiteY13" fmla="*/ 3881758 h 4121244"/>
                <a:gd name="connsiteX14" fmla="*/ 5505306 w 5983453"/>
                <a:gd name="connsiteY14" fmla="*/ 4121244 h 4121244"/>
                <a:gd name="connsiteX15" fmla="*/ 5973392 w 5983453"/>
                <a:gd name="connsiteY15" fmla="*/ 2335987 h 4121244"/>
                <a:gd name="connsiteX16" fmla="*/ 5799220 w 5983453"/>
                <a:gd name="connsiteY16" fmla="*/ 703130 h 4121244"/>
                <a:gd name="connsiteX17" fmla="*/ 5483535 w 5983453"/>
                <a:gd name="connsiteY17" fmla="*/ 768444 h 4121244"/>
                <a:gd name="connsiteX18" fmla="*/ 4786849 w 5983453"/>
                <a:gd name="connsiteY18" fmla="*/ 1084130 h 4121244"/>
                <a:gd name="connsiteX19" fmla="*/ 4340535 w 5983453"/>
                <a:gd name="connsiteY19" fmla="*/ 1486901 h 4121244"/>
                <a:gd name="connsiteX20" fmla="*/ 4220792 w 5983453"/>
                <a:gd name="connsiteY20" fmla="*/ 1171215 h 4121244"/>
                <a:gd name="connsiteX21" fmla="*/ 4122821 w 5983453"/>
                <a:gd name="connsiteY21" fmla="*/ 909959 h 4121244"/>
                <a:gd name="connsiteX22" fmla="*/ 4068392 w 5983453"/>
                <a:gd name="connsiteY22" fmla="*/ 670473 h 4121244"/>
                <a:gd name="connsiteX23" fmla="*/ 3741820 w 5983453"/>
                <a:gd name="connsiteY23" fmla="*/ 354786 h 4121244"/>
                <a:gd name="connsiteX24" fmla="*/ 3284620 w 5983453"/>
                <a:gd name="connsiteY24" fmla="*/ 474530 h 4121244"/>
                <a:gd name="connsiteX25" fmla="*/ 3077792 w 5983453"/>
                <a:gd name="connsiteY25" fmla="*/ 387444 h 4121244"/>
                <a:gd name="connsiteX26" fmla="*/ 2979820 w 5983453"/>
                <a:gd name="connsiteY26" fmla="*/ 387444 h 4121244"/>
                <a:gd name="connsiteX27" fmla="*/ 2979820 w 5983453"/>
                <a:gd name="connsiteY27" fmla="*/ 398330 h 4121244"/>
                <a:gd name="connsiteX28" fmla="*/ 2892735 w 5983453"/>
                <a:gd name="connsiteY28" fmla="*/ 333015 h 4121244"/>
                <a:gd name="connsiteX29" fmla="*/ 2685906 w 5983453"/>
                <a:gd name="connsiteY29" fmla="*/ 354787 h 4121244"/>
                <a:gd name="connsiteX30" fmla="*/ 2533506 w 5983453"/>
                <a:gd name="connsiteY30" fmla="*/ 60872 h 4121244"/>
                <a:gd name="connsiteX31" fmla="*/ 2370220 w 5983453"/>
                <a:gd name="connsiteY31" fmla="*/ 49987 h 4121244"/>
                <a:gd name="connsiteX32" fmla="*/ 1804163 w 5983453"/>
                <a:gd name="connsiteY32" fmla="*/ 605158 h 4121244"/>
                <a:gd name="connsiteX33" fmla="*/ 1466706 w 5983453"/>
                <a:gd name="connsiteY33" fmla="*/ 605158 h 4121244"/>
                <a:gd name="connsiteX0" fmla="*/ 1530122 w 6046869"/>
                <a:gd name="connsiteY0" fmla="*/ 605158 h 4121244"/>
                <a:gd name="connsiteX1" fmla="*/ 1160008 w 6046869"/>
                <a:gd name="connsiteY1" fmla="*/ 757558 h 4121244"/>
                <a:gd name="connsiteX2" fmla="*/ 82322 w 6046869"/>
                <a:gd name="connsiteY2" fmla="*/ 1933215 h 4121244"/>
                <a:gd name="connsiteX3" fmla="*/ 93208 w 6046869"/>
                <a:gd name="connsiteY3" fmla="*/ 2553701 h 4121244"/>
                <a:gd name="connsiteX4" fmla="*/ 245608 w 6046869"/>
                <a:gd name="connsiteY4" fmla="*/ 2967358 h 4121244"/>
                <a:gd name="connsiteX5" fmla="*/ 430665 w 6046869"/>
                <a:gd name="connsiteY5" fmla="*/ 3000015 h 4121244"/>
                <a:gd name="connsiteX6" fmla="*/ 452436 w 6046869"/>
                <a:gd name="connsiteY6" fmla="*/ 3337472 h 4121244"/>
                <a:gd name="connsiteX7" fmla="*/ 1083808 w 6046869"/>
                <a:gd name="connsiteY7" fmla="*/ 3533415 h 4121244"/>
                <a:gd name="connsiteX8" fmla="*/ 2226808 w 6046869"/>
                <a:gd name="connsiteY8" fmla="*/ 3620501 h 4121244"/>
                <a:gd name="connsiteX9" fmla="*/ 2999693 w 6046869"/>
                <a:gd name="connsiteY9" fmla="*/ 3478987 h 4121244"/>
                <a:gd name="connsiteX10" fmla="*/ 3511322 w 6046869"/>
                <a:gd name="connsiteY10" fmla="*/ 3304815 h 4121244"/>
                <a:gd name="connsiteX11" fmla="*/ 4240665 w 6046869"/>
                <a:gd name="connsiteY11" fmla="*/ 3555187 h 4121244"/>
                <a:gd name="connsiteX12" fmla="*/ 4861151 w 6046869"/>
                <a:gd name="connsiteY12" fmla="*/ 3881758 h 4121244"/>
                <a:gd name="connsiteX13" fmla="*/ 5568722 w 6046869"/>
                <a:gd name="connsiteY13" fmla="*/ 4121244 h 4121244"/>
                <a:gd name="connsiteX14" fmla="*/ 6036808 w 6046869"/>
                <a:gd name="connsiteY14" fmla="*/ 2335987 h 4121244"/>
                <a:gd name="connsiteX15" fmla="*/ 5862636 w 6046869"/>
                <a:gd name="connsiteY15" fmla="*/ 703130 h 4121244"/>
                <a:gd name="connsiteX16" fmla="*/ 5546951 w 6046869"/>
                <a:gd name="connsiteY16" fmla="*/ 768444 h 4121244"/>
                <a:gd name="connsiteX17" fmla="*/ 4850265 w 6046869"/>
                <a:gd name="connsiteY17" fmla="*/ 1084130 h 4121244"/>
                <a:gd name="connsiteX18" fmla="*/ 4403951 w 6046869"/>
                <a:gd name="connsiteY18" fmla="*/ 1486901 h 4121244"/>
                <a:gd name="connsiteX19" fmla="*/ 4284208 w 6046869"/>
                <a:gd name="connsiteY19" fmla="*/ 1171215 h 4121244"/>
                <a:gd name="connsiteX20" fmla="*/ 4186237 w 6046869"/>
                <a:gd name="connsiteY20" fmla="*/ 909959 h 4121244"/>
                <a:gd name="connsiteX21" fmla="*/ 4131808 w 6046869"/>
                <a:gd name="connsiteY21" fmla="*/ 670473 h 4121244"/>
                <a:gd name="connsiteX22" fmla="*/ 3805236 w 6046869"/>
                <a:gd name="connsiteY22" fmla="*/ 354786 h 4121244"/>
                <a:gd name="connsiteX23" fmla="*/ 3348036 w 6046869"/>
                <a:gd name="connsiteY23" fmla="*/ 474530 h 4121244"/>
                <a:gd name="connsiteX24" fmla="*/ 3141208 w 6046869"/>
                <a:gd name="connsiteY24" fmla="*/ 387444 h 4121244"/>
                <a:gd name="connsiteX25" fmla="*/ 3043236 w 6046869"/>
                <a:gd name="connsiteY25" fmla="*/ 387444 h 4121244"/>
                <a:gd name="connsiteX26" fmla="*/ 3043236 w 6046869"/>
                <a:gd name="connsiteY26" fmla="*/ 398330 h 4121244"/>
                <a:gd name="connsiteX27" fmla="*/ 2956151 w 6046869"/>
                <a:gd name="connsiteY27" fmla="*/ 333015 h 4121244"/>
                <a:gd name="connsiteX28" fmla="*/ 2749322 w 6046869"/>
                <a:gd name="connsiteY28" fmla="*/ 354787 h 4121244"/>
                <a:gd name="connsiteX29" fmla="*/ 2596922 w 6046869"/>
                <a:gd name="connsiteY29" fmla="*/ 60872 h 4121244"/>
                <a:gd name="connsiteX30" fmla="*/ 2433636 w 6046869"/>
                <a:gd name="connsiteY30" fmla="*/ 49987 h 4121244"/>
                <a:gd name="connsiteX31" fmla="*/ 1867579 w 6046869"/>
                <a:gd name="connsiteY31" fmla="*/ 605158 h 4121244"/>
                <a:gd name="connsiteX32" fmla="*/ 1530122 w 6046869"/>
                <a:gd name="connsiteY32" fmla="*/ 605158 h 4121244"/>
                <a:gd name="connsiteX0" fmla="*/ 1485658 w 6002405"/>
                <a:gd name="connsiteY0" fmla="*/ 605158 h 4121244"/>
                <a:gd name="connsiteX1" fmla="*/ 1115544 w 6002405"/>
                <a:gd name="connsiteY1" fmla="*/ 757558 h 4121244"/>
                <a:gd name="connsiteX2" fmla="*/ 48744 w 6002405"/>
                <a:gd name="connsiteY2" fmla="*/ 2553701 h 4121244"/>
                <a:gd name="connsiteX3" fmla="*/ 201144 w 6002405"/>
                <a:gd name="connsiteY3" fmla="*/ 2967358 h 4121244"/>
                <a:gd name="connsiteX4" fmla="*/ 386201 w 6002405"/>
                <a:gd name="connsiteY4" fmla="*/ 3000015 h 4121244"/>
                <a:gd name="connsiteX5" fmla="*/ 407972 w 6002405"/>
                <a:gd name="connsiteY5" fmla="*/ 3337472 h 4121244"/>
                <a:gd name="connsiteX6" fmla="*/ 1039344 w 6002405"/>
                <a:gd name="connsiteY6" fmla="*/ 3533415 h 4121244"/>
                <a:gd name="connsiteX7" fmla="*/ 2182344 w 6002405"/>
                <a:gd name="connsiteY7" fmla="*/ 3620501 h 4121244"/>
                <a:gd name="connsiteX8" fmla="*/ 2955229 w 6002405"/>
                <a:gd name="connsiteY8" fmla="*/ 3478987 h 4121244"/>
                <a:gd name="connsiteX9" fmla="*/ 3466858 w 6002405"/>
                <a:gd name="connsiteY9" fmla="*/ 3304815 h 4121244"/>
                <a:gd name="connsiteX10" fmla="*/ 4196201 w 6002405"/>
                <a:gd name="connsiteY10" fmla="*/ 3555187 h 4121244"/>
                <a:gd name="connsiteX11" fmla="*/ 4816687 w 6002405"/>
                <a:gd name="connsiteY11" fmla="*/ 3881758 h 4121244"/>
                <a:gd name="connsiteX12" fmla="*/ 5524258 w 6002405"/>
                <a:gd name="connsiteY12" fmla="*/ 4121244 h 4121244"/>
                <a:gd name="connsiteX13" fmla="*/ 5992344 w 6002405"/>
                <a:gd name="connsiteY13" fmla="*/ 2335987 h 4121244"/>
                <a:gd name="connsiteX14" fmla="*/ 5818172 w 6002405"/>
                <a:gd name="connsiteY14" fmla="*/ 703130 h 4121244"/>
                <a:gd name="connsiteX15" fmla="*/ 5502487 w 6002405"/>
                <a:gd name="connsiteY15" fmla="*/ 768444 h 4121244"/>
                <a:gd name="connsiteX16" fmla="*/ 4805801 w 6002405"/>
                <a:gd name="connsiteY16" fmla="*/ 1084130 h 4121244"/>
                <a:gd name="connsiteX17" fmla="*/ 4359487 w 6002405"/>
                <a:gd name="connsiteY17" fmla="*/ 1486901 h 4121244"/>
                <a:gd name="connsiteX18" fmla="*/ 4239744 w 6002405"/>
                <a:gd name="connsiteY18" fmla="*/ 1171215 h 4121244"/>
                <a:gd name="connsiteX19" fmla="*/ 4141773 w 6002405"/>
                <a:gd name="connsiteY19" fmla="*/ 909959 h 4121244"/>
                <a:gd name="connsiteX20" fmla="*/ 4087344 w 6002405"/>
                <a:gd name="connsiteY20" fmla="*/ 670473 h 4121244"/>
                <a:gd name="connsiteX21" fmla="*/ 3760772 w 6002405"/>
                <a:gd name="connsiteY21" fmla="*/ 354786 h 4121244"/>
                <a:gd name="connsiteX22" fmla="*/ 3303572 w 6002405"/>
                <a:gd name="connsiteY22" fmla="*/ 474530 h 4121244"/>
                <a:gd name="connsiteX23" fmla="*/ 3096744 w 6002405"/>
                <a:gd name="connsiteY23" fmla="*/ 387444 h 4121244"/>
                <a:gd name="connsiteX24" fmla="*/ 2998772 w 6002405"/>
                <a:gd name="connsiteY24" fmla="*/ 387444 h 4121244"/>
                <a:gd name="connsiteX25" fmla="*/ 2998772 w 6002405"/>
                <a:gd name="connsiteY25" fmla="*/ 398330 h 4121244"/>
                <a:gd name="connsiteX26" fmla="*/ 2911687 w 6002405"/>
                <a:gd name="connsiteY26" fmla="*/ 333015 h 4121244"/>
                <a:gd name="connsiteX27" fmla="*/ 2704858 w 6002405"/>
                <a:gd name="connsiteY27" fmla="*/ 354787 h 4121244"/>
                <a:gd name="connsiteX28" fmla="*/ 2552458 w 6002405"/>
                <a:gd name="connsiteY28" fmla="*/ 60872 h 4121244"/>
                <a:gd name="connsiteX29" fmla="*/ 2389172 w 6002405"/>
                <a:gd name="connsiteY29" fmla="*/ 49987 h 4121244"/>
                <a:gd name="connsiteX30" fmla="*/ 1823115 w 6002405"/>
                <a:gd name="connsiteY30" fmla="*/ 605158 h 4121244"/>
                <a:gd name="connsiteX31" fmla="*/ 1485658 w 6002405"/>
                <a:gd name="connsiteY31" fmla="*/ 605158 h 4121244"/>
                <a:gd name="connsiteX0" fmla="*/ 1315570 w 5832317"/>
                <a:gd name="connsiteY0" fmla="*/ 605158 h 4121244"/>
                <a:gd name="connsiteX1" fmla="*/ 945456 w 5832317"/>
                <a:gd name="connsiteY1" fmla="*/ 757558 h 4121244"/>
                <a:gd name="connsiteX2" fmla="*/ 31056 w 5832317"/>
                <a:gd name="connsiteY2" fmla="*/ 2967358 h 4121244"/>
                <a:gd name="connsiteX3" fmla="*/ 216113 w 5832317"/>
                <a:gd name="connsiteY3" fmla="*/ 3000015 h 4121244"/>
                <a:gd name="connsiteX4" fmla="*/ 237884 w 5832317"/>
                <a:gd name="connsiteY4" fmla="*/ 3337472 h 4121244"/>
                <a:gd name="connsiteX5" fmla="*/ 869256 w 5832317"/>
                <a:gd name="connsiteY5" fmla="*/ 3533415 h 4121244"/>
                <a:gd name="connsiteX6" fmla="*/ 2012256 w 5832317"/>
                <a:gd name="connsiteY6" fmla="*/ 3620501 h 4121244"/>
                <a:gd name="connsiteX7" fmla="*/ 2785141 w 5832317"/>
                <a:gd name="connsiteY7" fmla="*/ 3478987 h 4121244"/>
                <a:gd name="connsiteX8" fmla="*/ 3296770 w 5832317"/>
                <a:gd name="connsiteY8" fmla="*/ 3304815 h 4121244"/>
                <a:gd name="connsiteX9" fmla="*/ 4026113 w 5832317"/>
                <a:gd name="connsiteY9" fmla="*/ 3555187 h 4121244"/>
                <a:gd name="connsiteX10" fmla="*/ 4646599 w 5832317"/>
                <a:gd name="connsiteY10" fmla="*/ 3881758 h 4121244"/>
                <a:gd name="connsiteX11" fmla="*/ 5354170 w 5832317"/>
                <a:gd name="connsiteY11" fmla="*/ 4121244 h 4121244"/>
                <a:gd name="connsiteX12" fmla="*/ 5822256 w 5832317"/>
                <a:gd name="connsiteY12" fmla="*/ 2335987 h 4121244"/>
                <a:gd name="connsiteX13" fmla="*/ 5648084 w 5832317"/>
                <a:gd name="connsiteY13" fmla="*/ 703130 h 4121244"/>
                <a:gd name="connsiteX14" fmla="*/ 5332399 w 5832317"/>
                <a:gd name="connsiteY14" fmla="*/ 768444 h 4121244"/>
                <a:gd name="connsiteX15" fmla="*/ 4635713 w 5832317"/>
                <a:gd name="connsiteY15" fmla="*/ 1084130 h 4121244"/>
                <a:gd name="connsiteX16" fmla="*/ 4189399 w 5832317"/>
                <a:gd name="connsiteY16" fmla="*/ 1486901 h 4121244"/>
                <a:gd name="connsiteX17" fmla="*/ 4069656 w 5832317"/>
                <a:gd name="connsiteY17" fmla="*/ 1171215 h 4121244"/>
                <a:gd name="connsiteX18" fmla="*/ 3971685 w 5832317"/>
                <a:gd name="connsiteY18" fmla="*/ 909959 h 4121244"/>
                <a:gd name="connsiteX19" fmla="*/ 3917256 w 5832317"/>
                <a:gd name="connsiteY19" fmla="*/ 670473 h 4121244"/>
                <a:gd name="connsiteX20" fmla="*/ 3590684 w 5832317"/>
                <a:gd name="connsiteY20" fmla="*/ 354786 h 4121244"/>
                <a:gd name="connsiteX21" fmla="*/ 3133484 w 5832317"/>
                <a:gd name="connsiteY21" fmla="*/ 474530 h 4121244"/>
                <a:gd name="connsiteX22" fmla="*/ 2926656 w 5832317"/>
                <a:gd name="connsiteY22" fmla="*/ 387444 h 4121244"/>
                <a:gd name="connsiteX23" fmla="*/ 2828684 w 5832317"/>
                <a:gd name="connsiteY23" fmla="*/ 387444 h 4121244"/>
                <a:gd name="connsiteX24" fmla="*/ 2828684 w 5832317"/>
                <a:gd name="connsiteY24" fmla="*/ 398330 h 4121244"/>
                <a:gd name="connsiteX25" fmla="*/ 2741599 w 5832317"/>
                <a:gd name="connsiteY25" fmla="*/ 333015 h 4121244"/>
                <a:gd name="connsiteX26" fmla="*/ 2534770 w 5832317"/>
                <a:gd name="connsiteY26" fmla="*/ 354787 h 4121244"/>
                <a:gd name="connsiteX27" fmla="*/ 2382370 w 5832317"/>
                <a:gd name="connsiteY27" fmla="*/ 60872 h 4121244"/>
                <a:gd name="connsiteX28" fmla="*/ 2219084 w 5832317"/>
                <a:gd name="connsiteY28" fmla="*/ 49987 h 4121244"/>
                <a:gd name="connsiteX29" fmla="*/ 1653027 w 5832317"/>
                <a:gd name="connsiteY29" fmla="*/ 605158 h 4121244"/>
                <a:gd name="connsiteX30" fmla="*/ 1315570 w 5832317"/>
                <a:gd name="connsiteY30" fmla="*/ 605158 h 4121244"/>
                <a:gd name="connsiteX0" fmla="*/ 1174748 w 5691495"/>
                <a:gd name="connsiteY0" fmla="*/ 605158 h 4121244"/>
                <a:gd name="connsiteX1" fmla="*/ 804634 w 5691495"/>
                <a:gd name="connsiteY1" fmla="*/ 757558 h 4121244"/>
                <a:gd name="connsiteX2" fmla="*/ 75291 w 5691495"/>
                <a:gd name="connsiteY2" fmla="*/ 3000015 h 4121244"/>
                <a:gd name="connsiteX3" fmla="*/ 97062 w 5691495"/>
                <a:gd name="connsiteY3" fmla="*/ 3337472 h 4121244"/>
                <a:gd name="connsiteX4" fmla="*/ 728434 w 5691495"/>
                <a:gd name="connsiteY4" fmla="*/ 3533415 h 4121244"/>
                <a:gd name="connsiteX5" fmla="*/ 1871434 w 5691495"/>
                <a:gd name="connsiteY5" fmla="*/ 3620501 h 4121244"/>
                <a:gd name="connsiteX6" fmla="*/ 2644319 w 5691495"/>
                <a:gd name="connsiteY6" fmla="*/ 3478987 h 4121244"/>
                <a:gd name="connsiteX7" fmla="*/ 3155948 w 5691495"/>
                <a:gd name="connsiteY7" fmla="*/ 3304815 h 4121244"/>
                <a:gd name="connsiteX8" fmla="*/ 3885291 w 5691495"/>
                <a:gd name="connsiteY8" fmla="*/ 3555187 h 4121244"/>
                <a:gd name="connsiteX9" fmla="*/ 4505777 w 5691495"/>
                <a:gd name="connsiteY9" fmla="*/ 3881758 h 4121244"/>
                <a:gd name="connsiteX10" fmla="*/ 5213348 w 5691495"/>
                <a:gd name="connsiteY10" fmla="*/ 4121244 h 4121244"/>
                <a:gd name="connsiteX11" fmla="*/ 5681434 w 5691495"/>
                <a:gd name="connsiteY11" fmla="*/ 2335987 h 4121244"/>
                <a:gd name="connsiteX12" fmla="*/ 5507262 w 5691495"/>
                <a:gd name="connsiteY12" fmla="*/ 703130 h 4121244"/>
                <a:gd name="connsiteX13" fmla="*/ 5191577 w 5691495"/>
                <a:gd name="connsiteY13" fmla="*/ 768444 h 4121244"/>
                <a:gd name="connsiteX14" fmla="*/ 4494891 w 5691495"/>
                <a:gd name="connsiteY14" fmla="*/ 1084130 h 4121244"/>
                <a:gd name="connsiteX15" fmla="*/ 4048577 w 5691495"/>
                <a:gd name="connsiteY15" fmla="*/ 1486901 h 4121244"/>
                <a:gd name="connsiteX16" fmla="*/ 3928834 w 5691495"/>
                <a:gd name="connsiteY16" fmla="*/ 1171215 h 4121244"/>
                <a:gd name="connsiteX17" fmla="*/ 3830863 w 5691495"/>
                <a:gd name="connsiteY17" fmla="*/ 909959 h 4121244"/>
                <a:gd name="connsiteX18" fmla="*/ 3776434 w 5691495"/>
                <a:gd name="connsiteY18" fmla="*/ 670473 h 4121244"/>
                <a:gd name="connsiteX19" fmla="*/ 3449862 w 5691495"/>
                <a:gd name="connsiteY19" fmla="*/ 354786 h 4121244"/>
                <a:gd name="connsiteX20" fmla="*/ 2992662 w 5691495"/>
                <a:gd name="connsiteY20" fmla="*/ 474530 h 4121244"/>
                <a:gd name="connsiteX21" fmla="*/ 2785834 w 5691495"/>
                <a:gd name="connsiteY21" fmla="*/ 387444 h 4121244"/>
                <a:gd name="connsiteX22" fmla="*/ 2687862 w 5691495"/>
                <a:gd name="connsiteY22" fmla="*/ 387444 h 4121244"/>
                <a:gd name="connsiteX23" fmla="*/ 2687862 w 5691495"/>
                <a:gd name="connsiteY23" fmla="*/ 398330 h 4121244"/>
                <a:gd name="connsiteX24" fmla="*/ 2600777 w 5691495"/>
                <a:gd name="connsiteY24" fmla="*/ 333015 h 4121244"/>
                <a:gd name="connsiteX25" fmla="*/ 2393948 w 5691495"/>
                <a:gd name="connsiteY25" fmla="*/ 354787 h 4121244"/>
                <a:gd name="connsiteX26" fmla="*/ 2241548 w 5691495"/>
                <a:gd name="connsiteY26" fmla="*/ 60872 h 4121244"/>
                <a:gd name="connsiteX27" fmla="*/ 2078262 w 5691495"/>
                <a:gd name="connsiteY27" fmla="*/ 49987 h 4121244"/>
                <a:gd name="connsiteX28" fmla="*/ 1512205 w 5691495"/>
                <a:gd name="connsiteY28" fmla="*/ 605158 h 4121244"/>
                <a:gd name="connsiteX29" fmla="*/ 1174748 w 5691495"/>
                <a:gd name="connsiteY29" fmla="*/ 605158 h 4121244"/>
                <a:gd name="connsiteX0" fmla="*/ 1078024 w 5594771"/>
                <a:gd name="connsiteY0" fmla="*/ 605158 h 4121244"/>
                <a:gd name="connsiteX1" fmla="*/ 707910 w 5594771"/>
                <a:gd name="connsiteY1" fmla="*/ 757558 h 4121244"/>
                <a:gd name="connsiteX2" fmla="*/ 338 w 5594771"/>
                <a:gd name="connsiteY2" fmla="*/ 3337472 h 4121244"/>
                <a:gd name="connsiteX3" fmla="*/ 631710 w 5594771"/>
                <a:gd name="connsiteY3" fmla="*/ 3533415 h 4121244"/>
                <a:gd name="connsiteX4" fmla="*/ 1774710 w 5594771"/>
                <a:gd name="connsiteY4" fmla="*/ 3620501 h 4121244"/>
                <a:gd name="connsiteX5" fmla="*/ 2547595 w 5594771"/>
                <a:gd name="connsiteY5" fmla="*/ 3478987 h 4121244"/>
                <a:gd name="connsiteX6" fmla="*/ 3059224 w 5594771"/>
                <a:gd name="connsiteY6" fmla="*/ 3304815 h 4121244"/>
                <a:gd name="connsiteX7" fmla="*/ 3788567 w 5594771"/>
                <a:gd name="connsiteY7" fmla="*/ 3555187 h 4121244"/>
                <a:gd name="connsiteX8" fmla="*/ 4409053 w 5594771"/>
                <a:gd name="connsiteY8" fmla="*/ 3881758 h 4121244"/>
                <a:gd name="connsiteX9" fmla="*/ 5116624 w 5594771"/>
                <a:gd name="connsiteY9" fmla="*/ 4121244 h 4121244"/>
                <a:gd name="connsiteX10" fmla="*/ 5584710 w 5594771"/>
                <a:gd name="connsiteY10" fmla="*/ 2335987 h 4121244"/>
                <a:gd name="connsiteX11" fmla="*/ 5410538 w 5594771"/>
                <a:gd name="connsiteY11" fmla="*/ 703130 h 4121244"/>
                <a:gd name="connsiteX12" fmla="*/ 5094853 w 5594771"/>
                <a:gd name="connsiteY12" fmla="*/ 768444 h 4121244"/>
                <a:gd name="connsiteX13" fmla="*/ 4398167 w 5594771"/>
                <a:gd name="connsiteY13" fmla="*/ 1084130 h 4121244"/>
                <a:gd name="connsiteX14" fmla="*/ 3951853 w 5594771"/>
                <a:gd name="connsiteY14" fmla="*/ 1486901 h 4121244"/>
                <a:gd name="connsiteX15" fmla="*/ 3832110 w 5594771"/>
                <a:gd name="connsiteY15" fmla="*/ 1171215 h 4121244"/>
                <a:gd name="connsiteX16" fmla="*/ 3734139 w 5594771"/>
                <a:gd name="connsiteY16" fmla="*/ 909959 h 4121244"/>
                <a:gd name="connsiteX17" fmla="*/ 3679710 w 5594771"/>
                <a:gd name="connsiteY17" fmla="*/ 670473 h 4121244"/>
                <a:gd name="connsiteX18" fmla="*/ 3353138 w 5594771"/>
                <a:gd name="connsiteY18" fmla="*/ 354786 h 4121244"/>
                <a:gd name="connsiteX19" fmla="*/ 2895938 w 5594771"/>
                <a:gd name="connsiteY19" fmla="*/ 474530 h 4121244"/>
                <a:gd name="connsiteX20" fmla="*/ 2689110 w 5594771"/>
                <a:gd name="connsiteY20" fmla="*/ 387444 h 4121244"/>
                <a:gd name="connsiteX21" fmla="*/ 2591138 w 5594771"/>
                <a:gd name="connsiteY21" fmla="*/ 387444 h 4121244"/>
                <a:gd name="connsiteX22" fmla="*/ 2591138 w 5594771"/>
                <a:gd name="connsiteY22" fmla="*/ 398330 h 4121244"/>
                <a:gd name="connsiteX23" fmla="*/ 2504053 w 5594771"/>
                <a:gd name="connsiteY23" fmla="*/ 333015 h 4121244"/>
                <a:gd name="connsiteX24" fmla="*/ 2297224 w 5594771"/>
                <a:gd name="connsiteY24" fmla="*/ 354787 h 4121244"/>
                <a:gd name="connsiteX25" fmla="*/ 2144824 w 5594771"/>
                <a:gd name="connsiteY25" fmla="*/ 60872 h 4121244"/>
                <a:gd name="connsiteX26" fmla="*/ 1981538 w 5594771"/>
                <a:gd name="connsiteY26" fmla="*/ 49987 h 4121244"/>
                <a:gd name="connsiteX27" fmla="*/ 1415481 w 5594771"/>
                <a:gd name="connsiteY27" fmla="*/ 605158 h 4121244"/>
                <a:gd name="connsiteX28" fmla="*/ 1078024 w 5594771"/>
                <a:gd name="connsiteY28" fmla="*/ 605158 h 4121244"/>
                <a:gd name="connsiteX0" fmla="*/ 522410 w 5039157"/>
                <a:gd name="connsiteY0" fmla="*/ 605158 h 4121244"/>
                <a:gd name="connsiteX1" fmla="*/ 152296 w 5039157"/>
                <a:gd name="connsiteY1" fmla="*/ 757558 h 4121244"/>
                <a:gd name="connsiteX2" fmla="*/ 76096 w 5039157"/>
                <a:gd name="connsiteY2" fmla="*/ 3533415 h 4121244"/>
                <a:gd name="connsiteX3" fmla="*/ 1219096 w 5039157"/>
                <a:gd name="connsiteY3" fmla="*/ 3620501 h 4121244"/>
                <a:gd name="connsiteX4" fmla="*/ 1991981 w 5039157"/>
                <a:gd name="connsiteY4" fmla="*/ 3478987 h 4121244"/>
                <a:gd name="connsiteX5" fmla="*/ 2503610 w 5039157"/>
                <a:gd name="connsiteY5" fmla="*/ 3304815 h 4121244"/>
                <a:gd name="connsiteX6" fmla="*/ 3232953 w 5039157"/>
                <a:gd name="connsiteY6" fmla="*/ 3555187 h 4121244"/>
                <a:gd name="connsiteX7" fmla="*/ 3853439 w 5039157"/>
                <a:gd name="connsiteY7" fmla="*/ 3881758 h 4121244"/>
                <a:gd name="connsiteX8" fmla="*/ 4561010 w 5039157"/>
                <a:gd name="connsiteY8" fmla="*/ 4121244 h 4121244"/>
                <a:gd name="connsiteX9" fmla="*/ 5029096 w 5039157"/>
                <a:gd name="connsiteY9" fmla="*/ 2335987 h 4121244"/>
                <a:gd name="connsiteX10" fmla="*/ 4854924 w 5039157"/>
                <a:gd name="connsiteY10" fmla="*/ 703130 h 4121244"/>
                <a:gd name="connsiteX11" fmla="*/ 4539239 w 5039157"/>
                <a:gd name="connsiteY11" fmla="*/ 768444 h 4121244"/>
                <a:gd name="connsiteX12" fmla="*/ 3842553 w 5039157"/>
                <a:gd name="connsiteY12" fmla="*/ 1084130 h 4121244"/>
                <a:gd name="connsiteX13" fmla="*/ 3396239 w 5039157"/>
                <a:gd name="connsiteY13" fmla="*/ 1486901 h 4121244"/>
                <a:gd name="connsiteX14" fmla="*/ 3276496 w 5039157"/>
                <a:gd name="connsiteY14" fmla="*/ 1171215 h 4121244"/>
                <a:gd name="connsiteX15" fmla="*/ 3178525 w 5039157"/>
                <a:gd name="connsiteY15" fmla="*/ 909959 h 4121244"/>
                <a:gd name="connsiteX16" fmla="*/ 3124096 w 5039157"/>
                <a:gd name="connsiteY16" fmla="*/ 670473 h 4121244"/>
                <a:gd name="connsiteX17" fmla="*/ 2797524 w 5039157"/>
                <a:gd name="connsiteY17" fmla="*/ 354786 h 4121244"/>
                <a:gd name="connsiteX18" fmla="*/ 2340324 w 5039157"/>
                <a:gd name="connsiteY18" fmla="*/ 474530 h 4121244"/>
                <a:gd name="connsiteX19" fmla="*/ 2133496 w 5039157"/>
                <a:gd name="connsiteY19" fmla="*/ 387444 h 4121244"/>
                <a:gd name="connsiteX20" fmla="*/ 2035524 w 5039157"/>
                <a:gd name="connsiteY20" fmla="*/ 387444 h 4121244"/>
                <a:gd name="connsiteX21" fmla="*/ 2035524 w 5039157"/>
                <a:gd name="connsiteY21" fmla="*/ 398330 h 4121244"/>
                <a:gd name="connsiteX22" fmla="*/ 1948439 w 5039157"/>
                <a:gd name="connsiteY22" fmla="*/ 333015 h 4121244"/>
                <a:gd name="connsiteX23" fmla="*/ 1741610 w 5039157"/>
                <a:gd name="connsiteY23" fmla="*/ 354787 h 4121244"/>
                <a:gd name="connsiteX24" fmla="*/ 1589210 w 5039157"/>
                <a:gd name="connsiteY24" fmla="*/ 60872 h 4121244"/>
                <a:gd name="connsiteX25" fmla="*/ 1425924 w 5039157"/>
                <a:gd name="connsiteY25" fmla="*/ 49987 h 4121244"/>
                <a:gd name="connsiteX26" fmla="*/ 859867 w 5039157"/>
                <a:gd name="connsiteY26" fmla="*/ 605158 h 4121244"/>
                <a:gd name="connsiteX27" fmla="*/ 522410 w 5039157"/>
                <a:gd name="connsiteY27" fmla="*/ 605158 h 4121244"/>
                <a:gd name="connsiteX0" fmla="*/ 546995 w 5063742"/>
                <a:gd name="connsiteY0" fmla="*/ 605158 h 4121244"/>
                <a:gd name="connsiteX1" fmla="*/ 176881 w 5063742"/>
                <a:gd name="connsiteY1" fmla="*/ 757558 h 4121244"/>
                <a:gd name="connsiteX2" fmla="*/ 100681 w 5063742"/>
                <a:gd name="connsiteY2" fmla="*/ 3533415 h 4121244"/>
                <a:gd name="connsiteX3" fmla="*/ 1243681 w 5063742"/>
                <a:gd name="connsiteY3" fmla="*/ 3620501 h 4121244"/>
                <a:gd name="connsiteX4" fmla="*/ 2016566 w 5063742"/>
                <a:gd name="connsiteY4" fmla="*/ 3478987 h 4121244"/>
                <a:gd name="connsiteX5" fmla="*/ 2528195 w 5063742"/>
                <a:gd name="connsiteY5" fmla="*/ 3304815 h 4121244"/>
                <a:gd name="connsiteX6" fmla="*/ 3257538 w 5063742"/>
                <a:gd name="connsiteY6" fmla="*/ 3555187 h 4121244"/>
                <a:gd name="connsiteX7" fmla="*/ 3878024 w 5063742"/>
                <a:gd name="connsiteY7" fmla="*/ 3881758 h 4121244"/>
                <a:gd name="connsiteX8" fmla="*/ 4585595 w 5063742"/>
                <a:gd name="connsiteY8" fmla="*/ 4121244 h 4121244"/>
                <a:gd name="connsiteX9" fmla="*/ 5053681 w 5063742"/>
                <a:gd name="connsiteY9" fmla="*/ 2335987 h 4121244"/>
                <a:gd name="connsiteX10" fmla="*/ 4879509 w 5063742"/>
                <a:gd name="connsiteY10" fmla="*/ 703130 h 4121244"/>
                <a:gd name="connsiteX11" fmla="*/ 4563824 w 5063742"/>
                <a:gd name="connsiteY11" fmla="*/ 768444 h 4121244"/>
                <a:gd name="connsiteX12" fmla="*/ 3867138 w 5063742"/>
                <a:gd name="connsiteY12" fmla="*/ 1084130 h 4121244"/>
                <a:gd name="connsiteX13" fmla="*/ 3420824 w 5063742"/>
                <a:gd name="connsiteY13" fmla="*/ 1486901 h 4121244"/>
                <a:gd name="connsiteX14" fmla="*/ 3301081 w 5063742"/>
                <a:gd name="connsiteY14" fmla="*/ 1171215 h 4121244"/>
                <a:gd name="connsiteX15" fmla="*/ 3203110 w 5063742"/>
                <a:gd name="connsiteY15" fmla="*/ 909959 h 4121244"/>
                <a:gd name="connsiteX16" fmla="*/ 3148681 w 5063742"/>
                <a:gd name="connsiteY16" fmla="*/ 670473 h 4121244"/>
                <a:gd name="connsiteX17" fmla="*/ 2822109 w 5063742"/>
                <a:gd name="connsiteY17" fmla="*/ 354786 h 4121244"/>
                <a:gd name="connsiteX18" fmla="*/ 2364909 w 5063742"/>
                <a:gd name="connsiteY18" fmla="*/ 474530 h 4121244"/>
                <a:gd name="connsiteX19" fmla="*/ 2158081 w 5063742"/>
                <a:gd name="connsiteY19" fmla="*/ 387444 h 4121244"/>
                <a:gd name="connsiteX20" fmla="*/ 2060109 w 5063742"/>
                <a:gd name="connsiteY20" fmla="*/ 387444 h 4121244"/>
                <a:gd name="connsiteX21" fmla="*/ 2060109 w 5063742"/>
                <a:gd name="connsiteY21" fmla="*/ 398330 h 4121244"/>
                <a:gd name="connsiteX22" fmla="*/ 1973024 w 5063742"/>
                <a:gd name="connsiteY22" fmla="*/ 333015 h 4121244"/>
                <a:gd name="connsiteX23" fmla="*/ 1766195 w 5063742"/>
                <a:gd name="connsiteY23" fmla="*/ 354787 h 4121244"/>
                <a:gd name="connsiteX24" fmla="*/ 1613795 w 5063742"/>
                <a:gd name="connsiteY24" fmla="*/ 60872 h 4121244"/>
                <a:gd name="connsiteX25" fmla="*/ 1450509 w 5063742"/>
                <a:gd name="connsiteY25" fmla="*/ 49987 h 4121244"/>
                <a:gd name="connsiteX26" fmla="*/ 884452 w 5063742"/>
                <a:gd name="connsiteY26" fmla="*/ 605158 h 4121244"/>
                <a:gd name="connsiteX27" fmla="*/ 546995 w 5063742"/>
                <a:gd name="connsiteY27" fmla="*/ 605158 h 4121244"/>
                <a:gd name="connsiteX0" fmla="*/ 392466 w 4909213"/>
                <a:gd name="connsiteY0" fmla="*/ 605158 h 4121244"/>
                <a:gd name="connsiteX1" fmla="*/ 22352 w 4909213"/>
                <a:gd name="connsiteY1" fmla="*/ 757558 h 4121244"/>
                <a:gd name="connsiteX2" fmla="*/ 1089152 w 4909213"/>
                <a:gd name="connsiteY2" fmla="*/ 3620501 h 4121244"/>
                <a:gd name="connsiteX3" fmla="*/ 1862037 w 4909213"/>
                <a:gd name="connsiteY3" fmla="*/ 3478987 h 4121244"/>
                <a:gd name="connsiteX4" fmla="*/ 2373666 w 4909213"/>
                <a:gd name="connsiteY4" fmla="*/ 3304815 h 4121244"/>
                <a:gd name="connsiteX5" fmla="*/ 3103009 w 4909213"/>
                <a:gd name="connsiteY5" fmla="*/ 3555187 h 4121244"/>
                <a:gd name="connsiteX6" fmla="*/ 3723495 w 4909213"/>
                <a:gd name="connsiteY6" fmla="*/ 3881758 h 4121244"/>
                <a:gd name="connsiteX7" fmla="*/ 4431066 w 4909213"/>
                <a:gd name="connsiteY7" fmla="*/ 4121244 h 4121244"/>
                <a:gd name="connsiteX8" fmla="*/ 4899152 w 4909213"/>
                <a:gd name="connsiteY8" fmla="*/ 2335987 h 4121244"/>
                <a:gd name="connsiteX9" fmla="*/ 4724980 w 4909213"/>
                <a:gd name="connsiteY9" fmla="*/ 703130 h 4121244"/>
                <a:gd name="connsiteX10" fmla="*/ 4409295 w 4909213"/>
                <a:gd name="connsiteY10" fmla="*/ 768444 h 4121244"/>
                <a:gd name="connsiteX11" fmla="*/ 3712609 w 4909213"/>
                <a:gd name="connsiteY11" fmla="*/ 1084130 h 4121244"/>
                <a:gd name="connsiteX12" fmla="*/ 3266295 w 4909213"/>
                <a:gd name="connsiteY12" fmla="*/ 1486901 h 4121244"/>
                <a:gd name="connsiteX13" fmla="*/ 3146552 w 4909213"/>
                <a:gd name="connsiteY13" fmla="*/ 1171215 h 4121244"/>
                <a:gd name="connsiteX14" fmla="*/ 3048581 w 4909213"/>
                <a:gd name="connsiteY14" fmla="*/ 909959 h 4121244"/>
                <a:gd name="connsiteX15" fmla="*/ 2994152 w 4909213"/>
                <a:gd name="connsiteY15" fmla="*/ 670473 h 4121244"/>
                <a:gd name="connsiteX16" fmla="*/ 2667580 w 4909213"/>
                <a:gd name="connsiteY16" fmla="*/ 354786 h 4121244"/>
                <a:gd name="connsiteX17" fmla="*/ 2210380 w 4909213"/>
                <a:gd name="connsiteY17" fmla="*/ 474530 h 4121244"/>
                <a:gd name="connsiteX18" fmla="*/ 2003552 w 4909213"/>
                <a:gd name="connsiteY18" fmla="*/ 387444 h 4121244"/>
                <a:gd name="connsiteX19" fmla="*/ 1905580 w 4909213"/>
                <a:gd name="connsiteY19" fmla="*/ 387444 h 4121244"/>
                <a:gd name="connsiteX20" fmla="*/ 1905580 w 4909213"/>
                <a:gd name="connsiteY20" fmla="*/ 398330 h 4121244"/>
                <a:gd name="connsiteX21" fmla="*/ 1818495 w 4909213"/>
                <a:gd name="connsiteY21" fmla="*/ 333015 h 4121244"/>
                <a:gd name="connsiteX22" fmla="*/ 1611666 w 4909213"/>
                <a:gd name="connsiteY22" fmla="*/ 354787 h 4121244"/>
                <a:gd name="connsiteX23" fmla="*/ 1459266 w 4909213"/>
                <a:gd name="connsiteY23" fmla="*/ 60872 h 4121244"/>
                <a:gd name="connsiteX24" fmla="*/ 1295980 w 4909213"/>
                <a:gd name="connsiteY24" fmla="*/ 49987 h 4121244"/>
                <a:gd name="connsiteX25" fmla="*/ 729923 w 4909213"/>
                <a:gd name="connsiteY25" fmla="*/ 605158 h 4121244"/>
                <a:gd name="connsiteX26" fmla="*/ 392466 w 4909213"/>
                <a:gd name="connsiteY26" fmla="*/ 605158 h 4121244"/>
                <a:gd name="connsiteX0" fmla="*/ 420299 w 4937046"/>
                <a:gd name="connsiteY0" fmla="*/ 605158 h 4121244"/>
                <a:gd name="connsiteX1" fmla="*/ 50185 w 4937046"/>
                <a:gd name="connsiteY1" fmla="*/ 757558 h 4121244"/>
                <a:gd name="connsiteX2" fmla="*/ 1116985 w 4937046"/>
                <a:gd name="connsiteY2" fmla="*/ 3620501 h 4121244"/>
                <a:gd name="connsiteX3" fmla="*/ 1889870 w 4937046"/>
                <a:gd name="connsiteY3" fmla="*/ 3478987 h 4121244"/>
                <a:gd name="connsiteX4" fmla="*/ 2401499 w 4937046"/>
                <a:gd name="connsiteY4" fmla="*/ 3304815 h 4121244"/>
                <a:gd name="connsiteX5" fmla="*/ 3130842 w 4937046"/>
                <a:gd name="connsiteY5" fmla="*/ 3555187 h 4121244"/>
                <a:gd name="connsiteX6" fmla="*/ 3751328 w 4937046"/>
                <a:gd name="connsiteY6" fmla="*/ 3881758 h 4121244"/>
                <a:gd name="connsiteX7" fmla="*/ 4458899 w 4937046"/>
                <a:gd name="connsiteY7" fmla="*/ 4121244 h 4121244"/>
                <a:gd name="connsiteX8" fmla="*/ 4926985 w 4937046"/>
                <a:gd name="connsiteY8" fmla="*/ 2335987 h 4121244"/>
                <a:gd name="connsiteX9" fmla="*/ 4752813 w 4937046"/>
                <a:gd name="connsiteY9" fmla="*/ 703130 h 4121244"/>
                <a:gd name="connsiteX10" fmla="*/ 4437128 w 4937046"/>
                <a:gd name="connsiteY10" fmla="*/ 768444 h 4121244"/>
                <a:gd name="connsiteX11" fmla="*/ 3740442 w 4937046"/>
                <a:gd name="connsiteY11" fmla="*/ 1084130 h 4121244"/>
                <a:gd name="connsiteX12" fmla="*/ 3294128 w 4937046"/>
                <a:gd name="connsiteY12" fmla="*/ 1486901 h 4121244"/>
                <a:gd name="connsiteX13" fmla="*/ 3174385 w 4937046"/>
                <a:gd name="connsiteY13" fmla="*/ 1171215 h 4121244"/>
                <a:gd name="connsiteX14" fmla="*/ 3076414 w 4937046"/>
                <a:gd name="connsiteY14" fmla="*/ 909959 h 4121244"/>
                <a:gd name="connsiteX15" fmla="*/ 3021985 w 4937046"/>
                <a:gd name="connsiteY15" fmla="*/ 670473 h 4121244"/>
                <a:gd name="connsiteX16" fmla="*/ 2695413 w 4937046"/>
                <a:gd name="connsiteY16" fmla="*/ 354786 h 4121244"/>
                <a:gd name="connsiteX17" fmla="*/ 2238213 w 4937046"/>
                <a:gd name="connsiteY17" fmla="*/ 474530 h 4121244"/>
                <a:gd name="connsiteX18" fmla="*/ 2031385 w 4937046"/>
                <a:gd name="connsiteY18" fmla="*/ 387444 h 4121244"/>
                <a:gd name="connsiteX19" fmla="*/ 1933413 w 4937046"/>
                <a:gd name="connsiteY19" fmla="*/ 387444 h 4121244"/>
                <a:gd name="connsiteX20" fmla="*/ 1933413 w 4937046"/>
                <a:gd name="connsiteY20" fmla="*/ 398330 h 4121244"/>
                <a:gd name="connsiteX21" fmla="*/ 1846328 w 4937046"/>
                <a:gd name="connsiteY21" fmla="*/ 333015 h 4121244"/>
                <a:gd name="connsiteX22" fmla="*/ 1639499 w 4937046"/>
                <a:gd name="connsiteY22" fmla="*/ 354787 h 4121244"/>
                <a:gd name="connsiteX23" fmla="*/ 1487099 w 4937046"/>
                <a:gd name="connsiteY23" fmla="*/ 60872 h 4121244"/>
                <a:gd name="connsiteX24" fmla="*/ 1323813 w 4937046"/>
                <a:gd name="connsiteY24" fmla="*/ 49987 h 4121244"/>
                <a:gd name="connsiteX25" fmla="*/ 757756 w 4937046"/>
                <a:gd name="connsiteY25" fmla="*/ 605158 h 4121244"/>
                <a:gd name="connsiteX26" fmla="*/ 420299 w 4937046"/>
                <a:gd name="connsiteY26" fmla="*/ 605158 h 412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37046" h="4121244">
                  <a:moveTo>
                    <a:pt x="420299" y="605158"/>
                  </a:moveTo>
                  <a:cubicBezTo>
                    <a:pt x="302371" y="630558"/>
                    <a:pt x="340471" y="638823"/>
                    <a:pt x="50185" y="757558"/>
                  </a:cubicBezTo>
                  <a:cubicBezTo>
                    <a:pt x="-240101" y="876293"/>
                    <a:pt x="810371" y="3166930"/>
                    <a:pt x="1116985" y="3620501"/>
                  </a:cubicBezTo>
                  <a:cubicBezTo>
                    <a:pt x="1423599" y="4074072"/>
                    <a:pt x="1675784" y="3531601"/>
                    <a:pt x="1889870" y="3478987"/>
                  </a:cubicBezTo>
                  <a:cubicBezTo>
                    <a:pt x="2103956" y="3426373"/>
                    <a:pt x="2194670" y="3292115"/>
                    <a:pt x="2401499" y="3304815"/>
                  </a:cubicBezTo>
                  <a:cubicBezTo>
                    <a:pt x="2608328" y="3317515"/>
                    <a:pt x="2905871" y="3459030"/>
                    <a:pt x="3130842" y="3555187"/>
                  </a:cubicBezTo>
                  <a:cubicBezTo>
                    <a:pt x="3355813" y="3651344"/>
                    <a:pt x="3515471" y="3801929"/>
                    <a:pt x="3751328" y="3881758"/>
                  </a:cubicBezTo>
                  <a:lnTo>
                    <a:pt x="4458899" y="4121244"/>
                  </a:lnTo>
                  <a:cubicBezTo>
                    <a:pt x="4654842" y="3863616"/>
                    <a:pt x="4877999" y="2905673"/>
                    <a:pt x="4926985" y="2335987"/>
                  </a:cubicBezTo>
                  <a:cubicBezTo>
                    <a:pt x="4975971" y="1766301"/>
                    <a:pt x="4834456" y="964387"/>
                    <a:pt x="4752813" y="703130"/>
                  </a:cubicBezTo>
                  <a:lnTo>
                    <a:pt x="4437128" y="768444"/>
                  </a:lnTo>
                  <a:cubicBezTo>
                    <a:pt x="4268400" y="831944"/>
                    <a:pt x="3930942" y="964387"/>
                    <a:pt x="3740442" y="1084130"/>
                  </a:cubicBezTo>
                  <a:cubicBezTo>
                    <a:pt x="3549942" y="1203873"/>
                    <a:pt x="3388471" y="1472387"/>
                    <a:pt x="3294128" y="1486901"/>
                  </a:cubicBezTo>
                  <a:cubicBezTo>
                    <a:pt x="3199785" y="1501415"/>
                    <a:pt x="3210671" y="1267372"/>
                    <a:pt x="3174385" y="1171215"/>
                  </a:cubicBezTo>
                  <a:cubicBezTo>
                    <a:pt x="3138099" y="1075058"/>
                    <a:pt x="3101814" y="993416"/>
                    <a:pt x="3076414" y="909959"/>
                  </a:cubicBezTo>
                  <a:cubicBezTo>
                    <a:pt x="3051014" y="826502"/>
                    <a:pt x="3085485" y="763002"/>
                    <a:pt x="3021985" y="670473"/>
                  </a:cubicBezTo>
                  <a:cubicBezTo>
                    <a:pt x="2958485" y="577944"/>
                    <a:pt x="2826041" y="387443"/>
                    <a:pt x="2695413" y="354786"/>
                  </a:cubicBezTo>
                  <a:cubicBezTo>
                    <a:pt x="2564785" y="322129"/>
                    <a:pt x="2348884" y="469087"/>
                    <a:pt x="2238213" y="474530"/>
                  </a:cubicBezTo>
                  <a:cubicBezTo>
                    <a:pt x="2127542" y="479973"/>
                    <a:pt x="2082185" y="401958"/>
                    <a:pt x="2031385" y="387444"/>
                  </a:cubicBezTo>
                  <a:cubicBezTo>
                    <a:pt x="1980585" y="372930"/>
                    <a:pt x="1949742" y="385630"/>
                    <a:pt x="1933413" y="387444"/>
                  </a:cubicBezTo>
                  <a:cubicBezTo>
                    <a:pt x="1917084" y="389258"/>
                    <a:pt x="1947927" y="407401"/>
                    <a:pt x="1933413" y="398330"/>
                  </a:cubicBezTo>
                  <a:cubicBezTo>
                    <a:pt x="1918899" y="389259"/>
                    <a:pt x="1895314" y="340272"/>
                    <a:pt x="1846328" y="333015"/>
                  </a:cubicBezTo>
                  <a:cubicBezTo>
                    <a:pt x="1797342" y="325758"/>
                    <a:pt x="1699370" y="400144"/>
                    <a:pt x="1639499" y="354787"/>
                  </a:cubicBezTo>
                  <a:cubicBezTo>
                    <a:pt x="1579628" y="309430"/>
                    <a:pt x="1539713" y="111672"/>
                    <a:pt x="1487099" y="60872"/>
                  </a:cubicBezTo>
                  <a:cubicBezTo>
                    <a:pt x="1434485" y="10072"/>
                    <a:pt x="1445370" y="-40727"/>
                    <a:pt x="1323813" y="49987"/>
                  </a:cubicBezTo>
                  <a:cubicBezTo>
                    <a:pt x="1202256" y="140701"/>
                    <a:pt x="908342" y="512629"/>
                    <a:pt x="757756" y="605158"/>
                  </a:cubicBezTo>
                  <a:cubicBezTo>
                    <a:pt x="607170" y="697687"/>
                    <a:pt x="538228" y="579758"/>
                    <a:pt x="420299" y="605158"/>
                  </a:cubicBezTo>
                  <a:close/>
                </a:path>
              </a:pathLst>
            </a:cu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3678645" y="2459368"/>
              <a:ext cx="264808" cy="360677"/>
            </a:xfrm>
            <a:custGeom>
              <a:avLst/>
              <a:gdLst>
                <a:gd name="connsiteX0" fmla="*/ 0 w 262217"/>
                <a:gd name="connsiteY0" fmla="*/ 0 h 349624"/>
                <a:gd name="connsiteX1" fmla="*/ 26894 w 262217"/>
                <a:gd name="connsiteY1" fmla="*/ 87406 h 349624"/>
                <a:gd name="connsiteX2" fmla="*/ 107576 w 262217"/>
                <a:gd name="connsiteY2" fmla="*/ 154641 h 349624"/>
                <a:gd name="connsiteX3" fmla="*/ 242047 w 262217"/>
                <a:gd name="connsiteY3" fmla="*/ 349624 h 349624"/>
                <a:gd name="connsiteX4" fmla="*/ 262217 w 262217"/>
                <a:gd name="connsiteY4" fmla="*/ 215153 h 349624"/>
                <a:gd name="connsiteX5" fmla="*/ 228600 w 262217"/>
                <a:gd name="connsiteY5" fmla="*/ 47065 h 349624"/>
                <a:gd name="connsiteX6" fmla="*/ 188258 w 262217"/>
                <a:gd name="connsiteY6" fmla="*/ 33618 h 349624"/>
                <a:gd name="connsiteX7" fmla="*/ 147917 w 262217"/>
                <a:gd name="connsiteY7" fmla="*/ 40341 h 349624"/>
                <a:gd name="connsiteX8" fmla="*/ 161364 w 262217"/>
                <a:gd name="connsiteY8" fmla="*/ 161365 h 349624"/>
                <a:gd name="connsiteX9" fmla="*/ 87405 w 262217"/>
                <a:gd name="connsiteY9" fmla="*/ 20171 h 349624"/>
                <a:gd name="connsiteX10" fmla="*/ 0 w 262217"/>
                <a:gd name="connsiteY10" fmla="*/ 0 h 349624"/>
                <a:gd name="connsiteX0" fmla="*/ 0 w 262217"/>
                <a:gd name="connsiteY0" fmla="*/ 0 h 349624"/>
                <a:gd name="connsiteX1" fmla="*/ 26894 w 262217"/>
                <a:gd name="connsiteY1" fmla="*/ 87406 h 349624"/>
                <a:gd name="connsiteX2" fmla="*/ 107576 w 262217"/>
                <a:gd name="connsiteY2" fmla="*/ 154641 h 349624"/>
                <a:gd name="connsiteX3" fmla="*/ 242047 w 262217"/>
                <a:gd name="connsiteY3" fmla="*/ 349624 h 349624"/>
                <a:gd name="connsiteX4" fmla="*/ 262217 w 262217"/>
                <a:gd name="connsiteY4" fmla="*/ 215153 h 349624"/>
                <a:gd name="connsiteX5" fmla="*/ 228600 w 262217"/>
                <a:gd name="connsiteY5" fmla="*/ 47065 h 349624"/>
                <a:gd name="connsiteX6" fmla="*/ 188258 w 262217"/>
                <a:gd name="connsiteY6" fmla="*/ 33618 h 349624"/>
                <a:gd name="connsiteX7" fmla="*/ 147917 w 262217"/>
                <a:gd name="connsiteY7" fmla="*/ 40341 h 349624"/>
                <a:gd name="connsiteX8" fmla="*/ 161364 w 262217"/>
                <a:gd name="connsiteY8" fmla="*/ 161365 h 349624"/>
                <a:gd name="connsiteX9" fmla="*/ 87405 w 262217"/>
                <a:gd name="connsiteY9" fmla="*/ 20171 h 349624"/>
                <a:gd name="connsiteX10" fmla="*/ 0 w 262217"/>
                <a:gd name="connsiteY10" fmla="*/ 0 h 349624"/>
                <a:gd name="connsiteX0" fmla="*/ 0 w 262217"/>
                <a:gd name="connsiteY0" fmla="*/ 0 h 349624"/>
                <a:gd name="connsiteX1" fmla="*/ 26894 w 262217"/>
                <a:gd name="connsiteY1" fmla="*/ 87406 h 349624"/>
                <a:gd name="connsiteX2" fmla="*/ 107576 w 262217"/>
                <a:gd name="connsiteY2" fmla="*/ 154641 h 349624"/>
                <a:gd name="connsiteX3" fmla="*/ 242047 w 262217"/>
                <a:gd name="connsiteY3" fmla="*/ 349624 h 349624"/>
                <a:gd name="connsiteX4" fmla="*/ 262217 w 262217"/>
                <a:gd name="connsiteY4" fmla="*/ 215153 h 349624"/>
                <a:gd name="connsiteX5" fmla="*/ 228600 w 262217"/>
                <a:gd name="connsiteY5" fmla="*/ 47065 h 349624"/>
                <a:gd name="connsiteX6" fmla="*/ 188258 w 262217"/>
                <a:gd name="connsiteY6" fmla="*/ 33618 h 349624"/>
                <a:gd name="connsiteX7" fmla="*/ 147917 w 262217"/>
                <a:gd name="connsiteY7" fmla="*/ 40341 h 349624"/>
                <a:gd name="connsiteX8" fmla="*/ 161364 w 262217"/>
                <a:gd name="connsiteY8" fmla="*/ 161365 h 349624"/>
                <a:gd name="connsiteX9" fmla="*/ 87405 w 262217"/>
                <a:gd name="connsiteY9" fmla="*/ 20171 h 349624"/>
                <a:gd name="connsiteX10" fmla="*/ 0 w 262217"/>
                <a:gd name="connsiteY10" fmla="*/ 0 h 349624"/>
                <a:gd name="connsiteX0" fmla="*/ 0 w 262217"/>
                <a:gd name="connsiteY0" fmla="*/ 0 h 349624"/>
                <a:gd name="connsiteX1" fmla="*/ 26894 w 262217"/>
                <a:gd name="connsiteY1" fmla="*/ 87406 h 349624"/>
                <a:gd name="connsiteX2" fmla="*/ 107576 w 262217"/>
                <a:gd name="connsiteY2" fmla="*/ 154641 h 349624"/>
                <a:gd name="connsiteX3" fmla="*/ 242047 w 262217"/>
                <a:gd name="connsiteY3" fmla="*/ 349624 h 349624"/>
                <a:gd name="connsiteX4" fmla="*/ 262217 w 262217"/>
                <a:gd name="connsiteY4" fmla="*/ 215153 h 349624"/>
                <a:gd name="connsiteX5" fmla="*/ 228600 w 262217"/>
                <a:gd name="connsiteY5" fmla="*/ 47065 h 349624"/>
                <a:gd name="connsiteX6" fmla="*/ 188258 w 262217"/>
                <a:gd name="connsiteY6" fmla="*/ 33618 h 349624"/>
                <a:gd name="connsiteX7" fmla="*/ 147917 w 262217"/>
                <a:gd name="connsiteY7" fmla="*/ 40341 h 349624"/>
                <a:gd name="connsiteX8" fmla="*/ 161364 w 262217"/>
                <a:gd name="connsiteY8" fmla="*/ 161365 h 349624"/>
                <a:gd name="connsiteX9" fmla="*/ 87405 w 262217"/>
                <a:gd name="connsiteY9" fmla="*/ 20171 h 349624"/>
                <a:gd name="connsiteX10" fmla="*/ 0 w 262217"/>
                <a:gd name="connsiteY10" fmla="*/ 0 h 349624"/>
                <a:gd name="connsiteX0" fmla="*/ 0 w 262217"/>
                <a:gd name="connsiteY0" fmla="*/ 0 h 349624"/>
                <a:gd name="connsiteX1" fmla="*/ 26894 w 262217"/>
                <a:gd name="connsiteY1" fmla="*/ 87406 h 349624"/>
                <a:gd name="connsiteX2" fmla="*/ 107576 w 262217"/>
                <a:gd name="connsiteY2" fmla="*/ 154641 h 349624"/>
                <a:gd name="connsiteX3" fmla="*/ 242047 w 262217"/>
                <a:gd name="connsiteY3" fmla="*/ 349624 h 349624"/>
                <a:gd name="connsiteX4" fmla="*/ 262217 w 262217"/>
                <a:gd name="connsiteY4" fmla="*/ 215153 h 349624"/>
                <a:gd name="connsiteX5" fmla="*/ 228600 w 262217"/>
                <a:gd name="connsiteY5" fmla="*/ 47065 h 349624"/>
                <a:gd name="connsiteX6" fmla="*/ 188258 w 262217"/>
                <a:gd name="connsiteY6" fmla="*/ 33618 h 349624"/>
                <a:gd name="connsiteX7" fmla="*/ 147917 w 262217"/>
                <a:gd name="connsiteY7" fmla="*/ 40341 h 349624"/>
                <a:gd name="connsiteX8" fmla="*/ 161364 w 262217"/>
                <a:gd name="connsiteY8" fmla="*/ 161365 h 349624"/>
                <a:gd name="connsiteX9" fmla="*/ 87405 w 262217"/>
                <a:gd name="connsiteY9" fmla="*/ 20171 h 349624"/>
                <a:gd name="connsiteX10" fmla="*/ 0 w 262217"/>
                <a:gd name="connsiteY10" fmla="*/ 0 h 349624"/>
                <a:gd name="connsiteX0" fmla="*/ 0 w 262217"/>
                <a:gd name="connsiteY0" fmla="*/ 11798 h 361422"/>
                <a:gd name="connsiteX1" fmla="*/ 26894 w 262217"/>
                <a:gd name="connsiteY1" fmla="*/ 99204 h 361422"/>
                <a:gd name="connsiteX2" fmla="*/ 107576 w 262217"/>
                <a:gd name="connsiteY2" fmla="*/ 166439 h 361422"/>
                <a:gd name="connsiteX3" fmla="*/ 242047 w 262217"/>
                <a:gd name="connsiteY3" fmla="*/ 361422 h 361422"/>
                <a:gd name="connsiteX4" fmla="*/ 262217 w 262217"/>
                <a:gd name="connsiteY4" fmla="*/ 226951 h 361422"/>
                <a:gd name="connsiteX5" fmla="*/ 228600 w 262217"/>
                <a:gd name="connsiteY5" fmla="*/ 58863 h 361422"/>
                <a:gd name="connsiteX6" fmla="*/ 188258 w 262217"/>
                <a:gd name="connsiteY6" fmla="*/ 45416 h 361422"/>
                <a:gd name="connsiteX7" fmla="*/ 147917 w 262217"/>
                <a:gd name="connsiteY7" fmla="*/ 52139 h 361422"/>
                <a:gd name="connsiteX8" fmla="*/ 161364 w 262217"/>
                <a:gd name="connsiteY8" fmla="*/ 173163 h 361422"/>
                <a:gd name="connsiteX9" fmla="*/ 87405 w 262217"/>
                <a:gd name="connsiteY9" fmla="*/ 31969 h 361422"/>
                <a:gd name="connsiteX10" fmla="*/ 0 w 262217"/>
                <a:gd name="connsiteY10" fmla="*/ 11798 h 361422"/>
                <a:gd name="connsiteX0" fmla="*/ 2801 w 265018"/>
                <a:gd name="connsiteY0" fmla="*/ 5728 h 355352"/>
                <a:gd name="connsiteX1" fmla="*/ 29695 w 265018"/>
                <a:gd name="connsiteY1" fmla="*/ 93134 h 355352"/>
                <a:gd name="connsiteX2" fmla="*/ 110377 w 265018"/>
                <a:gd name="connsiteY2" fmla="*/ 160369 h 355352"/>
                <a:gd name="connsiteX3" fmla="*/ 244848 w 265018"/>
                <a:gd name="connsiteY3" fmla="*/ 355352 h 355352"/>
                <a:gd name="connsiteX4" fmla="*/ 265018 w 265018"/>
                <a:gd name="connsiteY4" fmla="*/ 220881 h 355352"/>
                <a:gd name="connsiteX5" fmla="*/ 231401 w 265018"/>
                <a:gd name="connsiteY5" fmla="*/ 52793 h 355352"/>
                <a:gd name="connsiteX6" fmla="*/ 191059 w 265018"/>
                <a:gd name="connsiteY6" fmla="*/ 39346 h 355352"/>
                <a:gd name="connsiteX7" fmla="*/ 150718 w 265018"/>
                <a:gd name="connsiteY7" fmla="*/ 46069 h 355352"/>
                <a:gd name="connsiteX8" fmla="*/ 164165 w 265018"/>
                <a:gd name="connsiteY8" fmla="*/ 167093 h 355352"/>
                <a:gd name="connsiteX9" fmla="*/ 90206 w 265018"/>
                <a:gd name="connsiteY9" fmla="*/ 25899 h 355352"/>
                <a:gd name="connsiteX10" fmla="*/ 2801 w 265018"/>
                <a:gd name="connsiteY10" fmla="*/ 5728 h 355352"/>
                <a:gd name="connsiteX0" fmla="*/ 3836 w 266053"/>
                <a:gd name="connsiteY0" fmla="*/ 5728 h 355352"/>
                <a:gd name="connsiteX1" fmla="*/ 30730 w 266053"/>
                <a:gd name="connsiteY1" fmla="*/ 93134 h 355352"/>
                <a:gd name="connsiteX2" fmla="*/ 111412 w 266053"/>
                <a:gd name="connsiteY2" fmla="*/ 160369 h 355352"/>
                <a:gd name="connsiteX3" fmla="*/ 245883 w 266053"/>
                <a:gd name="connsiteY3" fmla="*/ 355352 h 355352"/>
                <a:gd name="connsiteX4" fmla="*/ 266053 w 266053"/>
                <a:gd name="connsiteY4" fmla="*/ 220881 h 355352"/>
                <a:gd name="connsiteX5" fmla="*/ 232436 w 266053"/>
                <a:gd name="connsiteY5" fmla="*/ 52793 h 355352"/>
                <a:gd name="connsiteX6" fmla="*/ 192094 w 266053"/>
                <a:gd name="connsiteY6" fmla="*/ 39346 h 355352"/>
                <a:gd name="connsiteX7" fmla="*/ 151753 w 266053"/>
                <a:gd name="connsiteY7" fmla="*/ 46069 h 355352"/>
                <a:gd name="connsiteX8" fmla="*/ 165200 w 266053"/>
                <a:gd name="connsiteY8" fmla="*/ 167093 h 355352"/>
                <a:gd name="connsiteX9" fmla="*/ 91241 w 266053"/>
                <a:gd name="connsiteY9" fmla="*/ 25899 h 355352"/>
                <a:gd name="connsiteX10" fmla="*/ 3836 w 266053"/>
                <a:gd name="connsiteY10" fmla="*/ 5728 h 355352"/>
                <a:gd name="connsiteX0" fmla="*/ 3836 w 266053"/>
                <a:gd name="connsiteY0" fmla="*/ 5728 h 355352"/>
                <a:gd name="connsiteX1" fmla="*/ 30730 w 266053"/>
                <a:gd name="connsiteY1" fmla="*/ 93134 h 355352"/>
                <a:gd name="connsiteX2" fmla="*/ 111412 w 266053"/>
                <a:gd name="connsiteY2" fmla="*/ 160369 h 355352"/>
                <a:gd name="connsiteX3" fmla="*/ 245883 w 266053"/>
                <a:gd name="connsiteY3" fmla="*/ 355352 h 355352"/>
                <a:gd name="connsiteX4" fmla="*/ 266053 w 266053"/>
                <a:gd name="connsiteY4" fmla="*/ 220881 h 355352"/>
                <a:gd name="connsiteX5" fmla="*/ 232436 w 266053"/>
                <a:gd name="connsiteY5" fmla="*/ 52793 h 355352"/>
                <a:gd name="connsiteX6" fmla="*/ 192094 w 266053"/>
                <a:gd name="connsiteY6" fmla="*/ 39346 h 355352"/>
                <a:gd name="connsiteX7" fmla="*/ 151753 w 266053"/>
                <a:gd name="connsiteY7" fmla="*/ 46069 h 355352"/>
                <a:gd name="connsiteX8" fmla="*/ 165200 w 266053"/>
                <a:gd name="connsiteY8" fmla="*/ 167093 h 355352"/>
                <a:gd name="connsiteX9" fmla="*/ 91241 w 266053"/>
                <a:gd name="connsiteY9" fmla="*/ 25899 h 355352"/>
                <a:gd name="connsiteX10" fmla="*/ 3836 w 266053"/>
                <a:gd name="connsiteY10" fmla="*/ 5728 h 355352"/>
                <a:gd name="connsiteX0" fmla="*/ 3836 w 266053"/>
                <a:gd name="connsiteY0" fmla="*/ 5728 h 361965"/>
                <a:gd name="connsiteX1" fmla="*/ 30730 w 266053"/>
                <a:gd name="connsiteY1" fmla="*/ 93134 h 361965"/>
                <a:gd name="connsiteX2" fmla="*/ 111412 w 266053"/>
                <a:gd name="connsiteY2" fmla="*/ 160369 h 361965"/>
                <a:gd name="connsiteX3" fmla="*/ 245883 w 266053"/>
                <a:gd name="connsiteY3" fmla="*/ 355352 h 361965"/>
                <a:gd name="connsiteX4" fmla="*/ 266053 w 266053"/>
                <a:gd name="connsiteY4" fmla="*/ 220881 h 361965"/>
                <a:gd name="connsiteX5" fmla="*/ 232436 w 266053"/>
                <a:gd name="connsiteY5" fmla="*/ 52793 h 361965"/>
                <a:gd name="connsiteX6" fmla="*/ 192094 w 266053"/>
                <a:gd name="connsiteY6" fmla="*/ 39346 h 361965"/>
                <a:gd name="connsiteX7" fmla="*/ 151753 w 266053"/>
                <a:gd name="connsiteY7" fmla="*/ 46069 h 361965"/>
                <a:gd name="connsiteX8" fmla="*/ 165200 w 266053"/>
                <a:gd name="connsiteY8" fmla="*/ 167093 h 361965"/>
                <a:gd name="connsiteX9" fmla="*/ 91241 w 266053"/>
                <a:gd name="connsiteY9" fmla="*/ 25899 h 361965"/>
                <a:gd name="connsiteX10" fmla="*/ 3836 w 266053"/>
                <a:gd name="connsiteY10" fmla="*/ 5728 h 361965"/>
                <a:gd name="connsiteX0" fmla="*/ 3836 w 266053"/>
                <a:gd name="connsiteY0" fmla="*/ 5728 h 361965"/>
                <a:gd name="connsiteX1" fmla="*/ 30730 w 266053"/>
                <a:gd name="connsiteY1" fmla="*/ 93134 h 361965"/>
                <a:gd name="connsiteX2" fmla="*/ 111412 w 266053"/>
                <a:gd name="connsiteY2" fmla="*/ 160369 h 361965"/>
                <a:gd name="connsiteX3" fmla="*/ 245883 w 266053"/>
                <a:gd name="connsiteY3" fmla="*/ 355352 h 361965"/>
                <a:gd name="connsiteX4" fmla="*/ 266053 w 266053"/>
                <a:gd name="connsiteY4" fmla="*/ 220881 h 361965"/>
                <a:gd name="connsiteX5" fmla="*/ 232436 w 266053"/>
                <a:gd name="connsiteY5" fmla="*/ 52793 h 361965"/>
                <a:gd name="connsiteX6" fmla="*/ 192094 w 266053"/>
                <a:gd name="connsiteY6" fmla="*/ 39346 h 361965"/>
                <a:gd name="connsiteX7" fmla="*/ 151753 w 266053"/>
                <a:gd name="connsiteY7" fmla="*/ 46069 h 361965"/>
                <a:gd name="connsiteX8" fmla="*/ 165200 w 266053"/>
                <a:gd name="connsiteY8" fmla="*/ 167093 h 361965"/>
                <a:gd name="connsiteX9" fmla="*/ 91241 w 266053"/>
                <a:gd name="connsiteY9" fmla="*/ 25899 h 361965"/>
                <a:gd name="connsiteX10" fmla="*/ 3836 w 266053"/>
                <a:gd name="connsiteY10" fmla="*/ 5728 h 361965"/>
                <a:gd name="connsiteX0" fmla="*/ 3836 w 266053"/>
                <a:gd name="connsiteY0" fmla="*/ 5728 h 361965"/>
                <a:gd name="connsiteX1" fmla="*/ 30730 w 266053"/>
                <a:gd name="connsiteY1" fmla="*/ 93134 h 361965"/>
                <a:gd name="connsiteX2" fmla="*/ 111412 w 266053"/>
                <a:gd name="connsiteY2" fmla="*/ 160369 h 361965"/>
                <a:gd name="connsiteX3" fmla="*/ 245883 w 266053"/>
                <a:gd name="connsiteY3" fmla="*/ 355352 h 361965"/>
                <a:gd name="connsiteX4" fmla="*/ 266053 w 266053"/>
                <a:gd name="connsiteY4" fmla="*/ 220881 h 361965"/>
                <a:gd name="connsiteX5" fmla="*/ 232436 w 266053"/>
                <a:gd name="connsiteY5" fmla="*/ 52793 h 361965"/>
                <a:gd name="connsiteX6" fmla="*/ 192094 w 266053"/>
                <a:gd name="connsiteY6" fmla="*/ 39346 h 361965"/>
                <a:gd name="connsiteX7" fmla="*/ 151753 w 266053"/>
                <a:gd name="connsiteY7" fmla="*/ 46069 h 361965"/>
                <a:gd name="connsiteX8" fmla="*/ 165200 w 266053"/>
                <a:gd name="connsiteY8" fmla="*/ 167093 h 361965"/>
                <a:gd name="connsiteX9" fmla="*/ 91241 w 266053"/>
                <a:gd name="connsiteY9" fmla="*/ 25899 h 361965"/>
                <a:gd name="connsiteX10" fmla="*/ 3836 w 266053"/>
                <a:gd name="connsiteY10" fmla="*/ 5728 h 361965"/>
                <a:gd name="connsiteX0" fmla="*/ 3836 w 266053"/>
                <a:gd name="connsiteY0" fmla="*/ 5728 h 361965"/>
                <a:gd name="connsiteX1" fmla="*/ 30730 w 266053"/>
                <a:gd name="connsiteY1" fmla="*/ 93134 h 361965"/>
                <a:gd name="connsiteX2" fmla="*/ 111412 w 266053"/>
                <a:gd name="connsiteY2" fmla="*/ 160369 h 361965"/>
                <a:gd name="connsiteX3" fmla="*/ 245883 w 266053"/>
                <a:gd name="connsiteY3" fmla="*/ 355352 h 361965"/>
                <a:gd name="connsiteX4" fmla="*/ 266053 w 266053"/>
                <a:gd name="connsiteY4" fmla="*/ 220881 h 361965"/>
                <a:gd name="connsiteX5" fmla="*/ 232436 w 266053"/>
                <a:gd name="connsiteY5" fmla="*/ 52793 h 361965"/>
                <a:gd name="connsiteX6" fmla="*/ 192094 w 266053"/>
                <a:gd name="connsiteY6" fmla="*/ 39346 h 361965"/>
                <a:gd name="connsiteX7" fmla="*/ 151753 w 266053"/>
                <a:gd name="connsiteY7" fmla="*/ 46069 h 361965"/>
                <a:gd name="connsiteX8" fmla="*/ 165200 w 266053"/>
                <a:gd name="connsiteY8" fmla="*/ 167093 h 361965"/>
                <a:gd name="connsiteX9" fmla="*/ 91241 w 266053"/>
                <a:gd name="connsiteY9" fmla="*/ 25899 h 361965"/>
                <a:gd name="connsiteX10" fmla="*/ 3836 w 266053"/>
                <a:gd name="connsiteY10" fmla="*/ 5728 h 361965"/>
                <a:gd name="connsiteX0" fmla="*/ 2591 w 264808"/>
                <a:gd name="connsiteY0" fmla="*/ 5728 h 355769"/>
                <a:gd name="connsiteX1" fmla="*/ 29485 w 264808"/>
                <a:gd name="connsiteY1" fmla="*/ 93134 h 355769"/>
                <a:gd name="connsiteX2" fmla="*/ 95078 w 264808"/>
                <a:gd name="connsiteY2" fmla="*/ 175458 h 355769"/>
                <a:gd name="connsiteX3" fmla="*/ 244638 w 264808"/>
                <a:gd name="connsiteY3" fmla="*/ 355352 h 355769"/>
                <a:gd name="connsiteX4" fmla="*/ 264808 w 264808"/>
                <a:gd name="connsiteY4" fmla="*/ 220881 h 355769"/>
                <a:gd name="connsiteX5" fmla="*/ 231191 w 264808"/>
                <a:gd name="connsiteY5" fmla="*/ 52793 h 355769"/>
                <a:gd name="connsiteX6" fmla="*/ 190849 w 264808"/>
                <a:gd name="connsiteY6" fmla="*/ 39346 h 355769"/>
                <a:gd name="connsiteX7" fmla="*/ 150508 w 264808"/>
                <a:gd name="connsiteY7" fmla="*/ 46069 h 355769"/>
                <a:gd name="connsiteX8" fmla="*/ 163955 w 264808"/>
                <a:gd name="connsiteY8" fmla="*/ 167093 h 355769"/>
                <a:gd name="connsiteX9" fmla="*/ 89996 w 264808"/>
                <a:gd name="connsiteY9" fmla="*/ 25899 h 355769"/>
                <a:gd name="connsiteX10" fmla="*/ 2591 w 264808"/>
                <a:gd name="connsiteY10" fmla="*/ 5728 h 355769"/>
                <a:gd name="connsiteX0" fmla="*/ 2591 w 264808"/>
                <a:gd name="connsiteY0" fmla="*/ 5728 h 360677"/>
                <a:gd name="connsiteX1" fmla="*/ 29485 w 264808"/>
                <a:gd name="connsiteY1" fmla="*/ 93134 h 360677"/>
                <a:gd name="connsiteX2" fmla="*/ 95078 w 264808"/>
                <a:gd name="connsiteY2" fmla="*/ 175458 h 360677"/>
                <a:gd name="connsiteX3" fmla="*/ 160308 w 264808"/>
                <a:gd name="connsiteY3" fmla="*/ 318285 h 360677"/>
                <a:gd name="connsiteX4" fmla="*/ 244638 w 264808"/>
                <a:gd name="connsiteY4" fmla="*/ 355352 h 360677"/>
                <a:gd name="connsiteX5" fmla="*/ 264808 w 264808"/>
                <a:gd name="connsiteY5" fmla="*/ 220881 h 360677"/>
                <a:gd name="connsiteX6" fmla="*/ 231191 w 264808"/>
                <a:gd name="connsiteY6" fmla="*/ 52793 h 360677"/>
                <a:gd name="connsiteX7" fmla="*/ 190849 w 264808"/>
                <a:gd name="connsiteY7" fmla="*/ 39346 h 360677"/>
                <a:gd name="connsiteX8" fmla="*/ 150508 w 264808"/>
                <a:gd name="connsiteY8" fmla="*/ 46069 h 360677"/>
                <a:gd name="connsiteX9" fmla="*/ 163955 w 264808"/>
                <a:gd name="connsiteY9" fmla="*/ 167093 h 360677"/>
                <a:gd name="connsiteX10" fmla="*/ 89996 w 264808"/>
                <a:gd name="connsiteY10" fmla="*/ 25899 h 360677"/>
                <a:gd name="connsiteX11" fmla="*/ 2591 w 264808"/>
                <a:gd name="connsiteY11" fmla="*/ 5728 h 360677"/>
                <a:gd name="connsiteX0" fmla="*/ 2591 w 264808"/>
                <a:gd name="connsiteY0" fmla="*/ 5728 h 360677"/>
                <a:gd name="connsiteX1" fmla="*/ 29485 w 264808"/>
                <a:gd name="connsiteY1" fmla="*/ 93134 h 360677"/>
                <a:gd name="connsiteX2" fmla="*/ 95078 w 264808"/>
                <a:gd name="connsiteY2" fmla="*/ 175458 h 360677"/>
                <a:gd name="connsiteX3" fmla="*/ 160308 w 264808"/>
                <a:gd name="connsiteY3" fmla="*/ 318285 h 360677"/>
                <a:gd name="connsiteX4" fmla="*/ 244638 w 264808"/>
                <a:gd name="connsiteY4" fmla="*/ 355352 h 360677"/>
                <a:gd name="connsiteX5" fmla="*/ 264808 w 264808"/>
                <a:gd name="connsiteY5" fmla="*/ 220881 h 360677"/>
                <a:gd name="connsiteX6" fmla="*/ 231191 w 264808"/>
                <a:gd name="connsiteY6" fmla="*/ 52793 h 360677"/>
                <a:gd name="connsiteX7" fmla="*/ 150508 w 264808"/>
                <a:gd name="connsiteY7" fmla="*/ 46069 h 360677"/>
                <a:gd name="connsiteX8" fmla="*/ 163955 w 264808"/>
                <a:gd name="connsiteY8" fmla="*/ 167093 h 360677"/>
                <a:gd name="connsiteX9" fmla="*/ 89996 w 264808"/>
                <a:gd name="connsiteY9" fmla="*/ 25899 h 360677"/>
                <a:gd name="connsiteX10" fmla="*/ 2591 w 264808"/>
                <a:gd name="connsiteY10" fmla="*/ 5728 h 36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808" h="360677">
                  <a:moveTo>
                    <a:pt x="2591" y="5728"/>
                  </a:moveTo>
                  <a:cubicBezTo>
                    <a:pt x="-7494" y="16934"/>
                    <a:pt x="14071" y="64846"/>
                    <a:pt x="29485" y="93134"/>
                  </a:cubicBezTo>
                  <a:cubicBezTo>
                    <a:pt x="44899" y="121422"/>
                    <a:pt x="73274" y="137933"/>
                    <a:pt x="95078" y="175458"/>
                  </a:cubicBezTo>
                  <a:cubicBezTo>
                    <a:pt x="116882" y="212983"/>
                    <a:pt x="135381" y="288303"/>
                    <a:pt x="160308" y="318285"/>
                  </a:cubicBezTo>
                  <a:cubicBezTo>
                    <a:pt x="185235" y="348267"/>
                    <a:pt x="227221" y="371586"/>
                    <a:pt x="244638" y="355352"/>
                  </a:cubicBezTo>
                  <a:cubicBezTo>
                    <a:pt x="262055" y="339118"/>
                    <a:pt x="258085" y="265705"/>
                    <a:pt x="264808" y="220881"/>
                  </a:cubicBezTo>
                  <a:cubicBezTo>
                    <a:pt x="262567" y="170455"/>
                    <a:pt x="250241" y="81928"/>
                    <a:pt x="231191" y="52793"/>
                  </a:cubicBezTo>
                  <a:cubicBezTo>
                    <a:pt x="212141" y="23658"/>
                    <a:pt x="161714" y="27019"/>
                    <a:pt x="150508" y="46069"/>
                  </a:cubicBezTo>
                  <a:cubicBezTo>
                    <a:pt x="106207" y="53920"/>
                    <a:pt x="174040" y="170455"/>
                    <a:pt x="163955" y="167093"/>
                  </a:cubicBezTo>
                  <a:lnTo>
                    <a:pt x="89996" y="25899"/>
                  </a:lnTo>
                  <a:cubicBezTo>
                    <a:pt x="63102" y="-995"/>
                    <a:pt x="12676" y="-5478"/>
                    <a:pt x="2591" y="5728"/>
                  </a:cubicBezTo>
                  <a:close/>
                </a:path>
              </a:pathLst>
            </a:custGeom>
            <a:solidFill>
              <a:srgbClr val="F489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3973497" y="2550868"/>
              <a:ext cx="511628" cy="391885"/>
            </a:xfrm>
            <a:custGeom>
              <a:avLst/>
              <a:gdLst>
                <a:gd name="connsiteX0" fmla="*/ 0 w 348342"/>
                <a:gd name="connsiteY0" fmla="*/ 0 h 250371"/>
                <a:gd name="connsiteX1" fmla="*/ 348342 w 348342"/>
                <a:gd name="connsiteY1" fmla="*/ 250371 h 250371"/>
                <a:gd name="connsiteX2" fmla="*/ 130628 w 348342"/>
                <a:gd name="connsiteY2" fmla="*/ 185057 h 250371"/>
                <a:gd name="connsiteX3" fmla="*/ 0 w 348342"/>
                <a:gd name="connsiteY3" fmla="*/ 0 h 250371"/>
                <a:gd name="connsiteX0" fmla="*/ 0 w 511628"/>
                <a:gd name="connsiteY0" fmla="*/ 0 h 391885"/>
                <a:gd name="connsiteX1" fmla="*/ 511628 w 511628"/>
                <a:gd name="connsiteY1" fmla="*/ 391885 h 391885"/>
                <a:gd name="connsiteX2" fmla="*/ 130628 w 511628"/>
                <a:gd name="connsiteY2" fmla="*/ 185057 h 391885"/>
                <a:gd name="connsiteX3" fmla="*/ 0 w 511628"/>
                <a:gd name="connsiteY3" fmla="*/ 0 h 391885"/>
                <a:gd name="connsiteX0" fmla="*/ 0 w 511628"/>
                <a:gd name="connsiteY0" fmla="*/ 0 h 391885"/>
                <a:gd name="connsiteX1" fmla="*/ 511628 w 511628"/>
                <a:gd name="connsiteY1" fmla="*/ 391885 h 391885"/>
                <a:gd name="connsiteX2" fmla="*/ 152399 w 511628"/>
                <a:gd name="connsiteY2" fmla="*/ 152400 h 391885"/>
                <a:gd name="connsiteX3" fmla="*/ 0 w 511628"/>
                <a:gd name="connsiteY3" fmla="*/ 0 h 391885"/>
              </a:gdLst>
              <a:ahLst/>
              <a:cxnLst>
                <a:cxn ang="0">
                  <a:pos x="connsiteX0" y="connsiteY0"/>
                </a:cxn>
                <a:cxn ang="0">
                  <a:pos x="connsiteX1" y="connsiteY1"/>
                </a:cxn>
                <a:cxn ang="0">
                  <a:pos x="connsiteX2" y="connsiteY2"/>
                </a:cxn>
                <a:cxn ang="0">
                  <a:pos x="connsiteX3" y="connsiteY3"/>
                </a:cxn>
              </a:cxnLst>
              <a:rect l="l" t="t" r="r" b="b"/>
              <a:pathLst>
                <a:path w="511628" h="391885">
                  <a:moveTo>
                    <a:pt x="0" y="0"/>
                  </a:moveTo>
                  <a:lnTo>
                    <a:pt x="511628" y="391885"/>
                  </a:lnTo>
                  <a:lnTo>
                    <a:pt x="152399" y="152400"/>
                  </a:lnTo>
                  <a:lnTo>
                    <a:pt x="0" y="0"/>
                  </a:lnTo>
                  <a:close/>
                </a:path>
              </a:pathLst>
            </a:custGeom>
            <a:solidFill>
              <a:schemeClr val="accent3">
                <a:lumMod val="60000"/>
                <a:lumOff val="40000"/>
                <a:alpha val="3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rot="14620425">
              <a:off x="4121512" y="3829860"/>
              <a:ext cx="1341632" cy="1329211"/>
            </a:xfrm>
            <a:custGeom>
              <a:avLst/>
              <a:gdLst>
                <a:gd name="connsiteX0" fmla="*/ 0 w 348342"/>
                <a:gd name="connsiteY0" fmla="*/ 0 h 250371"/>
                <a:gd name="connsiteX1" fmla="*/ 348342 w 348342"/>
                <a:gd name="connsiteY1" fmla="*/ 250371 h 250371"/>
                <a:gd name="connsiteX2" fmla="*/ 130628 w 348342"/>
                <a:gd name="connsiteY2" fmla="*/ 185057 h 250371"/>
                <a:gd name="connsiteX3" fmla="*/ 0 w 348342"/>
                <a:gd name="connsiteY3" fmla="*/ 0 h 250371"/>
                <a:gd name="connsiteX0" fmla="*/ 0 w 511628"/>
                <a:gd name="connsiteY0" fmla="*/ 0 h 391885"/>
                <a:gd name="connsiteX1" fmla="*/ 511628 w 511628"/>
                <a:gd name="connsiteY1" fmla="*/ 391885 h 391885"/>
                <a:gd name="connsiteX2" fmla="*/ 130628 w 511628"/>
                <a:gd name="connsiteY2" fmla="*/ 185057 h 391885"/>
                <a:gd name="connsiteX3" fmla="*/ 0 w 511628"/>
                <a:gd name="connsiteY3" fmla="*/ 0 h 391885"/>
                <a:gd name="connsiteX0" fmla="*/ 0 w 511628"/>
                <a:gd name="connsiteY0" fmla="*/ 0 h 391885"/>
                <a:gd name="connsiteX1" fmla="*/ 511628 w 511628"/>
                <a:gd name="connsiteY1" fmla="*/ 391885 h 391885"/>
                <a:gd name="connsiteX2" fmla="*/ 152399 w 511628"/>
                <a:gd name="connsiteY2" fmla="*/ 152400 h 391885"/>
                <a:gd name="connsiteX3" fmla="*/ 0 w 511628"/>
                <a:gd name="connsiteY3" fmla="*/ 0 h 391885"/>
                <a:gd name="connsiteX0" fmla="*/ 0 w 730164"/>
                <a:gd name="connsiteY0" fmla="*/ 0 h 625859"/>
                <a:gd name="connsiteX1" fmla="*/ 730164 w 730164"/>
                <a:gd name="connsiteY1" fmla="*/ 625859 h 625859"/>
                <a:gd name="connsiteX2" fmla="*/ 370935 w 730164"/>
                <a:gd name="connsiteY2" fmla="*/ 386374 h 625859"/>
                <a:gd name="connsiteX3" fmla="*/ 0 w 730164"/>
                <a:gd name="connsiteY3" fmla="*/ 0 h 625859"/>
                <a:gd name="connsiteX0" fmla="*/ 0 w 1341632"/>
                <a:gd name="connsiteY0" fmla="*/ 0 h 1329211"/>
                <a:gd name="connsiteX1" fmla="*/ 1341632 w 1341632"/>
                <a:gd name="connsiteY1" fmla="*/ 1329211 h 1329211"/>
                <a:gd name="connsiteX2" fmla="*/ 982403 w 1341632"/>
                <a:gd name="connsiteY2" fmla="*/ 1089726 h 1329211"/>
                <a:gd name="connsiteX3" fmla="*/ 0 w 1341632"/>
                <a:gd name="connsiteY3" fmla="*/ 0 h 1329211"/>
                <a:gd name="connsiteX0" fmla="*/ 0 w 1341632"/>
                <a:gd name="connsiteY0" fmla="*/ 0 h 1329211"/>
                <a:gd name="connsiteX1" fmla="*/ 1341632 w 1341632"/>
                <a:gd name="connsiteY1" fmla="*/ 1329211 h 1329211"/>
                <a:gd name="connsiteX2" fmla="*/ 483799 w 1341632"/>
                <a:gd name="connsiteY2" fmla="*/ 600107 h 1329211"/>
                <a:gd name="connsiteX3" fmla="*/ 0 w 1341632"/>
                <a:gd name="connsiteY3" fmla="*/ 0 h 1329211"/>
                <a:gd name="connsiteX0" fmla="*/ 0 w 1341632"/>
                <a:gd name="connsiteY0" fmla="*/ 0 h 1329211"/>
                <a:gd name="connsiteX1" fmla="*/ 590149 w 1341632"/>
                <a:gd name="connsiteY1" fmla="*/ 625704 h 1329211"/>
                <a:gd name="connsiteX2" fmla="*/ 1341632 w 1341632"/>
                <a:gd name="connsiteY2" fmla="*/ 1329211 h 1329211"/>
                <a:gd name="connsiteX3" fmla="*/ 483799 w 1341632"/>
                <a:gd name="connsiteY3" fmla="*/ 600107 h 1329211"/>
                <a:gd name="connsiteX4" fmla="*/ 0 w 1341632"/>
                <a:gd name="connsiteY4" fmla="*/ 0 h 1329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632" h="1329211">
                  <a:moveTo>
                    <a:pt x="0" y="0"/>
                  </a:moveTo>
                  <a:cubicBezTo>
                    <a:pt x="217839" y="214971"/>
                    <a:pt x="372310" y="410733"/>
                    <a:pt x="590149" y="625704"/>
                  </a:cubicBezTo>
                  <a:lnTo>
                    <a:pt x="1341632" y="1329211"/>
                  </a:lnTo>
                  <a:lnTo>
                    <a:pt x="483799" y="600107"/>
                  </a:lnTo>
                  <a:lnTo>
                    <a:pt x="0" y="0"/>
                  </a:lnTo>
                  <a:close/>
                </a:path>
              </a:pathLst>
            </a:custGeom>
            <a:solidFill>
              <a:schemeClr val="accent3">
                <a:lumMod val="60000"/>
                <a:lumOff val="40000"/>
                <a:alpha val="32000"/>
              </a:schemeClr>
            </a:solidFill>
            <a:ln>
              <a:noFill/>
            </a:ln>
            <a:effectLst>
              <a:outerShdw blurRad="165100" dist="25400" dir="5400000" sx="101000" sy="101000" rotWithShape="0">
                <a:srgbClr val="000000">
                  <a:alpha val="5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3222276" y="2249737"/>
              <a:ext cx="246921" cy="236052"/>
            </a:xfrm>
            <a:custGeom>
              <a:avLst/>
              <a:gdLst>
                <a:gd name="connsiteX0" fmla="*/ 0 w 348342"/>
                <a:gd name="connsiteY0" fmla="*/ 0 h 250371"/>
                <a:gd name="connsiteX1" fmla="*/ 348342 w 348342"/>
                <a:gd name="connsiteY1" fmla="*/ 250371 h 250371"/>
                <a:gd name="connsiteX2" fmla="*/ 130628 w 348342"/>
                <a:gd name="connsiteY2" fmla="*/ 185057 h 250371"/>
                <a:gd name="connsiteX3" fmla="*/ 0 w 348342"/>
                <a:gd name="connsiteY3" fmla="*/ 0 h 250371"/>
                <a:gd name="connsiteX0" fmla="*/ 0 w 511628"/>
                <a:gd name="connsiteY0" fmla="*/ 0 h 391885"/>
                <a:gd name="connsiteX1" fmla="*/ 511628 w 511628"/>
                <a:gd name="connsiteY1" fmla="*/ 391885 h 391885"/>
                <a:gd name="connsiteX2" fmla="*/ 130628 w 511628"/>
                <a:gd name="connsiteY2" fmla="*/ 185057 h 391885"/>
                <a:gd name="connsiteX3" fmla="*/ 0 w 511628"/>
                <a:gd name="connsiteY3" fmla="*/ 0 h 391885"/>
                <a:gd name="connsiteX0" fmla="*/ 0 w 511628"/>
                <a:gd name="connsiteY0" fmla="*/ 0 h 391885"/>
                <a:gd name="connsiteX1" fmla="*/ 511628 w 511628"/>
                <a:gd name="connsiteY1" fmla="*/ 391885 h 391885"/>
                <a:gd name="connsiteX2" fmla="*/ 152399 w 511628"/>
                <a:gd name="connsiteY2" fmla="*/ 152400 h 391885"/>
                <a:gd name="connsiteX3" fmla="*/ 0 w 511628"/>
                <a:gd name="connsiteY3" fmla="*/ 0 h 391885"/>
                <a:gd name="connsiteX0" fmla="*/ 99848 w 611476"/>
                <a:gd name="connsiteY0" fmla="*/ 0 h 635876"/>
                <a:gd name="connsiteX1" fmla="*/ 611476 w 611476"/>
                <a:gd name="connsiteY1" fmla="*/ 391885 h 635876"/>
                <a:gd name="connsiteX2" fmla="*/ 0 w 611476"/>
                <a:gd name="connsiteY2" fmla="*/ 635876 h 635876"/>
                <a:gd name="connsiteX3" fmla="*/ 99848 w 611476"/>
                <a:gd name="connsiteY3" fmla="*/ 0 h 635876"/>
                <a:gd name="connsiteX0" fmla="*/ 99848 w 611476"/>
                <a:gd name="connsiteY0" fmla="*/ 8062 h 643938"/>
                <a:gd name="connsiteX1" fmla="*/ 398506 w 611476"/>
                <a:gd name="connsiteY1" fmla="*/ 21090 h 643938"/>
                <a:gd name="connsiteX2" fmla="*/ 611476 w 611476"/>
                <a:gd name="connsiteY2" fmla="*/ 399947 h 643938"/>
                <a:gd name="connsiteX3" fmla="*/ 0 w 611476"/>
                <a:gd name="connsiteY3" fmla="*/ 643938 h 643938"/>
                <a:gd name="connsiteX4" fmla="*/ 99848 w 611476"/>
                <a:gd name="connsiteY4" fmla="*/ 8062 h 643938"/>
                <a:gd name="connsiteX0" fmla="*/ 0 w 511628"/>
                <a:gd name="connsiteY0" fmla="*/ 8062 h 399947"/>
                <a:gd name="connsiteX1" fmla="*/ 298658 w 511628"/>
                <a:gd name="connsiteY1" fmla="*/ 21090 h 399947"/>
                <a:gd name="connsiteX2" fmla="*/ 511628 w 511628"/>
                <a:gd name="connsiteY2" fmla="*/ 399947 h 399947"/>
                <a:gd name="connsiteX3" fmla="*/ 89338 w 511628"/>
                <a:gd name="connsiteY3" fmla="*/ 391689 h 399947"/>
                <a:gd name="connsiteX4" fmla="*/ 0 w 511628"/>
                <a:gd name="connsiteY4" fmla="*/ 8062 h 399947"/>
                <a:gd name="connsiteX0" fmla="*/ 0 w 511628"/>
                <a:gd name="connsiteY0" fmla="*/ 8062 h 399947"/>
                <a:gd name="connsiteX1" fmla="*/ 298658 w 511628"/>
                <a:gd name="connsiteY1" fmla="*/ 21090 h 399947"/>
                <a:gd name="connsiteX2" fmla="*/ 511628 w 511628"/>
                <a:gd name="connsiteY2" fmla="*/ 399947 h 399947"/>
                <a:gd name="connsiteX3" fmla="*/ 89338 w 511628"/>
                <a:gd name="connsiteY3" fmla="*/ 391689 h 399947"/>
                <a:gd name="connsiteX4" fmla="*/ 0 w 511628"/>
                <a:gd name="connsiteY4" fmla="*/ 8062 h 399947"/>
                <a:gd name="connsiteX0" fmla="*/ 0 w 511628"/>
                <a:gd name="connsiteY0" fmla="*/ 64722 h 456607"/>
                <a:gd name="connsiteX1" fmla="*/ 298658 w 511628"/>
                <a:gd name="connsiteY1" fmla="*/ 77750 h 456607"/>
                <a:gd name="connsiteX2" fmla="*/ 511628 w 511628"/>
                <a:gd name="connsiteY2" fmla="*/ 456607 h 456607"/>
                <a:gd name="connsiteX3" fmla="*/ 89338 w 511628"/>
                <a:gd name="connsiteY3" fmla="*/ 448349 h 456607"/>
                <a:gd name="connsiteX4" fmla="*/ 0 w 511628"/>
                <a:gd name="connsiteY4" fmla="*/ 64722 h 456607"/>
                <a:gd name="connsiteX0" fmla="*/ 0 w 581466"/>
                <a:gd name="connsiteY0" fmla="*/ 64722 h 456629"/>
                <a:gd name="connsiteX1" fmla="*/ 298658 w 581466"/>
                <a:gd name="connsiteY1" fmla="*/ 77750 h 456629"/>
                <a:gd name="connsiteX2" fmla="*/ 511628 w 581466"/>
                <a:gd name="connsiteY2" fmla="*/ 456607 h 456629"/>
                <a:gd name="connsiteX3" fmla="*/ 89338 w 581466"/>
                <a:gd name="connsiteY3" fmla="*/ 448349 h 456629"/>
                <a:gd name="connsiteX4" fmla="*/ 0 w 581466"/>
                <a:gd name="connsiteY4" fmla="*/ 64722 h 456629"/>
                <a:gd name="connsiteX0" fmla="*/ 24206 w 605672"/>
                <a:gd name="connsiteY0" fmla="*/ 64722 h 456629"/>
                <a:gd name="connsiteX1" fmla="*/ 322864 w 605672"/>
                <a:gd name="connsiteY1" fmla="*/ 77750 h 456629"/>
                <a:gd name="connsiteX2" fmla="*/ 535834 w 605672"/>
                <a:gd name="connsiteY2" fmla="*/ 456607 h 456629"/>
                <a:gd name="connsiteX3" fmla="*/ 113544 w 605672"/>
                <a:gd name="connsiteY3" fmla="*/ 448349 h 456629"/>
                <a:gd name="connsiteX4" fmla="*/ 24206 w 605672"/>
                <a:gd name="connsiteY4" fmla="*/ 64722 h 456629"/>
                <a:gd name="connsiteX0" fmla="*/ 12752 w 594218"/>
                <a:gd name="connsiteY0" fmla="*/ 41514 h 433421"/>
                <a:gd name="connsiteX1" fmla="*/ 311410 w 594218"/>
                <a:gd name="connsiteY1" fmla="*/ 54542 h 433421"/>
                <a:gd name="connsiteX2" fmla="*/ 524380 w 594218"/>
                <a:gd name="connsiteY2" fmla="*/ 433399 h 433421"/>
                <a:gd name="connsiteX3" fmla="*/ 102090 w 594218"/>
                <a:gd name="connsiteY3" fmla="*/ 425141 h 433421"/>
                <a:gd name="connsiteX4" fmla="*/ 12752 w 594218"/>
                <a:gd name="connsiteY4" fmla="*/ 41514 h 433421"/>
                <a:gd name="connsiteX0" fmla="*/ 12752 w 556850"/>
                <a:gd name="connsiteY0" fmla="*/ 41514 h 477411"/>
                <a:gd name="connsiteX1" fmla="*/ 311410 w 556850"/>
                <a:gd name="connsiteY1" fmla="*/ 54542 h 477411"/>
                <a:gd name="connsiteX2" fmla="*/ 524380 w 556850"/>
                <a:gd name="connsiteY2" fmla="*/ 433399 h 477411"/>
                <a:gd name="connsiteX3" fmla="*/ 102090 w 556850"/>
                <a:gd name="connsiteY3" fmla="*/ 425141 h 477411"/>
                <a:gd name="connsiteX4" fmla="*/ 12752 w 556850"/>
                <a:gd name="connsiteY4" fmla="*/ 41514 h 477411"/>
                <a:gd name="connsiteX0" fmla="*/ 9828 w 532968"/>
                <a:gd name="connsiteY0" fmla="*/ 6500 h 413545"/>
                <a:gd name="connsiteX1" fmla="*/ 266446 w 532968"/>
                <a:gd name="connsiteY1" fmla="*/ 166674 h 413545"/>
                <a:gd name="connsiteX2" fmla="*/ 521456 w 532968"/>
                <a:gd name="connsiteY2" fmla="*/ 398385 h 413545"/>
                <a:gd name="connsiteX3" fmla="*/ 99166 w 532968"/>
                <a:gd name="connsiteY3" fmla="*/ 390127 h 413545"/>
                <a:gd name="connsiteX4" fmla="*/ 9828 w 532968"/>
                <a:gd name="connsiteY4" fmla="*/ 6500 h 413545"/>
                <a:gd name="connsiteX0" fmla="*/ 3846 w 524114"/>
                <a:gd name="connsiteY0" fmla="*/ 6500 h 413545"/>
                <a:gd name="connsiteX1" fmla="*/ 260464 w 524114"/>
                <a:gd name="connsiteY1" fmla="*/ 166674 h 413545"/>
                <a:gd name="connsiteX2" fmla="*/ 515474 w 524114"/>
                <a:gd name="connsiteY2" fmla="*/ 398385 h 413545"/>
                <a:gd name="connsiteX3" fmla="*/ 135226 w 524114"/>
                <a:gd name="connsiteY3" fmla="*/ 390127 h 413545"/>
                <a:gd name="connsiteX4" fmla="*/ 3846 w 524114"/>
                <a:gd name="connsiteY4" fmla="*/ 6500 h 413545"/>
                <a:gd name="connsiteX0" fmla="*/ 3454 w 454144"/>
                <a:gd name="connsiteY0" fmla="*/ 6922 h 477285"/>
                <a:gd name="connsiteX1" fmla="*/ 260072 w 454144"/>
                <a:gd name="connsiteY1" fmla="*/ 167096 h 477285"/>
                <a:gd name="connsiteX2" fmla="*/ 452020 w 454144"/>
                <a:gd name="connsiteY2" fmla="*/ 461871 h 477285"/>
                <a:gd name="connsiteX3" fmla="*/ 134834 w 454144"/>
                <a:gd name="connsiteY3" fmla="*/ 390549 h 477285"/>
                <a:gd name="connsiteX4" fmla="*/ 3454 w 454144"/>
                <a:gd name="connsiteY4" fmla="*/ 6922 h 477285"/>
                <a:gd name="connsiteX0" fmla="*/ 3454 w 454144"/>
                <a:gd name="connsiteY0" fmla="*/ 6922 h 477285"/>
                <a:gd name="connsiteX1" fmla="*/ 260072 w 454144"/>
                <a:gd name="connsiteY1" fmla="*/ 167096 h 477285"/>
                <a:gd name="connsiteX2" fmla="*/ 452020 w 454144"/>
                <a:gd name="connsiteY2" fmla="*/ 461871 h 477285"/>
                <a:gd name="connsiteX3" fmla="*/ 134834 w 454144"/>
                <a:gd name="connsiteY3" fmla="*/ 390549 h 477285"/>
                <a:gd name="connsiteX4" fmla="*/ 3454 w 454144"/>
                <a:gd name="connsiteY4" fmla="*/ 6922 h 477285"/>
                <a:gd name="connsiteX0" fmla="*/ 3454 w 454144"/>
                <a:gd name="connsiteY0" fmla="*/ 6922 h 477285"/>
                <a:gd name="connsiteX1" fmla="*/ 260072 w 454144"/>
                <a:gd name="connsiteY1" fmla="*/ 167096 h 477285"/>
                <a:gd name="connsiteX2" fmla="*/ 452020 w 454144"/>
                <a:gd name="connsiteY2" fmla="*/ 461871 h 477285"/>
                <a:gd name="connsiteX3" fmla="*/ 134834 w 454144"/>
                <a:gd name="connsiteY3" fmla="*/ 390549 h 477285"/>
                <a:gd name="connsiteX4" fmla="*/ 3454 w 454144"/>
                <a:gd name="connsiteY4" fmla="*/ 6922 h 477285"/>
                <a:gd name="connsiteX0" fmla="*/ 69980 w 520670"/>
                <a:gd name="connsiteY0" fmla="*/ 54648 h 525011"/>
                <a:gd name="connsiteX1" fmla="*/ 326598 w 520670"/>
                <a:gd name="connsiteY1" fmla="*/ 214822 h 525011"/>
                <a:gd name="connsiteX2" fmla="*/ 518546 w 520670"/>
                <a:gd name="connsiteY2" fmla="*/ 509597 h 525011"/>
                <a:gd name="connsiteX3" fmla="*/ 201360 w 520670"/>
                <a:gd name="connsiteY3" fmla="*/ 438275 h 525011"/>
                <a:gd name="connsiteX4" fmla="*/ 69980 w 520670"/>
                <a:gd name="connsiteY4" fmla="*/ 54648 h 525011"/>
                <a:gd name="connsiteX0" fmla="*/ 43152 w 493842"/>
                <a:gd name="connsiteY0" fmla="*/ 1742 h 472105"/>
                <a:gd name="connsiteX1" fmla="*/ 299770 w 493842"/>
                <a:gd name="connsiteY1" fmla="*/ 161916 h 472105"/>
                <a:gd name="connsiteX2" fmla="*/ 491718 w 493842"/>
                <a:gd name="connsiteY2" fmla="*/ 456691 h 472105"/>
                <a:gd name="connsiteX3" fmla="*/ 174532 w 493842"/>
                <a:gd name="connsiteY3" fmla="*/ 385369 h 472105"/>
                <a:gd name="connsiteX4" fmla="*/ 43152 w 493842"/>
                <a:gd name="connsiteY4" fmla="*/ 1742 h 472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842" h="472105">
                  <a:moveTo>
                    <a:pt x="43152" y="1742"/>
                  </a:moveTo>
                  <a:cubicBezTo>
                    <a:pt x="169130" y="-14480"/>
                    <a:pt x="225009" y="86091"/>
                    <a:pt x="299770" y="161916"/>
                  </a:cubicBezTo>
                  <a:cubicBezTo>
                    <a:pt x="374531" y="237741"/>
                    <a:pt x="512591" y="419449"/>
                    <a:pt x="491718" y="456691"/>
                  </a:cubicBezTo>
                  <a:cubicBezTo>
                    <a:pt x="470845" y="493933"/>
                    <a:pt x="249293" y="461194"/>
                    <a:pt x="174532" y="385369"/>
                  </a:cubicBezTo>
                  <a:cubicBezTo>
                    <a:pt x="99771" y="309544"/>
                    <a:pt x="-82826" y="17964"/>
                    <a:pt x="43152" y="1742"/>
                  </a:cubicBezTo>
                  <a:close/>
                </a:path>
              </a:pathLst>
            </a:custGeom>
            <a:solidFill>
              <a:schemeClr val="accent3">
                <a:lumMod val="75000"/>
                <a:alpha val="28000"/>
              </a:schemeClr>
            </a:solidFill>
            <a:ln w="317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Freeform 10"/>
            <p:cNvSpPr/>
            <p:nvPr/>
          </p:nvSpPr>
          <p:spPr>
            <a:xfrm rot="20474077">
              <a:off x="2133075" y="2604815"/>
              <a:ext cx="1832261" cy="587278"/>
            </a:xfrm>
            <a:custGeom>
              <a:avLst/>
              <a:gdLst>
                <a:gd name="connsiteX0" fmla="*/ 0 w 348342"/>
                <a:gd name="connsiteY0" fmla="*/ 0 h 250371"/>
                <a:gd name="connsiteX1" fmla="*/ 348342 w 348342"/>
                <a:gd name="connsiteY1" fmla="*/ 250371 h 250371"/>
                <a:gd name="connsiteX2" fmla="*/ 130628 w 348342"/>
                <a:gd name="connsiteY2" fmla="*/ 185057 h 250371"/>
                <a:gd name="connsiteX3" fmla="*/ 0 w 348342"/>
                <a:gd name="connsiteY3" fmla="*/ 0 h 250371"/>
                <a:gd name="connsiteX0" fmla="*/ 0 w 511628"/>
                <a:gd name="connsiteY0" fmla="*/ 0 h 391885"/>
                <a:gd name="connsiteX1" fmla="*/ 511628 w 511628"/>
                <a:gd name="connsiteY1" fmla="*/ 391885 h 391885"/>
                <a:gd name="connsiteX2" fmla="*/ 130628 w 511628"/>
                <a:gd name="connsiteY2" fmla="*/ 185057 h 391885"/>
                <a:gd name="connsiteX3" fmla="*/ 0 w 511628"/>
                <a:gd name="connsiteY3" fmla="*/ 0 h 391885"/>
                <a:gd name="connsiteX0" fmla="*/ 0 w 511628"/>
                <a:gd name="connsiteY0" fmla="*/ 0 h 391885"/>
                <a:gd name="connsiteX1" fmla="*/ 511628 w 511628"/>
                <a:gd name="connsiteY1" fmla="*/ 391885 h 391885"/>
                <a:gd name="connsiteX2" fmla="*/ 152399 w 511628"/>
                <a:gd name="connsiteY2" fmla="*/ 152400 h 391885"/>
                <a:gd name="connsiteX3" fmla="*/ 0 w 511628"/>
                <a:gd name="connsiteY3" fmla="*/ 0 h 391885"/>
                <a:gd name="connsiteX0" fmla="*/ 0 w 699862"/>
                <a:gd name="connsiteY0" fmla="*/ 0 h 582304"/>
                <a:gd name="connsiteX1" fmla="*/ 699862 w 699862"/>
                <a:gd name="connsiteY1" fmla="*/ 582304 h 582304"/>
                <a:gd name="connsiteX2" fmla="*/ 340633 w 699862"/>
                <a:gd name="connsiteY2" fmla="*/ 342819 h 582304"/>
                <a:gd name="connsiteX3" fmla="*/ 0 w 699862"/>
                <a:gd name="connsiteY3" fmla="*/ 0 h 582304"/>
                <a:gd name="connsiteX0" fmla="*/ 792546 w 1492408"/>
                <a:gd name="connsiteY0" fmla="*/ 0 h 582304"/>
                <a:gd name="connsiteX1" fmla="*/ 1492408 w 1492408"/>
                <a:gd name="connsiteY1" fmla="*/ 582304 h 582304"/>
                <a:gd name="connsiteX2" fmla="*/ 1133179 w 1492408"/>
                <a:gd name="connsiteY2" fmla="*/ 342819 h 582304"/>
                <a:gd name="connsiteX3" fmla="*/ 0 w 1492408"/>
                <a:gd name="connsiteY3" fmla="*/ 148959 h 582304"/>
                <a:gd name="connsiteX4" fmla="*/ 792546 w 1492408"/>
                <a:gd name="connsiteY4" fmla="*/ 0 h 582304"/>
                <a:gd name="connsiteX0" fmla="*/ 792983 w 1492845"/>
                <a:gd name="connsiteY0" fmla="*/ 0 h 582304"/>
                <a:gd name="connsiteX1" fmla="*/ 1492845 w 1492845"/>
                <a:gd name="connsiteY1" fmla="*/ 582304 h 582304"/>
                <a:gd name="connsiteX2" fmla="*/ 1133616 w 1492845"/>
                <a:gd name="connsiteY2" fmla="*/ 342819 h 582304"/>
                <a:gd name="connsiteX3" fmla="*/ 751138 w 1492845"/>
                <a:gd name="connsiteY3" fmla="*/ 105093 h 582304"/>
                <a:gd name="connsiteX4" fmla="*/ 437 w 1492845"/>
                <a:gd name="connsiteY4" fmla="*/ 148959 h 582304"/>
                <a:gd name="connsiteX5" fmla="*/ 792983 w 1492845"/>
                <a:gd name="connsiteY5" fmla="*/ 0 h 582304"/>
                <a:gd name="connsiteX0" fmla="*/ 792983 w 1492845"/>
                <a:gd name="connsiteY0" fmla="*/ 3036 h 585340"/>
                <a:gd name="connsiteX1" fmla="*/ 1492845 w 1492845"/>
                <a:gd name="connsiteY1" fmla="*/ 585340 h 585340"/>
                <a:gd name="connsiteX2" fmla="*/ 1133616 w 1492845"/>
                <a:gd name="connsiteY2" fmla="*/ 345855 h 585340"/>
                <a:gd name="connsiteX3" fmla="*/ 751138 w 1492845"/>
                <a:gd name="connsiteY3" fmla="*/ 108129 h 585340"/>
                <a:gd name="connsiteX4" fmla="*/ 437 w 1492845"/>
                <a:gd name="connsiteY4" fmla="*/ 151995 h 585340"/>
                <a:gd name="connsiteX5" fmla="*/ 792983 w 1492845"/>
                <a:gd name="connsiteY5" fmla="*/ 3036 h 585340"/>
                <a:gd name="connsiteX0" fmla="*/ 792983 w 1492845"/>
                <a:gd name="connsiteY0" fmla="*/ 3036 h 585340"/>
                <a:gd name="connsiteX1" fmla="*/ 1492845 w 1492845"/>
                <a:gd name="connsiteY1" fmla="*/ 585340 h 585340"/>
                <a:gd name="connsiteX2" fmla="*/ 1133616 w 1492845"/>
                <a:gd name="connsiteY2" fmla="*/ 345855 h 585340"/>
                <a:gd name="connsiteX3" fmla="*/ 751138 w 1492845"/>
                <a:gd name="connsiteY3" fmla="*/ 108129 h 585340"/>
                <a:gd name="connsiteX4" fmla="*/ 437 w 1492845"/>
                <a:gd name="connsiteY4" fmla="*/ 151995 h 585340"/>
                <a:gd name="connsiteX5" fmla="*/ 792983 w 1492845"/>
                <a:gd name="connsiteY5" fmla="*/ 3036 h 585340"/>
                <a:gd name="connsiteX0" fmla="*/ 792983 w 1492845"/>
                <a:gd name="connsiteY0" fmla="*/ 14700 h 597004"/>
                <a:gd name="connsiteX1" fmla="*/ 1492845 w 1492845"/>
                <a:gd name="connsiteY1" fmla="*/ 597004 h 597004"/>
                <a:gd name="connsiteX2" fmla="*/ 1133616 w 1492845"/>
                <a:gd name="connsiteY2" fmla="*/ 357519 h 597004"/>
                <a:gd name="connsiteX3" fmla="*/ 751138 w 1492845"/>
                <a:gd name="connsiteY3" fmla="*/ 119793 h 597004"/>
                <a:gd name="connsiteX4" fmla="*/ 437 w 1492845"/>
                <a:gd name="connsiteY4" fmla="*/ 163659 h 597004"/>
                <a:gd name="connsiteX5" fmla="*/ 792983 w 1492845"/>
                <a:gd name="connsiteY5" fmla="*/ 14700 h 597004"/>
                <a:gd name="connsiteX0" fmla="*/ 792985 w 1492847"/>
                <a:gd name="connsiteY0" fmla="*/ 14700 h 597004"/>
                <a:gd name="connsiteX1" fmla="*/ 1492847 w 1492847"/>
                <a:gd name="connsiteY1" fmla="*/ 597004 h 597004"/>
                <a:gd name="connsiteX2" fmla="*/ 1133618 w 1492847"/>
                <a:gd name="connsiteY2" fmla="*/ 357519 h 597004"/>
                <a:gd name="connsiteX3" fmla="*/ 748034 w 1492847"/>
                <a:gd name="connsiteY3" fmla="*/ 61254 h 597004"/>
                <a:gd name="connsiteX4" fmla="*/ 439 w 1492847"/>
                <a:gd name="connsiteY4" fmla="*/ 163659 h 597004"/>
                <a:gd name="connsiteX5" fmla="*/ 792985 w 1492847"/>
                <a:gd name="connsiteY5" fmla="*/ 14700 h 597004"/>
                <a:gd name="connsiteX0" fmla="*/ 792987 w 1492849"/>
                <a:gd name="connsiteY0" fmla="*/ 14700 h 597004"/>
                <a:gd name="connsiteX1" fmla="*/ 1492849 w 1492849"/>
                <a:gd name="connsiteY1" fmla="*/ 597004 h 597004"/>
                <a:gd name="connsiteX2" fmla="*/ 1147827 w 1492849"/>
                <a:gd name="connsiteY2" fmla="*/ 281868 h 597004"/>
                <a:gd name="connsiteX3" fmla="*/ 748036 w 1492849"/>
                <a:gd name="connsiteY3" fmla="*/ 61254 h 597004"/>
                <a:gd name="connsiteX4" fmla="*/ 441 w 1492849"/>
                <a:gd name="connsiteY4" fmla="*/ 163659 h 597004"/>
                <a:gd name="connsiteX5" fmla="*/ 792987 w 1492849"/>
                <a:gd name="connsiteY5" fmla="*/ 14700 h 597004"/>
                <a:gd name="connsiteX0" fmla="*/ 1162736 w 1862598"/>
                <a:gd name="connsiteY0" fmla="*/ 3091 h 585395"/>
                <a:gd name="connsiteX1" fmla="*/ 1862598 w 1862598"/>
                <a:gd name="connsiteY1" fmla="*/ 585395 h 585395"/>
                <a:gd name="connsiteX2" fmla="*/ 1517576 w 1862598"/>
                <a:gd name="connsiteY2" fmla="*/ 270259 h 585395"/>
                <a:gd name="connsiteX3" fmla="*/ 1117785 w 1862598"/>
                <a:gd name="connsiteY3" fmla="*/ 49645 h 585395"/>
                <a:gd name="connsiteX4" fmla="*/ 370190 w 1862598"/>
                <a:gd name="connsiteY4" fmla="*/ 152050 h 585395"/>
                <a:gd name="connsiteX5" fmla="*/ 28269 w 1862598"/>
                <a:gd name="connsiteY5" fmla="*/ 346297 h 585395"/>
                <a:gd name="connsiteX6" fmla="*/ 1162736 w 1862598"/>
                <a:gd name="connsiteY6" fmla="*/ 3091 h 585395"/>
                <a:gd name="connsiteX0" fmla="*/ 1139219 w 1839081"/>
                <a:gd name="connsiteY0" fmla="*/ 13771 h 596075"/>
                <a:gd name="connsiteX1" fmla="*/ 1839081 w 1839081"/>
                <a:gd name="connsiteY1" fmla="*/ 596075 h 596075"/>
                <a:gd name="connsiteX2" fmla="*/ 1494059 w 1839081"/>
                <a:gd name="connsiteY2" fmla="*/ 280939 h 596075"/>
                <a:gd name="connsiteX3" fmla="*/ 1094268 w 1839081"/>
                <a:gd name="connsiteY3" fmla="*/ 60325 h 596075"/>
                <a:gd name="connsiteX4" fmla="*/ 346673 w 1839081"/>
                <a:gd name="connsiteY4" fmla="*/ 162730 h 596075"/>
                <a:gd name="connsiteX5" fmla="*/ 29860 w 1839081"/>
                <a:gd name="connsiteY5" fmla="*/ 181557 h 596075"/>
                <a:gd name="connsiteX6" fmla="*/ 1139219 w 1839081"/>
                <a:gd name="connsiteY6" fmla="*/ 13771 h 596075"/>
                <a:gd name="connsiteX0" fmla="*/ 1567477 w 2267339"/>
                <a:gd name="connsiteY0" fmla="*/ 42918 h 625222"/>
                <a:gd name="connsiteX1" fmla="*/ 2267339 w 2267339"/>
                <a:gd name="connsiteY1" fmla="*/ 625222 h 625222"/>
                <a:gd name="connsiteX2" fmla="*/ 1922317 w 2267339"/>
                <a:gd name="connsiteY2" fmla="*/ 310086 h 625222"/>
                <a:gd name="connsiteX3" fmla="*/ 1522526 w 2267339"/>
                <a:gd name="connsiteY3" fmla="*/ 89472 h 625222"/>
                <a:gd name="connsiteX4" fmla="*/ 774931 w 2267339"/>
                <a:gd name="connsiteY4" fmla="*/ 191877 h 625222"/>
                <a:gd name="connsiteX5" fmla="*/ 14914 w 2267339"/>
                <a:gd name="connsiteY5" fmla="*/ 60123 h 625222"/>
                <a:gd name="connsiteX6" fmla="*/ 1567477 w 2267339"/>
                <a:gd name="connsiteY6" fmla="*/ 42918 h 625222"/>
                <a:gd name="connsiteX0" fmla="*/ 1553193 w 2253055"/>
                <a:gd name="connsiteY0" fmla="*/ 28774 h 611078"/>
                <a:gd name="connsiteX1" fmla="*/ 2253055 w 2253055"/>
                <a:gd name="connsiteY1" fmla="*/ 611078 h 611078"/>
                <a:gd name="connsiteX2" fmla="*/ 1908033 w 2253055"/>
                <a:gd name="connsiteY2" fmla="*/ 295942 h 611078"/>
                <a:gd name="connsiteX3" fmla="*/ 1508242 w 2253055"/>
                <a:gd name="connsiteY3" fmla="*/ 75328 h 611078"/>
                <a:gd name="connsiteX4" fmla="*/ 760647 w 2253055"/>
                <a:gd name="connsiteY4" fmla="*/ 177733 h 611078"/>
                <a:gd name="connsiteX5" fmla="*/ 630 w 2253055"/>
                <a:gd name="connsiteY5" fmla="*/ 45979 h 611078"/>
                <a:gd name="connsiteX6" fmla="*/ 723317 w 2253055"/>
                <a:gd name="connsiteY6" fmla="*/ 84572 h 611078"/>
                <a:gd name="connsiteX7" fmla="*/ 1553193 w 2253055"/>
                <a:gd name="connsiteY7" fmla="*/ 28774 h 611078"/>
                <a:gd name="connsiteX0" fmla="*/ 1553193 w 2253055"/>
                <a:gd name="connsiteY0" fmla="*/ 28774 h 611078"/>
                <a:gd name="connsiteX1" fmla="*/ 2253055 w 2253055"/>
                <a:gd name="connsiteY1" fmla="*/ 611078 h 611078"/>
                <a:gd name="connsiteX2" fmla="*/ 1908033 w 2253055"/>
                <a:gd name="connsiteY2" fmla="*/ 295942 h 611078"/>
                <a:gd name="connsiteX3" fmla="*/ 1508242 w 2253055"/>
                <a:gd name="connsiteY3" fmla="*/ 75328 h 611078"/>
                <a:gd name="connsiteX4" fmla="*/ 656783 w 2253055"/>
                <a:gd name="connsiteY4" fmla="*/ 280407 h 611078"/>
                <a:gd name="connsiteX5" fmla="*/ 630 w 2253055"/>
                <a:gd name="connsiteY5" fmla="*/ 45979 h 611078"/>
                <a:gd name="connsiteX6" fmla="*/ 723317 w 2253055"/>
                <a:gd name="connsiteY6" fmla="*/ 84572 h 611078"/>
                <a:gd name="connsiteX7" fmla="*/ 1553193 w 2253055"/>
                <a:gd name="connsiteY7" fmla="*/ 28774 h 611078"/>
                <a:gd name="connsiteX0" fmla="*/ 1553276 w 2253138"/>
                <a:gd name="connsiteY0" fmla="*/ 13291 h 595595"/>
                <a:gd name="connsiteX1" fmla="*/ 2253138 w 2253138"/>
                <a:gd name="connsiteY1" fmla="*/ 595595 h 595595"/>
                <a:gd name="connsiteX2" fmla="*/ 1908116 w 2253138"/>
                <a:gd name="connsiteY2" fmla="*/ 280459 h 595595"/>
                <a:gd name="connsiteX3" fmla="*/ 1508325 w 2253138"/>
                <a:gd name="connsiteY3" fmla="*/ 59845 h 595595"/>
                <a:gd name="connsiteX4" fmla="*/ 656866 w 2253138"/>
                <a:gd name="connsiteY4" fmla="*/ 264924 h 595595"/>
                <a:gd name="connsiteX5" fmla="*/ 713 w 2253138"/>
                <a:gd name="connsiteY5" fmla="*/ 30496 h 595595"/>
                <a:gd name="connsiteX6" fmla="*/ 664265 w 2253138"/>
                <a:gd name="connsiteY6" fmla="*/ 175463 h 595595"/>
                <a:gd name="connsiteX7" fmla="*/ 1553276 w 2253138"/>
                <a:gd name="connsiteY7" fmla="*/ 13291 h 595595"/>
                <a:gd name="connsiteX0" fmla="*/ 1553276 w 2253138"/>
                <a:gd name="connsiteY0" fmla="*/ 13291 h 595595"/>
                <a:gd name="connsiteX1" fmla="*/ 2253138 w 2253138"/>
                <a:gd name="connsiteY1" fmla="*/ 595595 h 595595"/>
                <a:gd name="connsiteX2" fmla="*/ 1908116 w 2253138"/>
                <a:gd name="connsiteY2" fmla="*/ 280459 h 595595"/>
                <a:gd name="connsiteX3" fmla="*/ 1508325 w 2253138"/>
                <a:gd name="connsiteY3" fmla="*/ 59845 h 595595"/>
                <a:gd name="connsiteX4" fmla="*/ 667371 w 2253138"/>
                <a:gd name="connsiteY4" fmla="*/ 234003 h 595595"/>
                <a:gd name="connsiteX5" fmla="*/ 713 w 2253138"/>
                <a:gd name="connsiteY5" fmla="*/ 30496 h 595595"/>
                <a:gd name="connsiteX6" fmla="*/ 664265 w 2253138"/>
                <a:gd name="connsiteY6" fmla="*/ 175463 h 595595"/>
                <a:gd name="connsiteX7" fmla="*/ 1553276 w 2253138"/>
                <a:gd name="connsiteY7" fmla="*/ 13291 h 595595"/>
                <a:gd name="connsiteX0" fmla="*/ 1553276 w 2253138"/>
                <a:gd name="connsiteY0" fmla="*/ 13291 h 595595"/>
                <a:gd name="connsiteX1" fmla="*/ 2253138 w 2253138"/>
                <a:gd name="connsiteY1" fmla="*/ 595595 h 595595"/>
                <a:gd name="connsiteX2" fmla="*/ 1908116 w 2253138"/>
                <a:gd name="connsiteY2" fmla="*/ 280459 h 595595"/>
                <a:gd name="connsiteX3" fmla="*/ 1467097 w 2253138"/>
                <a:gd name="connsiteY3" fmla="*/ 45838 h 595595"/>
                <a:gd name="connsiteX4" fmla="*/ 667371 w 2253138"/>
                <a:gd name="connsiteY4" fmla="*/ 234003 h 595595"/>
                <a:gd name="connsiteX5" fmla="*/ 713 w 2253138"/>
                <a:gd name="connsiteY5" fmla="*/ 30496 h 595595"/>
                <a:gd name="connsiteX6" fmla="*/ 664265 w 2253138"/>
                <a:gd name="connsiteY6" fmla="*/ 175463 h 595595"/>
                <a:gd name="connsiteX7" fmla="*/ 1553276 w 2253138"/>
                <a:gd name="connsiteY7" fmla="*/ 13291 h 595595"/>
                <a:gd name="connsiteX0" fmla="*/ 1553276 w 2253138"/>
                <a:gd name="connsiteY0" fmla="*/ 13291 h 595595"/>
                <a:gd name="connsiteX1" fmla="*/ 2253138 w 2253138"/>
                <a:gd name="connsiteY1" fmla="*/ 595595 h 595595"/>
                <a:gd name="connsiteX2" fmla="*/ 1908116 w 2253138"/>
                <a:gd name="connsiteY2" fmla="*/ 280459 h 595595"/>
                <a:gd name="connsiteX3" fmla="*/ 1467097 w 2253138"/>
                <a:gd name="connsiteY3" fmla="*/ 45838 h 595595"/>
                <a:gd name="connsiteX4" fmla="*/ 667570 w 2253138"/>
                <a:gd name="connsiteY4" fmla="*/ 199579 h 595595"/>
                <a:gd name="connsiteX5" fmla="*/ 713 w 2253138"/>
                <a:gd name="connsiteY5" fmla="*/ 30496 h 595595"/>
                <a:gd name="connsiteX6" fmla="*/ 664265 w 2253138"/>
                <a:gd name="connsiteY6" fmla="*/ 175463 h 595595"/>
                <a:gd name="connsiteX7" fmla="*/ 1553276 w 2253138"/>
                <a:gd name="connsiteY7" fmla="*/ 13291 h 595595"/>
                <a:gd name="connsiteX0" fmla="*/ 1552872 w 2252734"/>
                <a:gd name="connsiteY0" fmla="*/ 39294 h 621598"/>
                <a:gd name="connsiteX1" fmla="*/ 2252734 w 2252734"/>
                <a:gd name="connsiteY1" fmla="*/ 621598 h 621598"/>
                <a:gd name="connsiteX2" fmla="*/ 1907712 w 2252734"/>
                <a:gd name="connsiteY2" fmla="*/ 306462 h 621598"/>
                <a:gd name="connsiteX3" fmla="*/ 1466693 w 2252734"/>
                <a:gd name="connsiteY3" fmla="*/ 71841 h 621598"/>
                <a:gd name="connsiteX4" fmla="*/ 667166 w 2252734"/>
                <a:gd name="connsiteY4" fmla="*/ 225582 h 621598"/>
                <a:gd name="connsiteX5" fmla="*/ 309 w 2252734"/>
                <a:gd name="connsiteY5" fmla="*/ 56499 h 621598"/>
                <a:gd name="connsiteX6" fmla="*/ 1243042 w 2252734"/>
                <a:gd name="connsiteY6" fmla="*/ 53340 h 621598"/>
                <a:gd name="connsiteX7" fmla="*/ 1552872 w 2252734"/>
                <a:gd name="connsiteY7" fmla="*/ 39294 h 621598"/>
                <a:gd name="connsiteX0" fmla="*/ 1552872 w 2252734"/>
                <a:gd name="connsiteY0" fmla="*/ 39294 h 621598"/>
                <a:gd name="connsiteX1" fmla="*/ 2252734 w 2252734"/>
                <a:gd name="connsiteY1" fmla="*/ 621598 h 621598"/>
                <a:gd name="connsiteX2" fmla="*/ 1907712 w 2252734"/>
                <a:gd name="connsiteY2" fmla="*/ 306462 h 621598"/>
                <a:gd name="connsiteX3" fmla="*/ 1466693 w 2252734"/>
                <a:gd name="connsiteY3" fmla="*/ 71841 h 621598"/>
                <a:gd name="connsiteX4" fmla="*/ 1215228 w 2252734"/>
                <a:gd name="connsiteY4" fmla="*/ 101373 h 621598"/>
                <a:gd name="connsiteX5" fmla="*/ 309 w 2252734"/>
                <a:gd name="connsiteY5" fmla="*/ 56499 h 621598"/>
                <a:gd name="connsiteX6" fmla="*/ 1243042 w 2252734"/>
                <a:gd name="connsiteY6" fmla="*/ 53340 h 621598"/>
                <a:gd name="connsiteX7" fmla="*/ 1552872 w 2252734"/>
                <a:gd name="connsiteY7" fmla="*/ 39294 h 621598"/>
                <a:gd name="connsiteX0" fmla="*/ 641718 w 1341580"/>
                <a:gd name="connsiteY0" fmla="*/ 39294 h 621598"/>
                <a:gd name="connsiteX1" fmla="*/ 1341580 w 1341580"/>
                <a:gd name="connsiteY1" fmla="*/ 621598 h 621598"/>
                <a:gd name="connsiteX2" fmla="*/ 996558 w 1341580"/>
                <a:gd name="connsiteY2" fmla="*/ 306462 h 621598"/>
                <a:gd name="connsiteX3" fmla="*/ 555539 w 1341580"/>
                <a:gd name="connsiteY3" fmla="*/ 71841 h 621598"/>
                <a:gd name="connsiteX4" fmla="*/ 304074 w 1341580"/>
                <a:gd name="connsiteY4" fmla="*/ 101373 h 621598"/>
                <a:gd name="connsiteX5" fmla="*/ 2785 w 1341580"/>
                <a:gd name="connsiteY5" fmla="*/ 412895 h 621598"/>
                <a:gd name="connsiteX6" fmla="*/ 331888 w 1341580"/>
                <a:gd name="connsiteY6" fmla="*/ 53340 h 621598"/>
                <a:gd name="connsiteX7" fmla="*/ 641718 w 1341580"/>
                <a:gd name="connsiteY7" fmla="*/ 39294 h 621598"/>
                <a:gd name="connsiteX0" fmla="*/ 1130301 w 1830163"/>
                <a:gd name="connsiteY0" fmla="*/ 39294 h 621598"/>
                <a:gd name="connsiteX1" fmla="*/ 1830163 w 1830163"/>
                <a:gd name="connsiteY1" fmla="*/ 621598 h 621598"/>
                <a:gd name="connsiteX2" fmla="*/ 1485141 w 1830163"/>
                <a:gd name="connsiteY2" fmla="*/ 306462 h 621598"/>
                <a:gd name="connsiteX3" fmla="*/ 1044122 w 1830163"/>
                <a:gd name="connsiteY3" fmla="*/ 71841 h 621598"/>
                <a:gd name="connsiteX4" fmla="*/ 792657 w 1830163"/>
                <a:gd name="connsiteY4" fmla="*/ 101373 h 621598"/>
                <a:gd name="connsiteX5" fmla="*/ 527 w 1830163"/>
                <a:gd name="connsiteY5" fmla="*/ 165652 h 621598"/>
                <a:gd name="connsiteX6" fmla="*/ 820471 w 1830163"/>
                <a:gd name="connsiteY6" fmla="*/ 53340 h 621598"/>
                <a:gd name="connsiteX7" fmla="*/ 1130301 w 1830163"/>
                <a:gd name="connsiteY7" fmla="*/ 39294 h 621598"/>
                <a:gd name="connsiteX0" fmla="*/ 1130301 w 1830163"/>
                <a:gd name="connsiteY0" fmla="*/ 39294 h 621598"/>
                <a:gd name="connsiteX1" fmla="*/ 1830163 w 1830163"/>
                <a:gd name="connsiteY1" fmla="*/ 621598 h 621598"/>
                <a:gd name="connsiteX2" fmla="*/ 1485141 w 1830163"/>
                <a:gd name="connsiteY2" fmla="*/ 306462 h 621598"/>
                <a:gd name="connsiteX3" fmla="*/ 1044122 w 1830163"/>
                <a:gd name="connsiteY3" fmla="*/ 71841 h 621598"/>
                <a:gd name="connsiteX4" fmla="*/ 370988 w 1830163"/>
                <a:gd name="connsiteY4" fmla="*/ 394989 h 621598"/>
                <a:gd name="connsiteX5" fmla="*/ 527 w 1830163"/>
                <a:gd name="connsiteY5" fmla="*/ 165652 h 621598"/>
                <a:gd name="connsiteX6" fmla="*/ 820471 w 1830163"/>
                <a:gd name="connsiteY6" fmla="*/ 53340 h 621598"/>
                <a:gd name="connsiteX7" fmla="*/ 1130301 w 1830163"/>
                <a:gd name="connsiteY7" fmla="*/ 39294 h 621598"/>
                <a:gd name="connsiteX0" fmla="*/ 1132399 w 1832261"/>
                <a:gd name="connsiteY0" fmla="*/ 4974 h 587278"/>
                <a:gd name="connsiteX1" fmla="*/ 1832261 w 1832261"/>
                <a:gd name="connsiteY1" fmla="*/ 587278 h 587278"/>
                <a:gd name="connsiteX2" fmla="*/ 1487239 w 1832261"/>
                <a:gd name="connsiteY2" fmla="*/ 272142 h 587278"/>
                <a:gd name="connsiteX3" fmla="*/ 1046220 w 1832261"/>
                <a:gd name="connsiteY3" fmla="*/ 37521 h 587278"/>
                <a:gd name="connsiteX4" fmla="*/ 373086 w 1832261"/>
                <a:gd name="connsiteY4" fmla="*/ 360669 h 587278"/>
                <a:gd name="connsiteX5" fmla="*/ 2625 w 1832261"/>
                <a:gd name="connsiteY5" fmla="*/ 131332 h 587278"/>
                <a:gd name="connsiteX6" fmla="*/ 339058 w 1832261"/>
                <a:gd name="connsiteY6" fmla="*/ 291625 h 587278"/>
                <a:gd name="connsiteX7" fmla="*/ 1132399 w 1832261"/>
                <a:gd name="connsiteY7" fmla="*/ 4974 h 58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2261" h="587278">
                  <a:moveTo>
                    <a:pt x="1132399" y="4974"/>
                  </a:moveTo>
                  <a:cubicBezTo>
                    <a:pt x="1381266" y="54250"/>
                    <a:pt x="1775489" y="530142"/>
                    <a:pt x="1832261" y="587278"/>
                  </a:cubicBezTo>
                  <a:lnTo>
                    <a:pt x="1487239" y="272142"/>
                  </a:lnTo>
                  <a:cubicBezTo>
                    <a:pt x="1363621" y="192607"/>
                    <a:pt x="1231912" y="22767"/>
                    <a:pt x="1046220" y="37521"/>
                  </a:cubicBezTo>
                  <a:cubicBezTo>
                    <a:pt x="860528" y="52275"/>
                    <a:pt x="479306" y="346938"/>
                    <a:pt x="373086" y="360669"/>
                  </a:cubicBezTo>
                  <a:cubicBezTo>
                    <a:pt x="266866" y="374400"/>
                    <a:pt x="23107" y="161284"/>
                    <a:pt x="2625" y="131332"/>
                  </a:cubicBezTo>
                  <a:cubicBezTo>
                    <a:pt x="-17857" y="101380"/>
                    <a:pt x="80298" y="294492"/>
                    <a:pt x="339058" y="291625"/>
                  </a:cubicBezTo>
                  <a:cubicBezTo>
                    <a:pt x="597818" y="288758"/>
                    <a:pt x="883532" y="-44302"/>
                    <a:pt x="1132399" y="4974"/>
                  </a:cubicBezTo>
                  <a:close/>
                </a:path>
              </a:pathLst>
            </a:custGeom>
            <a:solidFill>
              <a:srgbClr val="F0B788">
                <a:alpha val="21000"/>
              </a:srgbClr>
            </a:solidFill>
            <a:ln>
              <a:noFill/>
            </a:ln>
            <a:effectLst>
              <a:outerShdw blurRad="50800" dist="38100" dir="5400000" algn="t" rotWithShape="0">
                <a:prstClr val="black">
                  <a:alpha val="1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rot="20474077">
              <a:off x="3237211" y="2421929"/>
              <a:ext cx="224816" cy="122358"/>
            </a:xfrm>
            <a:custGeom>
              <a:avLst/>
              <a:gdLst>
                <a:gd name="connsiteX0" fmla="*/ 0 w 348342"/>
                <a:gd name="connsiteY0" fmla="*/ 0 h 250371"/>
                <a:gd name="connsiteX1" fmla="*/ 348342 w 348342"/>
                <a:gd name="connsiteY1" fmla="*/ 250371 h 250371"/>
                <a:gd name="connsiteX2" fmla="*/ 130628 w 348342"/>
                <a:gd name="connsiteY2" fmla="*/ 185057 h 250371"/>
                <a:gd name="connsiteX3" fmla="*/ 0 w 348342"/>
                <a:gd name="connsiteY3" fmla="*/ 0 h 250371"/>
                <a:gd name="connsiteX0" fmla="*/ 0 w 511628"/>
                <a:gd name="connsiteY0" fmla="*/ 0 h 391885"/>
                <a:gd name="connsiteX1" fmla="*/ 511628 w 511628"/>
                <a:gd name="connsiteY1" fmla="*/ 391885 h 391885"/>
                <a:gd name="connsiteX2" fmla="*/ 130628 w 511628"/>
                <a:gd name="connsiteY2" fmla="*/ 185057 h 391885"/>
                <a:gd name="connsiteX3" fmla="*/ 0 w 511628"/>
                <a:gd name="connsiteY3" fmla="*/ 0 h 391885"/>
                <a:gd name="connsiteX0" fmla="*/ 0 w 511628"/>
                <a:gd name="connsiteY0" fmla="*/ 0 h 391885"/>
                <a:gd name="connsiteX1" fmla="*/ 511628 w 511628"/>
                <a:gd name="connsiteY1" fmla="*/ 391885 h 391885"/>
                <a:gd name="connsiteX2" fmla="*/ 152399 w 511628"/>
                <a:gd name="connsiteY2" fmla="*/ 152400 h 391885"/>
                <a:gd name="connsiteX3" fmla="*/ 0 w 511628"/>
                <a:gd name="connsiteY3" fmla="*/ 0 h 391885"/>
                <a:gd name="connsiteX0" fmla="*/ 0 w 699862"/>
                <a:gd name="connsiteY0" fmla="*/ 0 h 582304"/>
                <a:gd name="connsiteX1" fmla="*/ 699862 w 699862"/>
                <a:gd name="connsiteY1" fmla="*/ 582304 h 582304"/>
                <a:gd name="connsiteX2" fmla="*/ 340633 w 699862"/>
                <a:gd name="connsiteY2" fmla="*/ 342819 h 582304"/>
                <a:gd name="connsiteX3" fmla="*/ 0 w 699862"/>
                <a:gd name="connsiteY3" fmla="*/ 0 h 582304"/>
                <a:gd name="connsiteX0" fmla="*/ 792546 w 1492408"/>
                <a:gd name="connsiteY0" fmla="*/ 0 h 582304"/>
                <a:gd name="connsiteX1" fmla="*/ 1492408 w 1492408"/>
                <a:gd name="connsiteY1" fmla="*/ 582304 h 582304"/>
                <a:gd name="connsiteX2" fmla="*/ 1133179 w 1492408"/>
                <a:gd name="connsiteY2" fmla="*/ 342819 h 582304"/>
                <a:gd name="connsiteX3" fmla="*/ 0 w 1492408"/>
                <a:gd name="connsiteY3" fmla="*/ 148959 h 582304"/>
                <a:gd name="connsiteX4" fmla="*/ 792546 w 1492408"/>
                <a:gd name="connsiteY4" fmla="*/ 0 h 582304"/>
                <a:gd name="connsiteX0" fmla="*/ 792983 w 1492845"/>
                <a:gd name="connsiteY0" fmla="*/ 0 h 582304"/>
                <a:gd name="connsiteX1" fmla="*/ 1492845 w 1492845"/>
                <a:gd name="connsiteY1" fmla="*/ 582304 h 582304"/>
                <a:gd name="connsiteX2" fmla="*/ 1133616 w 1492845"/>
                <a:gd name="connsiteY2" fmla="*/ 342819 h 582304"/>
                <a:gd name="connsiteX3" fmla="*/ 751138 w 1492845"/>
                <a:gd name="connsiteY3" fmla="*/ 105093 h 582304"/>
                <a:gd name="connsiteX4" fmla="*/ 437 w 1492845"/>
                <a:gd name="connsiteY4" fmla="*/ 148959 h 582304"/>
                <a:gd name="connsiteX5" fmla="*/ 792983 w 1492845"/>
                <a:gd name="connsiteY5" fmla="*/ 0 h 582304"/>
                <a:gd name="connsiteX0" fmla="*/ 792983 w 1492845"/>
                <a:gd name="connsiteY0" fmla="*/ 3036 h 585340"/>
                <a:gd name="connsiteX1" fmla="*/ 1492845 w 1492845"/>
                <a:gd name="connsiteY1" fmla="*/ 585340 h 585340"/>
                <a:gd name="connsiteX2" fmla="*/ 1133616 w 1492845"/>
                <a:gd name="connsiteY2" fmla="*/ 345855 h 585340"/>
                <a:gd name="connsiteX3" fmla="*/ 751138 w 1492845"/>
                <a:gd name="connsiteY3" fmla="*/ 108129 h 585340"/>
                <a:gd name="connsiteX4" fmla="*/ 437 w 1492845"/>
                <a:gd name="connsiteY4" fmla="*/ 151995 h 585340"/>
                <a:gd name="connsiteX5" fmla="*/ 792983 w 1492845"/>
                <a:gd name="connsiteY5" fmla="*/ 3036 h 585340"/>
                <a:gd name="connsiteX0" fmla="*/ 792983 w 1492845"/>
                <a:gd name="connsiteY0" fmla="*/ 3036 h 585340"/>
                <a:gd name="connsiteX1" fmla="*/ 1492845 w 1492845"/>
                <a:gd name="connsiteY1" fmla="*/ 585340 h 585340"/>
                <a:gd name="connsiteX2" fmla="*/ 1133616 w 1492845"/>
                <a:gd name="connsiteY2" fmla="*/ 345855 h 585340"/>
                <a:gd name="connsiteX3" fmla="*/ 751138 w 1492845"/>
                <a:gd name="connsiteY3" fmla="*/ 108129 h 585340"/>
                <a:gd name="connsiteX4" fmla="*/ 437 w 1492845"/>
                <a:gd name="connsiteY4" fmla="*/ 151995 h 585340"/>
                <a:gd name="connsiteX5" fmla="*/ 792983 w 1492845"/>
                <a:gd name="connsiteY5" fmla="*/ 3036 h 585340"/>
                <a:gd name="connsiteX0" fmla="*/ 792983 w 1492845"/>
                <a:gd name="connsiteY0" fmla="*/ 14700 h 597004"/>
                <a:gd name="connsiteX1" fmla="*/ 1492845 w 1492845"/>
                <a:gd name="connsiteY1" fmla="*/ 597004 h 597004"/>
                <a:gd name="connsiteX2" fmla="*/ 1133616 w 1492845"/>
                <a:gd name="connsiteY2" fmla="*/ 357519 h 597004"/>
                <a:gd name="connsiteX3" fmla="*/ 751138 w 1492845"/>
                <a:gd name="connsiteY3" fmla="*/ 119793 h 597004"/>
                <a:gd name="connsiteX4" fmla="*/ 437 w 1492845"/>
                <a:gd name="connsiteY4" fmla="*/ 163659 h 597004"/>
                <a:gd name="connsiteX5" fmla="*/ 792983 w 1492845"/>
                <a:gd name="connsiteY5" fmla="*/ 14700 h 597004"/>
                <a:gd name="connsiteX0" fmla="*/ 792985 w 1492847"/>
                <a:gd name="connsiteY0" fmla="*/ 14700 h 597004"/>
                <a:gd name="connsiteX1" fmla="*/ 1492847 w 1492847"/>
                <a:gd name="connsiteY1" fmla="*/ 597004 h 597004"/>
                <a:gd name="connsiteX2" fmla="*/ 1133618 w 1492847"/>
                <a:gd name="connsiteY2" fmla="*/ 357519 h 597004"/>
                <a:gd name="connsiteX3" fmla="*/ 748034 w 1492847"/>
                <a:gd name="connsiteY3" fmla="*/ 61254 h 597004"/>
                <a:gd name="connsiteX4" fmla="*/ 439 w 1492847"/>
                <a:gd name="connsiteY4" fmla="*/ 163659 h 597004"/>
                <a:gd name="connsiteX5" fmla="*/ 792985 w 1492847"/>
                <a:gd name="connsiteY5" fmla="*/ 14700 h 597004"/>
                <a:gd name="connsiteX0" fmla="*/ 792987 w 1492849"/>
                <a:gd name="connsiteY0" fmla="*/ 14700 h 597004"/>
                <a:gd name="connsiteX1" fmla="*/ 1492849 w 1492849"/>
                <a:gd name="connsiteY1" fmla="*/ 597004 h 597004"/>
                <a:gd name="connsiteX2" fmla="*/ 1147827 w 1492849"/>
                <a:gd name="connsiteY2" fmla="*/ 281868 h 597004"/>
                <a:gd name="connsiteX3" fmla="*/ 748036 w 1492849"/>
                <a:gd name="connsiteY3" fmla="*/ 61254 h 597004"/>
                <a:gd name="connsiteX4" fmla="*/ 441 w 1492849"/>
                <a:gd name="connsiteY4" fmla="*/ 163659 h 597004"/>
                <a:gd name="connsiteX5" fmla="*/ 792987 w 1492849"/>
                <a:gd name="connsiteY5" fmla="*/ 14700 h 597004"/>
                <a:gd name="connsiteX0" fmla="*/ 1162736 w 1862598"/>
                <a:gd name="connsiteY0" fmla="*/ 3091 h 585395"/>
                <a:gd name="connsiteX1" fmla="*/ 1862598 w 1862598"/>
                <a:gd name="connsiteY1" fmla="*/ 585395 h 585395"/>
                <a:gd name="connsiteX2" fmla="*/ 1517576 w 1862598"/>
                <a:gd name="connsiteY2" fmla="*/ 270259 h 585395"/>
                <a:gd name="connsiteX3" fmla="*/ 1117785 w 1862598"/>
                <a:gd name="connsiteY3" fmla="*/ 49645 h 585395"/>
                <a:gd name="connsiteX4" fmla="*/ 370190 w 1862598"/>
                <a:gd name="connsiteY4" fmla="*/ 152050 h 585395"/>
                <a:gd name="connsiteX5" fmla="*/ 28269 w 1862598"/>
                <a:gd name="connsiteY5" fmla="*/ 346297 h 585395"/>
                <a:gd name="connsiteX6" fmla="*/ 1162736 w 1862598"/>
                <a:gd name="connsiteY6" fmla="*/ 3091 h 585395"/>
                <a:gd name="connsiteX0" fmla="*/ 1139219 w 1839081"/>
                <a:gd name="connsiteY0" fmla="*/ 13771 h 596075"/>
                <a:gd name="connsiteX1" fmla="*/ 1839081 w 1839081"/>
                <a:gd name="connsiteY1" fmla="*/ 596075 h 596075"/>
                <a:gd name="connsiteX2" fmla="*/ 1494059 w 1839081"/>
                <a:gd name="connsiteY2" fmla="*/ 280939 h 596075"/>
                <a:gd name="connsiteX3" fmla="*/ 1094268 w 1839081"/>
                <a:gd name="connsiteY3" fmla="*/ 60325 h 596075"/>
                <a:gd name="connsiteX4" fmla="*/ 346673 w 1839081"/>
                <a:gd name="connsiteY4" fmla="*/ 162730 h 596075"/>
                <a:gd name="connsiteX5" fmla="*/ 29860 w 1839081"/>
                <a:gd name="connsiteY5" fmla="*/ 181557 h 596075"/>
                <a:gd name="connsiteX6" fmla="*/ 1139219 w 1839081"/>
                <a:gd name="connsiteY6" fmla="*/ 13771 h 596075"/>
                <a:gd name="connsiteX0" fmla="*/ 1567477 w 2267339"/>
                <a:gd name="connsiteY0" fmla="*/ 42918 h 625222"/>
                <a:gd name="connsiteX1" fmla="*/ 2267339 w 2267339"/>
                <a:gd name="connsiteY1" fmla="*/ 625222 h 625222"/>
                <a:gd name="connsiteX2" fmla="*/ 1922317 w 2267339"/>
                <a:gd name="connsiteY2" fmla="*/ 310086 h 625222"/>
                <a:gd name="connsiteX3" fmla="*/ 1522526 w 2267339"/>
                <a:gd name="connsiteY3" fmla="*/ 89472 h 625222"/>
                <a:gd name="connsiteX4" fmla="*/ 774931 w 2267339"/>
                <a:gd name="connsiteY4" fmla="*/ 191877 h 625222"/>
                <a:gd name="connsiteX5" fmla="*/ 14914 w 2267339"/>
                <a:gd name="connsiteY5" fmla="*/ 60123 h 625222"/>
                <a:gd name="connsiteX6" fmla="*/ 1567477 w 2267339"/>
                <a:gd name="connsiteY6" fmla="*/ 42918 h 625222"/>
                <a:gd name="connsiteX0" fmla="*/ 1553193 w 2253055"/>
                <a:gd name="connsiteY0" fmla="*/ 28774 h 611078"/>
                <a:gd name="connsiteX1" fmla="*/ 2253055 w 2253055"/>
                <a:gd name="connsiteY1" fmla="*/ 611078 h 611078"/>
                <a:gd name="connsiteX2" fmla="*/ 1908033 w 2253055"/>
                <a:gd name="connsiteY2" fmla="*/ 295942 h 611078"/>
                <a:gd name="connsiteX3" fmla="*/ 1508242 w 2253055"/>
                <a:gd name="connsiteY3" fmla="*/ 75328 h 611078"/>
                <a:gd name="connsiteX4" fmla="*/ 760647 w 2253055"/>
                <a:gd name="connsiteY4" fmla="*/ 177733 h 611078"/>
                <a:gd name="connsiteX5" fmla="*/ 630 w 2253055"/>
                <a:gd name="connsiteY5" fmla="*/ 45979 h 611078"/>
                <a:gd name="connsiteX6" fmla="*/ 723317 w 2253055"/>
                <a:gd name="connsiteY6" fmla="*/ 84572 h 611078"/>
                <a:gd name="connsiteX7" fmla="*/ 1553193 w 2253055"/>
                <a:gd name="connsiteY7" fmla="*/ 28774 h 611078"/>
                <a:gd name="connsiteX0" fmla="*/ 1553193 w 2253055"/>
                <a:gd name="connsiteY0" fmla="*/ 28774 h 611078"/>
                <a:gd name="connsiteX1" fmla="*/ 2253055 w 2253055"/>
                <a:gd name="connsiteY1" fmla="*/ 611078 h 611078"/>
                <a:gd name="connsiteX2" fmla="*/ 1908033 w 2253055"/>
                <a:gd name="connsiteY2" fmla="*/ 295942 h 611078"/>
                <a:gd name="connsiteX3" fmla="*/ 1508242 w 2253055"/>
                <a:gd name="connsiteY3" fmla="*/ 75328 h 611078"/>
                <a:gd name="connsiteX4" fmla="*/ 656783 w 2253055"/>
                <a:gd name="connsiteY4" fmla="*/ 280407 h 611078"/>
                <a:gd name="connsiteX5" fmla="*/ 630 w 2253055"/>
                <a:gd name="connsiteY5" fmla="*/ 45979 h 611078"/>
                <a:gd name="connsiteX6" fmla="*/ 723317 w 2253055"/>
                <a:gd name="connsiteY6" fmla="*/ 84572 h 611078"/>
                <a:gd name="connsiteX7" fmla="*/ 1553193 w 2253055"/>
                <a:gd name="connsiteY7" fmla="*/ 28774 h 611078"/>
                <a:gd name="connsiteX0" fmla="*/ 1553276 w 2253138"/>
                <a:gd name="connsiteY0" fmla="*/ 13291 h 595595"/>
                <a:gd name="connsiteX1" fmla="*/ 2253138 w 2253138"/>
                <a:gd name="connsiteY1" fmla="*/ 595595 h 595595"/>
                <a:gd name="connsiteX2" fmla="*/ 1908116 w 2253138"/>
                <a:gd name="connsiteY2" fmla="*/ 280459 h 595595"/>
                <a:gd name="connsiteX3" fmla="*/ 1508325 w 2253138"/>
                <a:gd name="connsiteY3" fmla="*/ 59845 h 595595"/>
                <a:gd name="connsiteX4" fmla="*/ 656866 w 2253138"/>
                <a:gd name="connsiteY4" fmla="*/ 264924 h 595595"/>
                <a:gd name="connsiteX5" fmla="*/ 713 w 2253138"/>
                <a:gd name="connsiteY5" fmla="*/ 30496 h 595595"/>
                <a:gd name="connsiteX6" fmla="*/ 664265 w 2253138"/>
                <a:gd name="connsiteY6" fmla="*/ 175463 h 595595"/>
                <a:gd name="connsiteX7" fmla="*/ 1553276 w 2253138"/>
                <a:gd name="connsiteY7" fmla="*/ 13291 h 595595"/>
                <a:gd name="connsiteX0" fmla="*/ 1553276 w 2253138"/>
                <a:gd name="connsiteY0" fmla="*/ 13291 h 595595"/>
                <a:gd name="connsiteX1" fmla="*/ 2253138 w 2253138"/>
                <a:gd name="connsiteY1" fmla="*/ 595595 h 595595"/>
                <a:gd name="connsiteX2" fmla="*/ 1908116 w 2253138"/>
                <a:gd name="connsiteY2" fmla="*/ 280459 h 595595"/>
                <a:gd name="connsiteX3" fmla="*/ 1508325 w 2253138"/>
                <a:gd name="connsiteY3" fmla="*/ 59845 h 595595"/>
                <a:gd name="connsiteX4" fmla="*/ 667371 w 2253138"/>
                <a:gd name="connsiteY4" fmla="*/ 234003 h 595595"/>
                <a:gd name="connsiteX5" fmla="*/ 713 w 2253138"/>
                <a:gd name="connsiteY5" fmla="*/ 30496 h 595595"/>
                <a:gd name="connsiteX6" fmla="*/ 664265 w 2253138"/>
                <a:gd name="connsiteY6" fmla="*/ 175463 h 595595"/>
                <a:gd name="connsiteX7" fmla="*/ 1553276 w 2253138"/>
                <a:gd name="connsiteY7" fmla="*/ 13291 h 595595"/>
                <a:gd name="connsiteX0" fmla="*/ 1553276 w 2253138"/>
                <a:gd name="connsiteY0" fmla="*/ 13291 h 595595"/>
                <a:gd name="connsiteX1" fmla="*/ 2253138 w 2253138"/>
                <a:gd name="connsiteY1" fmla="*/ 595595 h 595595"/>
                <a:gd name="connsiteX2" fmla="*/ 1908116 w 2253138"/>
                <a:gd name="connsiteY2" fmla="*/ 280459 h 595595"/>
                <a:gd name="connsiteX3" fmla="*/ 1467097 w 2253138"/>
                <a:gd name="connsiteY3" fmla="*/ 45838 h 595595"/>
                <a:gd name="connsiteX4" fmla="*/ 667371 w 2253138"/>
                <a:gd name="connsiteY4" fmla="*/ 234003 h 595595"/>
                <a:gd name="connsiteX5" fmla="*/ 713 w 2253138"/>
                <a:gd name="connsiteY5" fmla="*/ 30496 h 595595"/>
                <a:gd name="connsiteX6" fmla="*/ 664265 w 2253138"/>
                <a:gd name="connsiteY6" fmla="*/ 175463 h 595595"/>
                <a:gd name="connsiteX7" fmla="*/ 1553276 w 2253138"/>
                <a:gd name="connsiteY7" fmla="*/ 13291 h 595595"/>
                <a:gd name="connsiteX0" fmla="*/ 1553276 w 2253138"/>
                <a:gd name="connsiteY0" fmla="*/ 13291 h 595595"/>
                <a:gd name="connsiteX1" fmla="*/ 2253138 w 2253138"/>
                <a:gd name="connsiteY1" fmla="*/ 595595 h 595595"/>
                <a:gd name="connsiteX2" fmla="*/ 1908116 w 2253138"/>
                <a:gd name="connsiteY2" fmla="*/ 280459 h 595595"/>
                <a:gd name="connsiteX3" fmla="*/ 1467097 w 2253138"/>
                <a:gd name="connsiteY3" fmla="*/ 45838 h 595595"/>
                <a:gd name="connsiteX4" fmla="*/ 667570 w 2253138"/>
                <a:gd name="connsiteY4" fmla="*/ 199579 h 595595"/>
                <a:gd name="connsiteX5" fmla="*/ 713 w 2253138"/>
                <a:gd name="connsiteY5" fmla="*/ 30496 h 595595"/>
                <a:gd name="connsiteX6" fmla="*/ 664265 w 2253138"/>
                <a:gd name="connsiteY6" fmla="*/ 175463 h 595595"/>
                <a:gd name="connsiteX7" fmla="*/ 1553276 w 2253138"/>
                <a:gd name="connsiteY7" fmla="*/ 13291 h 595595"/>
                <a:gd name="connsiteX0" fmla="*/ 1552872 w 2252734"/>
                <a:gd name="connsiteY0" fmla="*/ 39294 h 621598"/>
                <a:gd name="connsiteX1" fmla="*/ 2252734 w 2252734"/>
                <a:gd name="connsiteY1" fmla="*/ 621598 h 621598"/>
                <a:gd name="connsiteX2" fmla="*/ 1907712 w 2252734"/>
                <a:gd name="connsiteY2" fmla="*/ 306462 h 621598"/>
                <a:gd name="connsiteX3" fmla="*/ 1466693 w 2252734"/>
                <a:gd name="connsiteY3" fmla="*/ 71841 h 621598"/>
                <a:gd name="connsiteX4" fmla="*/ 667166 w 2252734"/>
                <a:gd name="connsiteY4" fmla="*/ 225582 h 621598"/>
                <a:gd name="connsiteX5" fmla="*/ 309 w 2252734"/>
                <a:gd name="connsiteY5" fmla="*/ 56499 h 621598"/>
                <a:gd name="connsiteX6" fmla="*/ 1243042 w 2252734"/>
                <a:gd name="connsiteY6" fmla="*/ 53340 h 621598"/>
                <a:gd name="connsiteX7" fmla="*/ 1552872 w 2252734"/>
                <a:gd name="connsiteY7" fmla="*/ 39294 h 621598"/>
                <a:gd name="connsiteX0" fmla="*/ 1552872 w 2252734"/>
                <a:gd name="connsiteY0" fmla="*/ 39294 h 621598"/>
                <a:gd name="connsiteX1" fmla="*/ 2252734 w 2252734"/>
                <a:gd name="connsiteY1" fmla="*/ 621598 h 621598"/>
                <a:gd name="connsiteX2" fmla="*/ 1907712 w 2252734"/>
                <a:gd name="connsiteY2" fmla="*/ 306462 h 621598"/>
                <a:gd name="connsiteX3" fmla="*/ 1466693 w 2252734"/>
                <a:gd name="connsiteY3" fmla="*/ 71841 h 621598"/>
                <a:gd name="connsiteX4" fmla="*/ 1215228 w 2252734"/>
                <a:gd name="connsiteY4" fmla="*/ 101373 h 621598"/>
                <a:gd name="connsiteX5" fmla="*/ 309 w 2252734"/>
                <a:gd name="connsiteY5" fmla="*/ 56499 h 621598"/>
                <a:gd name="connsiteX6" fmla="*/ 1243042 w 2252734"/>
                <a:gd name="connsiteY6" fmla="*/ 53340 h 621598"/>
                <a:gd name="connsiteX7" fmla="*/ 1552872 w 2252734"/>
                <a:gd name="connsiteY7" fmla="*/ 39294 h 621598"/>
                <a:gd name="connsiteX0" fmla="*/ 641718 w 1341580"/>
                <a:gd name="connsiteY0" fmla="*/ 39294 h 621598"/>
                <a:gd name="connsiteX1" fmla="*/ 1341580 w 1341580"/>
                <a:gd name="connsiteY1" fmla="*/ 621598 h 621598"/>
                <a:gd name="connsiteX2" fmla="*/ 996558 w 1341580"/>
                <a:gd name="connsiteY2" fmla="*/ 306462 h 621598"/>
                <a:gd name="connsiteX3" fmla="*/ 555539 w 1341580"/>
                <a:gd name="connsiteY3" fmla="*/ 71841 h 621598"/>
                <a:gd name="connsiteX4" fmla="*/ 304074 w 1341580"/>
                <a:gd name="connsiteY4" fmla="*/ 101373 h 621598"/>
                <a:gd name="connsiteX5" fmla="*/ 2785 w 1341580"/>
                <a:gd name="connsiteY5" fmla="*/ 412895 h 621598"/>
                <a:gd name="connsiteX6" fmla="*/ 331888 w 1341580"/>
                <a:gd name="connsiteY6" fmla="*/ 53340 h 621598"/>
                <a:gd name="connsiteX7" fmla="*/ 641718 w 1341580"/>
                <a:gd name="connsiteY7" fmla="*/ 39294 h 621598"/>
                <a:gd name="connsiteX0" fmla="*/ 1130301 w 1830163"/>
                <a:gd name="connsiteY0" fmla="*/ 39294 h 621598"/>
                <a:gd name="connsiteX1" fmla="*/ 1830163 w 1830163"/>
                <a:gd name="connsiteY1" fmla="*/ 621598 h 621598"/>
                <a:gd name="connsiteX2" fmla="*/ 1485141 w 1830163"/>
                <a:gd name="connsiteY2" fmla="*/ 306462 h 621598"/>
                <a:gd name="connsiteX3" fmla="*/ 1044122 w 1830163"/>
                <a:gd name="connsiteY3" fmla="*/ 71841 h 621598"/>
                <a:gd name="connsiteX4" fmla="*/ 792657 w 1830163"/>
                <a:gd name="connsiteY4" fmla="*/ 101373 h 621598"/>
                <a:gd name="connsiteX5" fmla="*/ 527 w 1830163"/>
                <a:gd name="connsiteY5" fmla="*/ 165652 h 621598"/>
                <a:gd name="connsiteX6" fmla="*/ 820471 w 1830163"/>
                <a:gd name="connsiteY6" fmla="*/ 53340 h 621598"/>
                <a:gd name="connsiteX7" fmla="*/ 1130301 w 1830163"/>
                <a:gd name="connsiteY7" fmla="*/ 39294 h 621598"/>
                <a:gd name="connsiteX0" fmla="*/ 1130301 w 1830163"/>
                <a:gd name="connsiteY0" fmla="*/ 39294 h 621598"/>
                <a:gd name="connsiteX1" fmla="*/ 1830163 w 1830163"/>
                <a:gd name="connsiteY1" fmla="*/ 621598 h 621598"/>
                <a:gd name="connsiteX2" fmla="*/ 1485141 w 1830163"/>
                <a:gd name="connsiteY2" fmla="*/ 306462 h 621598"/>
                <a:gd name="connsiteX3" fmla="*/ 1044122 w 1830163"/>
                <a:gd name="connsiteY3" fmla="*/ 71841 h 621598"/>
                <a:gd name="connsiteX4" fmla="*/ 370988 w 1830163"/>
                <a:gd name="connsiteY4" fmla="*/ 394989 h 621598"/>
                <a:gd name="connsiteX5" fmla="*/ 527 w 1830163"/>
                <a:gd name="connsiteY5" fmla="*/ 165652 h 621598"/>
                <a:gd name="connsiteX6" fmla="*/ 820471 w 1830163"/>
                <a:gd name="connsiteY6" fmla="*/ 53340 h 621598"/>
                <a:gd name="connsiteX7" fmla="*/ 1130301 w 1830163"/>
                <a:gd name="connsiteY7" fmla="*/ 39294 h 621598"/>
                <a:gd name="connsiteX0" fmla="*/ 1132399 w 1832261"/>
                <a:gd name="connsiteY0" fmla="*/ 4974 h 587278"/>
                <a:gd name="connsiteX1" fmla="*/ 1832261 w 1832261"/>
                <a:gd name="connsiteY1" fmla="*/ 587278 h 587278"/>
                <a:gd name="connsiteX2" fmla="*/ 1487239 w 1832261"/>
                <a:gd name="connsiteY2" fmla="*/ 272142 h 587278"/>
                <a:gd name="connsiteX3" fmla="*/ 1046220 w 1832261"/>
                <a:gd name="connsiteY3" fmla="*/ 37521 h 587278"/>
                <a:gd name="connsiteX4" fmla="*/ 373086 w 1832261"/>
                <a:gd name="connsiteY4" fmla="*/ 360669 h 587278"/>
                <a:gd name="connsiteX5" fmla="*/ 2625 w 1832261"/>
                <a:gd name="connsiteY5" fmla="*/ 131332 h 587278"/>
                <a:gd name="connsiteX6" fmla="*/ 339058 w 1832261"/>
                <a:gd name="connsiteY6" fmla="*/ 291625 h 587278"/>
                <a:gd name="connsiteX7" fmla="*/ 1132399 w 1832261"/>
                <a:gd name="connsiteY7" fmla="*/ 4974 h 587278"/>
                <a:gd name="connsiteX0" fmla="*/ 1132399 w 1832261"/>
                <a:gd name="connsiteY0" fmla="*/ 4974 h 587278"/>
                <a:gd name="connsiteX1" fmla="*/ 1832261 w 1832261"/>
                <a:gd name="connsiteY1" fmla="*/ 587278 h 587278"/>
                <a:gd name="connsiteX2" fmla="*/ 1487239 w 1832261"/>
                <a:gd name="connsiteY2" fmla="*/ 272142 h 587278"/>
                <a:gd name="connsiteX3" fmla="*/ 1046220 w 1832261"/>
                <a:gd name="connsiteY3" fmla="*/ 37521 h 587278"/>
                <a:gd name="connsiteX4" fmla="*/ 355136 w 1832261"/>
                <a:gd name="connsiteY4" fmla="*/ 329074 h 587278"/>
                <a:gd name="connsiteX5" fmla="*/ 2625 w 1832261"/>
                <a:gd name="connsiteY5" fmla="*/ 131332 h 587278"/>
                <a:gd name="connsiteX6" fmla="*/ 339058 w 1832261"/>
                <a:gd name="connsiteY6" fmla="*/ 291625 h 587278"/>
                <a:gd name="connsiteX7" fmla="*/ 1132399 w 1832261"/>
                <a:gd name="connsiteY7" fmla="*/ 4974 h 587278"/>
                <a:gd name="connsiteX0" fmla="*/ 1132399 w 1832261"/>
                <a:gd name="connsiteY0" fmla="*/ 4974 h 587278"/>
                <a:gd name="connsiteX1" fmla="*/ 1832261 w 1832261"/>
                <a:gd name="connsiteY1" fmla="*/ 587278 h 587278"/>
                <a:gd name="connsiteX2" fmla="*/ 1487239 w 1832261"/>
                <a:gd name="connsiteY2" fmla="*/ 272142 h 587278"/>
                <a:gd name="connsiteX3" fmla="*/ 1122565 w 1832261"/>
                <a:gd name="connsiteY3" fmla="*/ 37961 h 587278"/>
                <a:gd name="connsiteX4" fmla="*/ 355136 w 1832261"/>
                <a:gd name="connsiteY4" fmla="*/ 329074 h 587278"/>
                <a:gd name="connsiteX5" fmla="*/ 2625 w 1832261"/>
                <a:gd name="connsiteY5" fmla="*/ 131332 h 587278"/>
                <a:gd name="connsiteX6" fmla="*/ 339058 w 1832261"/>
                <a:gd name="connsiteY6" fmla="*/ 291625 h 587278"/>
                <a:gd name="connsiteX7" fmla="*/ 1132399 w 1832261"/>
                <a:gd name="connsiteY7" fmla="*/ 4974 h 587278"/>
                <a:gd name="connsiteX0" fmla="*/ 1132399 w 1832261"/>
                <a:gd name="connsiteY0" fmla="*/ 4974 h 587278"/>
                <a:gd name="connsiteX1" fmla="*/ 1832261 w 1832261"/>
                <a:gd name="connsiteY1" fmla="*/ 587278 h 587278"/>
                <a:gd name="connsiteX2" fmla="*/ 1487239 w 1832261"/>
                <a:gd name="connsiteY2" fmla="*/ 272142 h 587278"/>
                <a:gd name="connsiteX3" fmla="*/ 1122565 w 1832261"/>
                <a:gd name="connsiteY3" fmla="*/ 37961 h 587278"/>
                <a:gd name="connsiteX4" fmla="*/ 355136 w 1832261"/>
                <a:gd name="connsiteY4" fmla="*/ 329074 h 587278"/>
                <a:gd name="connsiteX5" fmla="*/ 2625 w 1832261"/>
                <a:gd name="connsiteY5" fmla="*/ 131332 h 587278"/>
                <a:gd name="connsiteX6" fmla="*/ 339058 w 1832261"/>
                <a:gd name="connsiteY6" fmla="*/ 291625 h 587278"/>
                <a:gd name="connsiteX7" fmla="*/ 1132399 w 1832261"/>
                <a:gd name="connsiteY7" fmla="*/ 4974 h 587278"/>
                <a:gd name="connsiteX0" fmla="*/ 1129774 w 1829636"/>
                <a:gd name="connsiteY0" fmla="*/ 4974 h 587278"/>
                <a:gd name="connsiteX1" fmla="*/ 1829636 w 1829636"/>
                <a:gd name="connsiteY1" fmla="*/ 587278 h 587278"/>
                <a:gd name="connsiteX2" fmla="*/ 1484614 w 1829636"/>
                <a:gd name="connsiteY2" fmla="*/ 272142 h 587278"/>
                <a:gd name="connsiteX3" fmla="*/ 1119940 w 1829636"/>
                <a:gd name="connsiteY3" fmla="*/ 37961 h 587278"/>
                <a:gd name="connsiteX4" fmla="*/ 352511 w 1829636"/>
                <a:gd name="connsiteY4" fmla="*/ 329074 h 587278"/>
                <a:gd name="connsiteX5" fmla="*/ 0 w 1829636"/>
                <a:gd name="connsiteY5" fmla="*/ 131332 h 587278"/>
                <a:gd name="connsiteX6" fmla="*/ 336433 w 1829636"/>
                <a:gd name="connsiteY6" fmla="*/ 291625 h 587278"/>
                <a:gd name="connsiteX7" fmla="*/ 1129774 w 1829636"/>
                <a:gd name="connsiteY7" fmla="*/ 4974 h 587278"/>
                <a:gd name="connsiteX0" fmla="*/ 1129774 w 1829636"/>
                <a:gd name="connsiteY0" fmla="*/ 4974 h 587278"/>
                <a:gd name="connsiteX1" fmla="*/ 1829636 w 1829636"/>
                <a:gd name="connsiteY1" fmla="*/ 587278 h 587278"/>
                <a:gd name="connsiteX2" fmla="*/ 1484614 w 1829636"/>
                <a:gd name="connsiteY2" fmla="*/ 272142 h 587278"/>
                <a:gd name="connsiteX3" fmla="*/ 1119940 w 1829636"/>
                <a:gd name="connsiteY3" fmla="*/ 37961 h 587278"/>
                <a:gd name="connsiteX4" fmla="*/ 352511 w 1829636"/>
                <a:gd name="connsiteY4" fmla="*/ 329074 h 587278"/>
                <a:gd name="connsiteX5" fmla="*/ 0 w 1829636"/>
                <a:gd name="connsiteY5" fmla="*/ 131332 h 587278"/>
                <a:gd name="connsiteX6" fmla="*/ 336433 w 1829636"/>
                <a:gd name="connsiteY6" fmla="*/ 291625 h 587278"/>
                <a:gd name="connsiteX7" fmla="*/ 1129774 w 1829636"/>
                <a:gd name="connsiteY7" fmla="*/ 4974 h 587278"/>
                <a:gd name="connsiteX0" fmla="*/ 1129774 w 1829636"/>
                <a:gd name="connsiteY0" fmla="*/ 4974 h 587278"/>
                <a:gd name="connsiteX1" fmla="*/ 1829636 w 1829636"/>
                <a:gd name="connsiteY1" fmla="*/ 587278 h 587278"/>
                <a:gd name="connsiteX2" fmla="*/ 1484614 w 1829636"/>
                <a:gd name="connsiteY2" fmla="*/ 272142 h 587278"/>
                <a:gd name="connsiteX3" fmla="*/ 1119940 w 1829636"/>
                <a:gd name="connsiteY3" fmla="*/ 37961 h 587278"/>
                <a:gd name="connsiteX4" fmla="*/ 352511 w 1829636"/>
                <a:gd name="connsiteY4" fmla="*/ 329074 h 587278"/>
                <a:gd name="connsiteX5" fmla="*/ 0 w 1829636"/>
                <a:gd name="connsiteY5" fmla="*/ 131332 h 587278"/>
                <a:gd name="connsiteX6" fmla="*/ 336433 w 1829636"/>
                <a:gd name="connsiteY6" fmla="*/ 291625 h 587278"/>
                <a:gd name="connsiteX7" fmla="*/ 1129774 w 1829636"/>
                <a:gd name="connsiteY7" fmla="*/ 4974 h 587278"/>
                <a:gd name="connsiteX0" fmla="*/ 1129774 w 1829636"/>
                <a:gd name="connsiteY0" fmla="*/ 4974 h 587278"/>
                <a:gd name="connsiteX1" fmla="*/ 1829636 w 1829636"/>
                <a:gd name="connsiteY1" fmla="*/ 587278 h 587278"/>
                <a:gd name="connsiteX2" fmla="*/ 1484614 w 1829636"/>
                <a:gd name="connsiteY2" fmla="*/ 272142 h 587278"/>
                <a:gd name="connsiteX3" fmla="*/ 1119940 w 1829636"/>
                <a:gd name="connsiteY3" fmla="*/ 37961 h 587278"/>
                <a:gd name="connsiteX4" fmla="*/ 352511 w 1829636"/>
                <a:gd name="connsiteY4" fmla="*/ 329074 h 587278"/>
                <a:gd name="connsiteX5" fmla="*/ 0 w 1829636"/>
                <a:gd name="connsiteY5" fmla="*/ 131332 h 587278"/>
                <a:gd name="connsiteX6" fmla="*/ 336433 w 1829636"/>
                <a:gd name="connsiteY6" fmla="*/ 291625 h 587278"/>
                <a:gd name="connsiteX7" fmla="*/ 1129774 w 1829636"/>
                <a:gd name="connsiteY7" fmla="*/ 4974 h 587278"/>
                <a:gd name="connsiteX0" fmla="*/ 883199 w 1583061"/>
                <a:gd name="connsiteY0" fmla="*/ 5753 h 588057"/>
                <a:gd name="connsiteX1" fmla="*/ 1583061 w 1583061"/>
                <a:gd name="connsiteY1" fmla="*/ 588057 h 588057"/>
                <a:gd name="connsiteX2" fmla="*/ 1238039 w 1583061"/>
                <a:gd name="connsiteY2" fmla="*/ 272921 h 588057"/>
                <a:gd name="connsiteX3" fmla="*/ 873365 w 1583061"/>
                <a:gd name="connsiteY3" fmla="*/ 38740 h 588057"/>
                <a:gd name="connsiteX4" fmla="*/ 105936 w 1583061"/>
                <a:gd name="connsiteY4" fmla="*/ 329853 h 588057"/>
                <a:gd name="connsiteX5" fmla="*/ 89858 w 1583061"/>
                <a:gd name="connsiteY5" fmla="*/ 292404 h 588057"/>
                <a:gd name="connsiteX6" fmla="*/ 883199 w 1583061"/>
                <a:gd name="connsiteY6" fmla="*/ 5753 h 588057"/>
                <a:gd name="connsiteX0" fmla="*/ 777263 w 1477125"/>
                <a:gd name="connsiteY0" fmla="*/ 3557 h 585861"/>
                <a:gd name="connsiteX1" fmla="*/ 1477125 w 1477125"/>
                <a:gd name="connsiteY1" fmla="*/ 585861 h 585861"/>
                <a:gd name="connsiteX2" fmla="*/ 1132103 w 1477125"/>
                <a:gd name="connsiteY2" fmla="*/ 270725 h 585861"/>
                <a:gd name="connsiteX3" fmla="*/ 767429 w 1477125"/>
                <a:gd name="connsiteY3" fmla="*/ 36544 h 585861"/>
                <a:gd name="connsiteX4" fmla="*/ 0 w 1477125"/>
                <a:gd name="connsiteY4" fmla="*/ 327657 h 585861"/>
                <a:gd name="connsiteX5" fmla="*/ 777263 w 1477125"/>
                <a:gd name="connsiteY5" fmla="*/ 3557 h 585861"/>
                <a:gd name="connsiteX0" fmla="*/ 72249 w 772111"/>
                <a:gd name="connsiteY0" fmla="*/ 42033 h 624337"/>
                <a:gd name="connsiteX1" fmla="*/ 772111 w 772111"/>
                <a:gd name="connsiteY1" fmla="*/ 624337 h 624337"/>
                <a:gd name="connsiteX2" fmla="*/ 427089 w 772111"/>
                <a:gd name="connsiteY2" fmla="*/ 309201 h 624337"/>
                <a:gd name="connsiteX3" fmla="*/ 62415 w 772111"/>
                <a:gd name="connsiteY3" fmla="*/ 75020 h 624337"/>
                <a:gd name="connsiteX4" fmla="*/ 72249 w 772111"/>
                <a:gd name="connsiteY4" fmla="*/ 42033 h 624337"/>
                <a:gd name="connsiteX0" fmla="*/ 7339 w 707201"/>
                <a:gd name="connsiteY0" fmla="*/ 7910 h 590214"/>
                <a:gd name="connsiteX1" fmla="*/ 707201 w 707201"/>
                <a:gd name="connsiteY1" fmla="*/ 590214 h 590214"/>
                <a:gd name="connsiteX2" fmla="*/ 362179 w 707201"/>
                <a:gd name="connsiteY2" fmla="*/ 275078 h 590214"/>
                <a:gd name="connsiteX3" fmla="*/ 7339 w 707201"/>
                <a:gd name="connsiteY3" fmla="*/ 7910 h 590214"/>
                <a:gd name="connsiteX0" fmla="*/ 4955 w 704817"/>
                <a:gd name="connsiteY0" fmla="*/ 6100 h 588404"/>
                <a:gd name="connsiteX1" fmla="*/ 704817 w 704817"/>
                <a:gd name="connsiteY1" fmla="*/ 588404 h 588404"/>
                <a:gd name="connsiteX2" fmla="*/ 359795 w 704817"/>
                <a:gd name="connsiteY2" fmla="*/ 273268 h 588404"/>
                <a:gd name="connsiteX3" fmla="*/ 4955 w 704817"/>
                <a:gd name="connsiteY3" fmla="*/ 6100 h 588404"/>
                <a:gd name="connsiteX0" fmla="*/ 4395 w 704257"/>
                <a:gd name="connsiteY0" fmla="*/ 2517 h 584821"/>
                <a:gd name="connsiteX1" fmla="*/ 704257 w 704257"/>
                <a:gd name="connsiteY1" fmla="*/ 584821 h 584821"/>
                <a:gd name="connsiteX2" fmla="*/ 359235 w 704257"/>
                <a:gd name="connsiteY2" fmla="*/ 269685 h 584821"/>
                <a:gd name="connsiteX3" fmla="*/ 4395 w 704257"/>
                <a:gd name="connsiteY3" fmla="*/ 2517 h 584821"/>
                <a:gd name="connsiteX0" fmla="*/ 8523 w 708385"/>
                <a:gd name="connsiteY0" fmla="*/ 5550 h 587854"/>
                <a:gd name="connsiteX1" fmla="*/ 708385 w 708385"/>
                <a:gd name="connsiteY1" fmla="*/ 587854 h 587854"/>
                <a:gd name="connsiteX2" fmla="*/ 344058 w 708385"/>
                <a:gd name="connsiteY2" fmla="*/ 310780 h 587854"/>
                <a:gd name="connsiteX3" fmla="*/ 8523 w 708385"/>
                <a:gd name="connsiteY3" fmla="*/ 5550 h 587854"/>
                <a:gd name="connsiteX0" fmla="*/ 73 w 363811"/>
                <a:gd name="connsiteY0" fmla="*/ 3288 h 308518"/>
                <a:gd name="connsiteX1" fmla="*/ 363811 w 363811"/>
                <a:gd name="connsiteY1" fmla="*/ 158847 h 308518"/>
                <a:gd name="connsiteX2" fmla="*/ 335608 w 363811"/>
                <a:gd name="connsiteY2" fmla="*/ 308518 h 308518"/>
                <a:gd name="connsiteX3" fmla="*/ 73 w 363811"/>
                <a:gd name="connsiteY3" fmla="*/ 3288 h 308518"/>
                <a:gd name="connsiteX0" fmla="*/ 9058 w 372796"/>
                <a:gd name="connsiteY0" fmla="*/ 6 h 155565"/>
                <a:gd name="connsiteX1" fmla="*/ 372796 w 372796"/>
                <a:gd name="connsiteY1" fmla="*/ 155565 h 155565"/>
                <a:gd name="connsiteX2" fmla="*/ 161465 w 372796"/>
                <a:gd name="connsiteY2" fmla="*/ 151712 h 155565"/>
                <a:gd name="connsiteX3" fmla="*/ 9058 w 372796"/>
                <a:gd name="connsiteY3" fmla="*/ 6 h 155565"/>
                <a:gd name="connsiteX0" fmla="*/ 29 w 363856"/>
                <a:gd name="connsiteY0" fmla="*/ 335 h 155894"/>
                <a:gd name="connsiteX1" fmla="*/ 159747 w 363856"/>
                <a:gd name="connsiteY1" fmla="*/ 112431 h 155894"/>
                <a:gd name="connsiteX2" fmla="*/ 363767 w 363856"/>
                <a:gd name="connsiteY2" fmla="*/ 155894 h 155894"/>
                <a:gd name="connsiteX3" fmla="*/ 152436 w 363856"/>
                <a:gd name="connsiteY3" fmla="*/ 152041 h 155894"/>
                <a:gd name="connsiteX4" fmla="*/ 29 w 363856"/>
                <a:gd name="connsiteY4" fmla="*/ 335 h 155894"/>
                <a:gd name="connsiteX0" fmla="*/ 29 w 287379"/>
                <a:gd name="connsiteY0" fmla="*/ 335 h 152041"/>
                <a:gd name="connsiteX1" fmla="*/ 159747 w 287379"/>
                <a:gd name="connsiteY1" fmla="*/ 112431 h 152041"/>
                <a:gd name="connsiteX2" fmla="*/ 287198 w 287379"/>
                <a:gd name="connsiteY2" fmla="*/ 122856 h 152041"/>
                <a:gd name="connsiteX3" fmla="*/ 152436 w 287379"/>
                <a:gd name="connsiteY3" fmla="*/ 152041 h 152041"/>
                <a:gd name="connsiteX4" fmla="*/ 29 w 287379"/>
                <a:gd name="connsiteY4" fmla="*/ 335 h 152041"/>
                <a:gd name="connsiteX0" fmla="*/ 22 w 287339"/>
                <a:gd name="connsiteY0" fmla="*/ 1015 h 152721"/>
                <a:gd name="connsiteX1" fmla="*/ 143051 w 287339"/>
                <a:gd name="connsiteY1" fmla="*/ 89883 h 152721"/>
                <a:gd name="connsiteX2" fmla="*/ 287191 w 287339"/>
                <a:gd name="connsiteY2" fmla="*/ 123536 h 152721"/>
                <a:gd name="connsiteX3" fmla="*/ 152429 w 287339"/>
                <a:gd name="connsiteY3" fmla="*/ 152721 h 152721"/>
                <a:gd name="connsiteX4" fmla="*/ 22 w 287339"/>
                <a:gd name="connsiteY4" fmla="*/ 1015 h 152721"/>
                <a:gd name="connsiteX0" fmla="*/ 35 w 287352"/>
                <a:gd name="connsiteY0" fmla="*/ 378 h 125707"/>
                <a:gd name="connsiteX1" fmla="*/ 143064 w 287352"/>
                <a:gd name="connsiteY1" fmla="*/ 89246 h 125707"/>
                <a:gd name="connsiteX2" fmla="*/ 287204 w 287352"/>
                <a:gd name="connsiteY2" fmla="*/ 122899 h 125707"/>
                <a:gd name="connsiteX3" fmla="*/ 136821 w 287352"/>
                <a:gd name="connsiteY3" fmla="*/ 125707 h 125707"/>
                <a:gd name="connsiteX4" fmla="*/ 35 w 287352"/>
                <a:gd name="connsiteY4" fmla="*/ 378 h 125707"/>
                <a:gd name="connsiteX0" fmla="*/ 35 w 287352"/>
                <a:gd name="connsiteY0" fmla="*/ 378 h 130889"/>
                <a:gd name="connsiteX1" fmla="*/ 143064 w 287352"/>
                <a:gd name="connsiteY1" fmla="*/ 89246 h 130889"/>
                <a:gd name="connsiteX2" fmla="*/ 287204 w 287352"/>
                <a:gd name="connsiteY2" fmla="*/ 122899 h 130889"/>
                <a:gd name="connsiteX3" fmla="*/ 136821 w 287352"/>
                <a:gd name="connsiteY3" fmla="*/ 125707 h 130889"/>
                <a:gd name="connsiteX4" fmla="*/ 35 w 287352"/>
                <a:gd name="connsiteY4" fmla="*/ 378 h 130889"/>
                <a:gd name="connsiteX0" fmla="*/ 1467 w 288784"/>
                <a:gd name="connsiteY0" fmla="*/ 996 h 154546"/>
                <a:gd name="connsiteX1" fmla="*/ 144496 w 288784"/>
                <a:gd name="connsiteY1" fmla="*/ 89864 h 154546"/>
                <a:gd name="connsiteX2" fmla="*/ 288636 w 288784"/>
                <a:gd name="connsiteY2" fmla="*/ 123517 h 154546"/>
                <a:gd name="connsiteX3" fmla="*/ 114476 w 288784"/>
                <a:gd name="connsiteY3" fmla="*/ 152066 h 154546"/>
                <a:gd name="connsiteX4" fmla="*/ 1467 w 288784"/>
                <a:gd name="connsiteY4" fmla="*/ 996 h 154546"/>
                <a:gd name="connsiteX0" fmla="*/ 317 w 287613"/>
                <a:gd name="connsiteY0" fmla="*/ 6959 h 160509"/>
                <a:gd name="connsiteX1" fmla="*/ 81525 w 287613"/>
                <a:gd name="connsiteY1" fmla="*/ 32407 h 160509"/>
                <a:gd name="connsiteX2" fmla="*/ 143346 w 287613"/>
                <a:gd name="connsiteY2" fmla="*/ 95827 h 160509"/>
                <a:gd name="connsiteX3" fmla="*/ 287486 w 287613"/>
                <a:gd name="connsiteY3" fmla="*/ 129480 h 160509"/>
                <a:gd name="connsiteX4" fmla="*/ 113326 w 287613"/>
                <a:gd name="connsiteY4" fmla="*/ 158029 h 160509"/>
                <a:gd name="connsiteX5" fmla="*/ 317 w 287613"/>
                <a:gd name="connsiteY5" fmla="*/ 6959 h 160509"/>
                <a:gd name="connsiteX0" fmla="*/ 0 w 287296"/>
                <a:gd name="connsiteY0" fmla="*/ 936 h 154486"/>
                <a:gd name="connsiteX1" fmla="*/ 143029 w 287296"/>
                <a:gd name="connsiteY1" fmla="*/ 89804 h 154486"/>
                <a:gd name="connsiteX2" fmla="*/ 287169 w 287296"/>
                <a:gd name="connsiteY2" fmla="*/ 123457 h 154486"/>
                <a:gd name="connsiteX3" fmla="*/ 113009 w 287296"/>
                <a:gd name="connsiteY3" fmla="*/ 152006 h 154486"/>
                <a:gd name="connsiteX4" fmla="*/ 0 w 287296"/>
                <a:gd name="connsiteY4" fmla="*/ 936 h 154486"/>
                <a:gd name="connsiteX0" fmla="*/ 17739 w 240962"/>
                <a:gd name="connsiteY0" fmla="*/ 1064 h 144118"/>
                <a:gd name="connsiteX1" fmla="*/ 96695 w 240962"/>
                <a:gd name="connsiteY1" fmla="*/ 79436 h 144118"/>
                <a:gd name="connsiteX2" fmla="*/ 240835 w 240962"/>
                <a:gd name="connsiteY2" fmla="*/ 113089 h 144118"/>
                <a:gd name="connsiteX3" fmla="*/ 66675 w 240962"/>
                <a:gd name="connsiteY3" fmla="*/ 141638 h 144118"/>
                <a:gd name="connsiteX4" fmla="*/ 17739 w 240962"/>
                <a:gd name="connsiteY4" fmla="*/ 1064 h 144118"/>
                <a:gd name="connsiteX0" fmla="*/ 24129 w 247352"/>
                <a:gd name="connsiteY0" fmla="*/ 13951 h 157005"/>
                <a:gd name="connsiteX1" fmla="*/ 103085 w 247352"/>
                <a:gd name="connsiteY1" fmla="*/ 92323 h 157005"/>
                <a:gd name="connsiteX2" fmla="*/ 247225 w 247352"/>
                <a:gd name="connsiteY2" fmla="*/ 125976 h 157005"/>
                <a:gd name="connsiteX3" fmla="*/ 73065 w 247352"/>
                <a:gd name="connsiteY3" fmla="*/ 154525 h 157005"/>
                <a:gd name="connsiteX4" fmla="*/ 24129 w 247352"/>
                <a:gd name="connsiteY4" fmla="*/ 13951 h 157005"/>
                <a:gd name="connsiteX0" fmla="*/ 1593 w 224816"/>
                <a:gd name="connsiteY0" fmla="*/ 455 h 122358"/>
                <a:gd name="connsiteX1" fmla="*/ 80549 w 224816"/>
                <a:gd name="connsiteY1" fmla="*/ 78827 h 122358"/>
                <a:gd name="connsiteX2" fmla="*/ 224689 w 224816"/>
                <a:gd name="connsiteY2" fmla="*/ 112480 h 122358"/>
                <a:gd name="connsiteX3" fmla="*/ 92295 w 224816"/>
                <a:gd name="connsiteY3" fmla="*/ 117642 h 122358"/>
                <a:gd name="connsiteX4" fmla="*/ 1593 w 224816"/>
                <a:gd name="connsiteY4" fmla="*/ 455 h 12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816" h="122358">
                  <a:moveTo>
                    <a:pt x="1593" y="455"/>
                  </a:moveTo>
                  <a:cubicBezTo>
                    <a:pt x="-365" y="-6014"/>
                    <a:pt x="32688" y="58407"/>
                    <a:pt x="80549" y="78827"/>
                  </a:cubicBezTo>
                  <a:cubicBezTo>
                    <a:pt x="126296" y="98260"/>
                    <a:pt x="228938" y="96958"/>
                    <a:pt x="224689" y="112480"/>
                  </a:cubicBezTo>
                  <a:cubicBezTo>
                    <a:pt x="174561" y="113416"/>
                    <a:pt x="141292" y="130368"/>
                    <a:pt x="92295" y="117642"/>
                  </a:cubicBezTo>
                  <a:cubicBezTo>
                    <a:pt x="-24349" y="20591"/>
                    <a:pt x="3551" y="6924"/>
                    <a:pt x="1593" y="455"/>
                  </a:cubicBezTo>
                  <a:close/>
                </a:path>
              </a:pathLst>
            </a:custGeom>
            <a:solidFill>
              <a:srgbClr val="F0B788">
                <a:alpha val="63000"/>
              </a:srgbClr>
            </a:solidFill>
            <a:ln>
              <a:noFill/>
            </a:ln>
            <a:effectLst>
              <a:outerShdw blurRad="50800" dist="38100" dir="5400000" algn="t" rotWithShape="0">
                <a:prstClr val="black">
                  <a:alpha val="1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1529895" y="2849929"/>
              <a:ext cx="2969967" cy="3123761"/>
            </a:xfrm>
            <a:custGeom>
              <a:avLst/>
              <a:gdLst>
                <a:gd name="connsiteX0" fmla="*/ 1049867 w 2630311"/>
                <a:gd name="connsiteY0" fmla="*/ 56444 h 3680178"/>
                <a:gd name="connsiteX1" fmla="*/ 812800 w 2630311"/>
                <a:gd name="connsiteY1" fmla="*/ 0 h 3680178"/>
                <a:gd name="connsiteX2" fmla="*/ 349955 w 2630311"/>
                <a:gd name="connsiteY2" fmla="*/ 67733 h 3680178"/>
                <a:gd name="connsiteX3" fmla="*/ 0 w 2630311"/>
                <a:gd name="connsiteY3" fmla="*/ 959556 h 3680178"/>
                <a:gd name="connsiteX4" fmla="*/ 417689 w 2630311"/>
                <a:gd name="connsiteY4" fmla="*/ 2664178 h 3680178"/>
                <a:gd name="connsiteX5" fmla="*/ 959555 w 2630311"/>
                <a:gd name="connsiteY5" fmla="*/ 3476978 h 3680178"/>
                <a:gd name="connsiteX6" fmla="*/ 2133600 w 2630311"/>
                <a:gd name="connsiteY6" fmla="*/ 3680178 h 3680178"/>
                <a:gd name="connsiteX7" fmla="*/ 2630311 w 2630311"/>
                <a:gd name="connsiteY7" fmla="*/ 2968978 h 3680178"/>
                <a:gd name="connsiteX8" fmla="*/ 1049867 w 2630311"/>
                <a:gd name="connsiteY8" fmla="*/ 56444 h 3680178"/>
                <a:gd name="connsiteX0" fmla="*/ 1049867 w 2630311"/>
                <a:gd name="connsiteY0" fmla="*/ 56444 h 3708206"/>
                <a:gd name="connsiteX1" fmla="*/ 812800 w 2630311"/>
                <a:gd name="connsiteY1" fmla="*/ 0 h 3708206"/>
                <a:gd name="connsiteX2" fmla="*/ 349955 w 2630311"/>
                <a:gd name="connsiteY2" fmla="*/ 67733 h 3708206"/>
                <a:gd name="connsiteX3" fmla="*/ 0 w 2630311"/>
                <a:gd name="connsiteY3" fmla="*/ 959556 h 3708206"/>
                <a:gd name="connsiteX4" fmla="*/ 417689 w 2630311"/>
                <a:gd name="connsiteY4" fmla="*/ 2664178 h 3708206"/>
                <a:gd name="connsiteX5" fmla="*/ 959555 w 2630311"/>
                <a:gd name="connsiteY5" fmla="*/ 3476978 h 3708206"/>
                <a:gd name="connsiteX6" fmla="*/ 2133600 w 2630311"/>
                <a:gd name="connsiteY6" fmla="*/ 3680178 h 3708206"/>
                <a:gd name="connsiteX7" fmla="*/ 2630311 w 2630311"/>
                <a:gd name="connsiteY7" fmla="*/ 2968978 h 3708206"/>
                <a:gd name="connsiteX8" fmla="*/ 1049867 w 2630311"/>
                <a:gd name="connsiteY8" fmla="*/ 56444 h 3708206"/>
                <a:gd name="connsiteX0" fmla="*/ 1049867 w 2630311"/>
                <a:gd name="connsiteY0" fmla="*/ 56444 h 3708206"/>
                <a:gd name="connsiteX1" fmla="*/ 812800 w 2630311"/>
                <a:gd name="connsiteY1" fmla="*/ 0 h 3708206"/>
                <a:gd name="connsiteX2" fmla="*/ 349955 w 2630311"/>
                <a:gd name="connsiteY2" fmla="*/ 67733 h 3708206"/>
                <a:gd name="connsiteX3" fmla="*/ 0 w 2630311"/>
                <a:gd name="connsiteY3" fmla="*/ 959556 h 3708206"/>
                <a:gd name="connsiteX4" fmla="*/ 417689 w 2630311"/>
                <a:gd name="connsiteY4" fmla="*/ 2664178 h 3708206"/>
                <a:gd name="connsiteX5" fmla="*/ 959555 w 2630311"/>
                <a:gd name="connsiteY5" fmla="*/ 3476978 h 3708206"/>
                <a:gd name="connsiteX6" fmla="*/ 2133600 w 2630311"/>
                <a:gd name="connsiteY6" fmla="*/ 3680178 h 3708206"/>
                <a:gd name="connsiteX7" fmla="*/ 2630311 w 2630311"/>
                <a:gd name="connsiteY7" fmla="*/ 2968978 h 3708206"/>
                <a:gd name="connsiteX8" fmla="*/ 1049867 w 2630311"/>
                <a:gd name="connsiteY8" fmla="*/ 56444 h 3708206"/>
                <a:gd name="connsiteX0" fmla="*/ 1050274 w 2630718"/>
                <a:gd name="connsiteY0" fmla="*/ 56444 h 3708206"/>
                <a:gd name="connsiteX1" fmla="*/ 813207 w 2630718"/>
                <a:gd name="connsiteY1" fmla="*/ 0 h 3708206"/>
                <a:gd name="connsiteX2" fmla="*/ 350362 w 2630718"/>
                <a:gd name="connsiteY2" fmla="*/ 67733 h 3708206"/>
                <a:gd name="connsiteX3" fmla="*/ 407 w 2630718"/>
                <a:gd name="connsiteY3" fmla="*/ 959556 h 3708206"/>
                <a:gd name="connsiteX4" fmla="*/ 418096 w 2630718"/>
                <a:gd name="connsiteY4" fmla="*/ 2664178 h 3708206"/>
                <a:gd name="connsiteX5" fmla="*/ 959962 w 2630718"/>
                <a:gd name="connsiteY5" fmla="*/ 3476978 h 3708206"/>
                <a:gd name="connsiteX6" fmla="*/ 2134007 w 2630718"/>
                <a:gd name="connsiteY6" fmla="*/ 3680178 h 3708206"/>
                <a:gd name="connsiteX7" fmla="*/ 2630718 w 2630718"/>
                <a:gd name="connsiteY7" fmla="*/ 2968978 h 3708206"/>
                <a:gd name="connsiteX8" fmla="*/ 1050274 w 2630718"/>
                <a:gd name="connsiteY8" fmla="*/ 56444 h 3708206"/>
                <a:gd name="connsiteX0" fmla="*/ 1050274 w 2630718"/>
                <a:gd name="connsiteY0" fmla="*/ 82233 h 3733995"/>
                <a:gd name="connsiteX1" fmla="*/ 813207 w 2630718"/>
                <a:gd name="connsiteY1" fmla="*/ 25789 h 3733995"/>
                <a:gd name="connsiteX2" fmla="*/ 350362 w 2630718"/>
                <a:gd name="connsiteY2" fmla="*/ 93522 h 3733995"/>
                <a:gd name="connsiteX3" fmla="*/ 407 w 2630718"/>
                <a:gd name="connsiteY3" fmla="*/ 985345 h 3733995"/>
                <a:gd name="connsiteX4" fmla="*/ 418096 w 2630718"/>
                <a:gd name="connsiteY4" fmla="*/ 2689967 h 3733995"/>
                <a:gd name="connsiteX5" fmla="*/ 959962 w 2630718"/>
                <a:gd name="connsiteY5" fmla="*/ 3502767 h 3733995"/>
                <a:gd name="connsiteX6" fmla="*/ 2134007 w 2630718"/>
                <a:gd name="connsiteY6" fmla="*/ 3705967 h 3733995"/>
                <a:gd name="connsiteX7" fmla="*/ 2630718 w 2630718"/>
                <a:gd name="connsiteY7" fmla="*/ 2994767 h 3733995"/>
                <a:gd name="connsiteX8" fmla="*/ 1050274 w 2630718"/>
                <a:gd name="connsiteY8" fmla="*/ 82233 h 3733995"/>
                <a:gd name="connsiteX0" fmla="*/ 1050274 w 2630718"/>
                <a:gd name="connsiteY0" fmla="*/ 236046 h 3887808"/>
                <a:gd name="connsiteX1" fmla="*/ 813207 w 2630718"/>
                <a:gd name="connsiteY1" fmla="*/ 179602 h 3887808"/>
                <a:gd name="connsiteX2" fmla="*/ 350362 w 2630718"/>
                <a:gd name="connsiteY2" fmla="*/ 247335 h 3887808"/>
                <a:gd name="connsiteX3" fmla="*/ 407 w 2630718"/>
                <a:gd name="connsiteY3" fmla="*/ 1139158 h 3887808"/>
                <a:gd name="connsiteX4" fmla="*/ 418096 w 2630718"/>
                <a:gd name="connsiteY4" fmla="*/ 2843780 h 3887808"/>
                <a:gd name="connsiteX5" fmla="*/ 959962 w 2630718"/>
                <a:gd name="connsiteY5" fmla="*/ 3656580 h 3887808"/>
                <a:gd name="connsiteX6" fmla="*/ 2134007 w 2630718"/>
                <a:gd name="connsiteY6" fmla="*/ 3859780 h 3887808"/>
                <a:gd name="connsiteX7" fmla="*/ 2630718 w 2630718"/>
                <a:gd name="connsiteY7" fmla="*/ 3148580 h 3887808"/>
                <a:gd name="connsiteX8" fmla="*/ 1050274 w 2630718"/>
                <a:gd name="connsiteY8" fmla="*/ 236046 h 3887808"/>
                <a:gd name="connsiteX0" fmla="*/ 1050274 w 2630718"/>
                <a:gd name="connsiteY0" fmla="*/ 236046 h 3887808"/>
                <a:gd name="connsiteX1" fmla="*/ 813207 w 2630718"/>
                <a:gd name="connsiteY1" fmla="*/ 179602 h 3887808"/>
                <a:gd name="connsiteX2" fmla="*/ 350362 w 2630718"/>
                <a:gd name="connsiteY2" fmla="*/ 247335 h 3887808"/>
                <a:gd name="connsiteX3" fmla="*/ 407 w 2630718"/>
                <a:gd name="connsiteY3" fmla="*/ 1139158 h 3887808"/>
                <a:gd name="connsiteX4" fmla="*/ 418096 w 2630718"/>
                <a:gd name="connsiteY4" fmla="*/ 2843780 h 3887808"/>
                <a:gd name="connsiteX5" fmla="*/ 959962 w 2630718"/>
                <a:gd name="connsiteY5" fmla="*/ 3656580 h 3887808"/>
                <a:gd name="connsiteX6" fmla="*/ 2134007 w 2630718"/>
                <a:gd name="connsiteY6" fmla="*/ 3859780 h 3887808"/>
                <a:gd name="connsiteX7" fmla="*/ 2630718 w 2630718"/>
                <a:gd name="connsiteY7" fmla="*/ 3148580 h 3887808"/>
                <a:gd name="connsiteX8" fmla="*/ 1050274 w 2630718"/>
                <a:gd name="connsiteY8" fmla="*/ 236046 h 3887808"/>
                <a:gd name="connsiteX0" fmla="*/ 1050274 w 2630718"/>
                <a:gd name="connsiteY0" fmla="*/ 82234 h 3733996"/>
                <a:gd name="connsiteX1" fmla="*/ 813207 w 2630718"/>
                <a:gd name="connsiteY1" fmla="*/ 25790 h 3733996"/>
                <a:gd name="connsiteX2" fmla="*/ 350362 w 2630718"/>
                <a:gd name="connsiteY2" fmla="*/ 93523 h 3733996"/>
                <a:gd name="connsiteX3" fmla="*/ 407 w 2630718"/>
                <a:gd name="connsiteY3" fmla="*/ 985346 h 3733996"/>
                <a:gd name="connsiteX4" fmla="*/ 418096 w 2630718"/>
                <a:gd name="connsiteY4" fmla="*/ 2689968 h 3733996"/>
                <a:gd name="connsiteX5" fmla="*/ 959962 w 2630718"/>
                <a:gd name="connsiteY5" fmla="*/ 3502768 h 3733996"/>
                <a:gd name="connsiteX6" fmla="*/ 2134007 w 2630718"/>
                <a:gd name="connsiteY6" fmla="*/ 3705968 h 3733996"/>
                <a:gd name="connsiteX7" fmla="*/ 2630718 w 2630718"/>
                <a:gd name="connsiteY7" fmla="*/ 2994768 h 3733996"/>
                <a:gd name="connsiteX8" fmla="*/ 1050274 w 2630718"/>
                <a:gd name="connsiteY8" fmla="*/ 82234 h 3733996"/>
                <a:gd name="connsiteX0" fmla="*/ 1050274 w 2643900"/>
                <a:gd name="connsiteY0" fmla="*/ 82234 h 3733996"/>
                <a:gd name="connsiteX1" fmla="*/ 813207 w 2643900"/>
                <a:gd name="connsiteY1" fmla="*/ 25790 h 3733996"/>
                <a:gd name="connsiteX2" fmla="*/ 350362 w 2643900"/>
                <a:gd name="connsiteY2" fmla="*/ 93523 h 3733996"/>
                <a:gd name="connsiteX3" fmla="*/ 407 w 2643900"/>
                <a:gd name="connsiteY3" fmla="*/ 985346 h 3733996"/>
                <a:gd name="connsiteX4" fmla="*/ 418096 w 2643900"/>
                <a:gd name="connsiteY4" fmla="*/ 2689968 h 3733996"/>
                <a:gd name="connsiteX5" fmla="*/ 959962 w 2643900"/>
                <a:gd name="connsiteY5" fmla="*/ 3502768 h 3733996"/>
                <a:gd name="connsiteX6" fmla="*/ 2134007 w 2643900"/>
                <a:gd name="connsiteY6" fmla="*/ 3705968 h 3733996"/>
                <a:gd name="connsiteX7" fmla="*/ 2630718 w 2643900"/>
                <a:gd name="connsiteY7" fmla="*/ 2994768 h 3733996"/>
                <a:gd name="connsiteX8" fmla="*/ 1050274 w 2643900"/>
                <a:gd name="connsiteY8" fmla="*/ 82234 h 3733996"/>
                <a:gd name="connsiteX0" fmla="*/ 1050274 w 2643900"/>
                <a:gd name="connsiteY0" fmla="*/ 82234 h 3799004"/>
                <a:gd name="connsiteX1" fmla="*/ 813207 w 2643900"/>
                <a:gd name="connsiteY1" fmla="*/ 25790 h 3799004"/>
                <a:gd name="connsiteX2" fmla="*/ 350362 w 2643900"/>
                <a:gd name="connsiteY2" fmla="*/ 93523 h 3799004"/>
                <a:gd name="connsiteX3" fmla="*/ 407 w 2643900"/>
                <a:gd name="connsiteY3" fmla="*/ 985346 h 3799004"/>
                <a:gd name="connsiteX4" fmla="*/ 418096 w 2643900"/>
                <a:gd name="connsiteY4" fmla="*/ 2689968 h 3799004"/>
                <a:gd name="connsiteX5" fmla="*/ 959962 w 2643900"/>
                <a:gd name="connsiteY5" fmla="*/ 3502768 h 3799004"/>
                <a:gd name="connsiteX6" fmla="*/ 2134007 w 2643900"/>
                <a:gd name="connsiteY6" fmla="*/ 3705968 h 3799004"/>
                <a:gd name="connsiteX7" fmla="*/ 2630718 w 2643900"/>
                <a:gd name="connsiteY7" fmla="*/ 2994768 h 3799004"/>
                <a:gd name="connsiteX8" fmla="*/ 1050274 w 2643900"/>
                <a:gd name="connsiteY8" fmla="*/ 82234 h 3799004"/>
                <a:gd name="connsiteX0" fmla="*/ 1050274 w 2645981"/>
                <a:gd name="connsiteY0" fmla="*/ 167184 h 3883954"/>
                <a:gd name="connsiteX1" fmla="*/ 813207 w 2645981"/>
                <a:gd name="connsiteY1" fmla="*/ 110740 h 3883954"/>
                <a:gd name="connsiteX2" fmla="*/ 350362 w 2645981"/>
                <a:gd name="connsiteY2" fmla="*/ 178473 h 3883954"/>
                <a:gd name="connsiteX3" fmla="*/ 407 w 2645981"/>
                <a:gd name="connsiteY3" fmla="*/ 1070296 h 3883954"/>
                <a:gd name="connsiteX4" fmla="*/ 418096 w 2645981"/>
                <a:gd name="connsiteY4" fmla="*/ 2774918 h 3883954"/>
                <a:gd name="connsiteX5" fmla="*/ 959962 w 2645981"/>
                <a:gd name="connsiteY5" fmla="*/ 3587718 h 3883954"/>
                <a:gd name="connsiteX6" fmla="*/ 2134007 w 2645981"/>
                <a:gd name="connsiteY6" fmla="*/ 3790918 h 3883954"/>
                <a:gd name="connsiteX7" fmla="*/ 2630718 w 2645981"/>
                <a:gd name="connsiteY7" fmla="*/ 3079718 h 3883954"/>
                <a:gd name="connsiteX8" fmla="*/ 1524407 w 2645981"/>
                <a:gd name="connsiteY8" fmla="*/ 2142741 h 3883954"/>
                <a:gd name="connsiteX9" fmla="*/ 1050274 w 2645981"/>
                <a:gd name="connsiteY9" fmla="*/ 167184 h 3883954"/>
                <a:gd name="connsiteX0" fmla="*/ 1050274 w 2645981"/>
                <a:gd name="connsiteY0" fmla="*/ 167184 h 3883954"/>
                <a:gd name="connsiteX1" fmla="*/ 813207 w 2645981"/>
                <a:gd name="connsiteY1" fmla="*/ 110740 h 3883954"/>
                <a:gd name="connsiteX2" fmla="*/ 350362 w 2645981"/>
                <a:gd name="connsiteY2" fmla="*/ 178473 h 3883954"/>
                <a:gd name="connsiteX3" fmla="*/ 407 w 2645981"/>
                <a:gd name="connsiteY3" fmla="*/ 1070296 h 3883954"/>
                <a:gd name="connsiteX4" fmla="*/ 418096 w 2645981"/>
                <a:gd name="connsiteY4" fmla="*/ 2774918 h 3883954"/>
                <a:gd name="connsiteX5" fmla="*/ 959962 w 2645981"/>
                <a:gd name="connsiteY5" fmla="*/ 3587718 h 3883954"/>
                <a:gd name="connsiteX6" fmla="*/ 2134007 w 2645981"/>
                <a:gd name="connsiteY6" fmla="*/ 3790918 h 3883954"/>
                <a:gd name="connsiteX7" fmla="*/ 2630718 w 2645981"/>
                <a:gd name="connsiteY7" fmla="*/ 3079718 h 3883954"/>
                <a:gd name="connsiteX8" fmla="*/ 1524407 w 2645981"/>
                <a:gd name="connsiteY8" fmla="*/ 2142741 h 3883954"/>
                <a:gd name="connsiteX9" fmla="*/ 1050274 w 2645981"/>
                <a:gd name="connsiteY9" fmla="*/ 167184 h 3883954"/>
                <a:gd name="connsiteX0" fmla="*/ 1050274 w 2641543"/>
                <a:gd name="connsiteY0" fmla="*/ 160578 h 3877348"/>
                <a:gd name="connsiteX1" fmla="*/ 813207 w 2641543"/>
                <a:gd name="connsiteY1" fmla="*/ 104134 h 3877348"/>
                <a:gd name="connsiteX2" fmla="*/ 350362 w 2641543"/>
                <a:gd name="connsiteY2" fmla="*/ 171867 h 3877348"/>
                <a:gd name="connsiteX3" fmla="*/ 407 w 2641543"/>
                <a:gd name="connsiteY3" fmla="*/ 1063690 h 3877348"/>
                <a:gd name="connsiteX4" fmla="*/ 418096 w 2641543"/>
                <a:gd name="connsiteY4" fmla="*/ 2768312 h 3877348"/>
                <a:gd name="connsiteX5" fmla="*/ 959962 w 2641543"/>
                <a:gd name="connsiteY5" fmla="*/ 3581112 h 3877348"/>
                <a:gd name="connsiteX6" fmla="*/ 2134007 w 2641543"/>
                <a:gd name="connsiteY6" fmla="*/ 3784312 h 3877348"/>
                <a:gd name="connsiteX7" fmla="*/ 2630718 w 2641543"/>
                <a:gd name="connsiteY7" fmla="*/ 3073112 h 3877348"/>
                <a:gd name="connsiteX8" fmla="*/ 1637296 w 2641543"/>
                <a:gd name="connsiteY8" fmla="*/ 2045824 h 3877348"/>
                <a:gd name="connsiteX9" fmla="*/ 1050274 w 2641543"/>
                <a:gd name="connsiteY9" fmla="*/ 160578 h 3877348"/>
                <a:gd name="connsiteX0" fmla="*/ 1050355 w 2641624"/>
                <a:gd name="connsiteY0" fmla="*/ 174374 h 3891144"/>
                <a:gd name="connsiteX1" fmla="*/ 350443 w 2641624"/>
                <a:gd name="connsiteY1" fmla="*/ 185663 h 3891144"/>
                <a:gd name="connsiteX2" fmla="*/ 488 w 2641624"/>
                <a:gd name="connsiteY2" fmla="*/ 1077486 h 3891144"/>
                <a:gd name="connsiteX3" fmla="*/ 418177 w 2641624"/>
                <a:gd name="connsiteY3" fmla="*/ 2782108 h 3891144"/>
                <a:gd name="connsiteX4" fmla="*/ 960043 w 2641624"/>
                <a:gd name="connsiteY4" fmla="*/ 3594908 h 3891144"/>
                <a:gd name="connsiteX5" fmla="*/ 2134088 w 2641624"/>
                <a:gd name="connsiteY5" fmla="*/ 3798108 h 3891144"/>
                <a:gd name="connsiteX6" fmla="*/ 2630799 w 2641624"/>
                <a:gd name="connsiteY6" fmla="*/ 3086908 h 3891144"/>
                <a:gd name="connsiteX7" fmla="*/ 1637377 w 2641624"/>
                <a:gd name="connsiteY7" fmla="*/ 2059620 h 3891144"/>
                <a:gd name="connsiteX8" fmla="*/ 1050355 w 2641624"/>
                <a:gd name="connsiteY8" fmla="*/ 174374 h 3891144"/>
                <a:gd name="connsiteX0" fmla="*/ 1050355 w 4575710"/>
                <a:gd name="connsiteY0" fmla="*/ 174374 h 3849733"/>
                <a:gd name="connsiteX1" fmla="*/ 350443 w 4575710"/>
                <a:gd name="connsiteY1" fmla="*/ 185663 h 3849733"/>
                <a:gd name="connsiteX2" fmla="*/ 488 w 4575710"/>
                <a:gd name="connsiteY2" fmla="*/ 1077486 h 3849733"/>
                <a:gd name="connsiteX3" fmla="*/ 418177 w 4575710"/>
                <a:gd name="connsiteY3" fmla="*/ 2782108 h 3849733"/>
                <a:gd name="connsiteX4" fmla="*/ 960043 w 4575710"/>
                <a:gd name="connsiteY4" fmla="*/ 3594908 h 3849733"/>
                <a:gd name="connsiteX5" fmla="*/ 2134088 w 4575710"/>
                <a:gd name="connsiteY5" fmla="*/ 3798108 h 3849733"/>
                <a:gd name="connsiteX6" fmla="*/ 4572488 w 4575710"/>
                <a:gd name="connsiteY6" fmla="*/ 2748242 h 3849733"/>
                <a:gd name="connsiteX7" fmla="*/ 2630799 w 4575710"/>
                <a:gd name="connsiteY7" fmla="*/ 3086908 h 3849733"/>
                <a:gd name="connsiteX8" fmla="*/ 1637377 w 4575710"/>
                <a:gd name="connsiteY8" fmla="*/ 2059620 h 3849733"/>
                <a:gd name="connsiteX9" fmla="*/ 1050355 w 4575710"/>
                <a:gd name="connsiteY9" fmla="*/ 174374 h 3849733"/>
                <a:gd name="connsiteX0" fmla="*/ 1050355 w 4577463"/>
                <a:gd name="connsiteY0" fmla="*/ 174374 h 3849733"/>
                <a:gd name="connsiteX1" fmla="*/ 350443 w 4577463"/>
                <a:gd name="connsiteY1" fmla="*/ 185663 h 3849733"/>
                <a:gd name="connsiteX2" fmla="*/ 488 w 4577463"/>
                <a:gd name="connsiteY2" fmla="*/ 1077486 h 3849733"/>
                <a:gd name="connsiteX3" fmla="*/ 418177 w 4577463"/>
                <a:gd name="connsiteY3" fmla="*/ 2782108 h 3849733"/>
                <a:gd name="connsiteX4" fmla="*/ 960043 w 4577463"/>
                <a:gd name="connsiteY4" fmla="*/ 3594908 h 3849733"/>
                <a:gd name="connsiteX5" fmla="*/ 2134088 w 4577463"/>
                <a:gd name="connsiteY5" fmla="*/ 3798108 h 3849733"/>
                <a:gd name="connsiteX6" fmla="*/ 4572488 w 4577463"/>
                <a:gd name="connsiteY6" fmla="*/ 2748242 h 3849733"/>
                <a:gd name="connsiteX7" fmla="*/ 3195243 w 4577463"/>
                <a:gd name="connsiteY7" fmla="*/ 2364419 h 3849733"/>
                <a:gd name="connsiteX8" fmla="*/ 1637377 w 4577463"/>
                <a:gd name="connsiteY8" fmla="*/ 2059620 h 3849733"/>
                <a:gd name="connsiteX9" fmla="*/ 1050355 w 4577463"/>
                <a:gd name="connsiteY9" fmla="*/ 174374 h 3849733"/>
                <a:gd name="connsiteX0" fmla="*/ 1050355 w 4717236"/>
                <a:gd name="connsiteY0" fmla="*/ 174374 h 3849733"/>
                <a:gd name="connsiteX1" fmla="*/ 350443 w 4717236"/>
                <a:gd name="connsiteY1" fmla="*/ 185663 h 3849733"/>
                <a:gd name="connsiteX2" fmla="*/ 488 w 4717236"/>
                <a:gd name="connsiteY2" fmla="*/ 1077486 h 3849733"/>
                <a:gd name="connsiteX3" fmla="*/ 418177 w 4717236"/>
                <a:gd name="connsiteY3" fmla="*/ 2782108 h 3849733"/>
                <a:gd name="connsiteX4" fmla="*/ 960043 w 4717236"/>
                <a:gd name="connsiteY4" fmla="*/ 3594908 h 3849733"/>
                <a:gd name="connsiteX5" fmla="*/ 2134088 w 4717236"/>
                <a:gd name="connsiteY5" fmla="*/ 3798108 h 3849733"/>
                <a:gd name="connsiteX6" fmla="*/ 4572488 w 4717236"/>
                <a:gd name="connsiteY6" fmla="*/ 2748242 h 3849733"/>
                <a:gd name="connsiteX7" fmla="*/ 4414443 w 4717236"/>
                <a:gd name="connsiteY7" fmla="*/ 2240243 h 3849733"/>
                <a:gd name="connsiteX8" fmla="*/ 3195243 w 4717236"/>
                <a:gd name="connsiteY8" fmla="*/ 2364419 h 3849733"/>
                <a:gd name="connsiteX9" fmla="*/ 1637377 w 4717236"/>
                <a:gd name="connsiteY9" fmla="*/ 2059620 h 3849733"/>
                <a:gd name="connsiteX10" fmla="*/ 1050355 w 4717236"/>
                <a:gd name="connsiteY10" fmla="*/ 174374 h 3849733"/>
                <a:gd name="connsiteX0" fmla="*/ 1050355 w 4414443"/>
                <a:gd name="connsiteY0" fmla="*/ 174374 h 3886230"/>
                <a:gd name="connsiteX1" fmla="*/ 350443 w 4414443"/>
                <a:gd name="connsiteY1" fmla="*/ 185663 h 3886230"/>
                <a:gd name="connsiteX2" fmla="*/ 488 w 4414443"/>
                <a:gd name="connsiteY2" fmla="*/ 1077486 h 3886230"/>
                <a:gd name="connsiteX3" fmla="*/ 418177 w 4414443"/>
                <a:gd name="connsiteY3" fmla="*/ 2782108 h 3886230"/>
                <a:gd name="connsiteX4" fmla="*/ 960043 w 4414443"/>
                <a:gd name="connsiteY4" fmla="*/ 3594908 h 3886230"/>
                <a:gd name="connsiteX5" fmla="*/ 2134088 w 4414443"/>
                <a:gd name="connsiteY5" fmla="*/ 3798108 h 3886230"/>
                <a:gd name="connsiteX6" fmla="*/ 4414443 w 4414443"/>
                <a:gd name="connsiteY6" fmla="*/ 2240243 h 3886230"/>
                <a:gd name="connsiteX7" fmla="*/ 3195243 w 4414443"/>
                <a:gd name="connsiteY7" fmla="*/ 2364419 h 3886230"/>
                <a:gd name="connsiteX8" fmla="*/ 1637377 w 4414443"/>
                <a:gd name="connsiteY8" fmla="*/ 2059620 h 3886230"/>
                <a:gd name="connsiteX9" fmla="*/ 1050355 w 4414443"/>
                <a:gd name="connsiteY9" fmla="*/ 174374 h 3886230"/>
                <a:gd name="connsiteX0" fmla="*/ 1050355 w 3244620"/>
                <a:gd name="connsiteY0" fmla="*/ 174374 h 3830622"/>
                <a:gd name="connsiteX1" fmla="*/ 350443 w 3244620"/>
                <a:gd name="connsiteY1" fmla="*/ 185663 h 3830622"/>
                <a:gd name="connsiteX2" fmla="*/ 488 w 3244620"/>
                <a:gd name="connsiteY2" fmla="*/ 1077486 h 3830622"/>
                <a:gd name="connsiteX3" fmla="*/ 418177 w 3244620"/>
                <a:gd name="connsiteY3" fmla="*/ 2782108 h 3830622"/>
                <a:gd name="connsiteX4" fmla="*/ 960043 w 3244620"/>
                <a:gd name="connsiteY4" fmla="*/ 3594908 h 3830622"/>
                <a:gd name="connsiteX5" fmla="*/ 2134088 w 3244620"/>
                <a:gd name="connsiteY5" fmla="*/ 3798108 h 3830622"/>
                <a:gd name="connsiteX6" fmla="*/ 3004743 w 3244620"/>
                <a:gd name="connsiteY6" fmla="*/ 3021293 h 3830622"/>
                <a:gd name="connsiteX7" fmla="*/ 3195243 w 3244620"/>
                <a:gd name="connsiteY7" fmla="*/ 2364419 h 3830622"/>
                <a:gd name="connsiteX8" fmla="*/ 1637377 w 3244620"/>
                <a:gd name="connsiteY8" fmla="*/ 2059620 h 3830622"/>
                <a:gd name="connsiteX9" fmla="*/ 1050355 w 3244620"/>
                <a:gd name="connsiteY9" fmla="*/ 174374 h 3830622"/>
                <a:gd name="connsiteX0" fmla="*/ 1050355 w 3244620"/>
                <a:gd name="connsiteY0" fmla="*/ 174374 h 3606493"/>
                <a:gd name="connsiteX1" fmla="*/ 350443 w 3244620"/>
                <a:gd name="connsiteY1" fmla="*/ 185663 h 3606493"/>
                <a:gd name="connsiteX2" fmla="*/ 488 w 3244620"/>
                <a:gd name="connsiteY2" fmla="*/ 1077486 h 3606493"/>
                <a:gd name="connsiteX3" fmla="*/ 418177 w 3244620"/>
                <a:gd name="connsiteY3" fmla="*/ 2782108 h 3606493"/>
                <a:gd name="connsiteX4" fmla="*/ 960043 w 3244620"/>
                <a:gd name="connsiteY4" fmla="*/ 3594908 h 3606493"/>
                <a:gd name="connsiteX5" fmla="*/ 2115038 w 3244620"/>
                <a:gd name="connsiteY5" fmla="*/ 3245658 h 3606493"/>
                <a:gd name="connsiteX6" fmla="*/ 3004743 w 3244620"/>
                <a:gd name="connsiteY6" fmla="*/ 3021293 h 3606493"/>
                <a:gd name="connsiteX7" fmla="*/ 3195243 w 3244620"/>
                <a:gd name="connsiteY7" fmla="*/ 2364419 h 3606493"/>
                <a:gd name="connsiteX8" fmla="*/ 1637377 w 3244620"/>
                <a:gd name="connsiteY8" fmla="*/ 2059620 h 3606493"/>
                <a:gd name="connsiteX9" fmla="*/ 1050355 w 3244620"/>
                <a:gd name="connsiteY9" fmla="*/ 174374 h 3606493"/>
                <a:gd name="connsiteX0" fmla="*/ 1050355 w 3244620"/>
                <a:gd name="connsiteY0" fmla="*/ 174374 h 3597627"/>
                <a:gd name="connsiteX1" fmla="*/ 350443 w 3244620"/>
                <a:gd name="connsiteY1" fmla="*/ 185663 h 3597627"/>
                <a:gd name="connsiteX2" fmla="*/ 488 w 3244620"/>
                <a:gd name="connsiteY2" fmla="*/ 1077486 h 3597627"/>
                <a:gd name="connsiteX3" fmla="*/ 418177 w 3244620"/>
                <a:gd name="connsiteY3" fmla="*/ 2782108 h 3597627"/>
                <a:gd name="connsiteX4" fmla="*/ 960043 w 3244620"/>
                <a:gd name="connsiteY4" fmla="*/ 3594908 h 3597627"/>
                <a:gd name="connsiteX5" fmla="*/ 3004743 w 3244620"/>
                <a:gd name="connsiteY5" fmla="*/ 3021293 h 3597627"/>
                <a:gd name="connsiteX6" fmla="*/ 3195243 w 3244620"/>
                <a:gd name="connsiteY6" fmla="*/ 2364419 h 3597627"/>
                <a:gd name="connsiteX7" fmla="*/ 1637377 w 3244620"/>
                <a:gd name="connsiteY7" fmla="*/ 2059620 h 3597627"/>
                <a:gd name="connsiteX8" fmla="*/ 1050355 w 3244620"/>
                <a:gd name="connsiteY8" fmla="*/ 174374 h 3597627"/>
                <a:gd name="connsiteX0" fmla="*/ 1050355 w 3277658"/>
                <a:gd name="connsiteY0" fmla="*/ 174374 h 3597627"/>
                <a:gd name="connsiteX1" fmla="*/ 350443 w 3277658"/>
                <a:gd name="connsiteY1" fmla="*/ 185663 h 3597627"/>
                <a:gd name="connsiteX2" fmla="*/ 488 w 3277658"/>
                <a:gd name="connsiteY2" fmla="*/ 1077486 h 3597627"/>
                <a:gd name="connsiteX3" fmla="*/ 418177 w 3277658"/>
                <a:gd name="connsiteY3" fmla="*/ 2782108 h 3597627"/>
                <a:gd name="connsiteX4" fmla="*/ 960043 w 3277658"/>
                <a:gd name="connsiteY4" fmla="*/ 3594908 h 3597627"/>
                <a:gd name="connsiteX5" fmla="*/ 3004743 w 3277658"/>
                <a:gd name="connsiteY5" fmla="*/ 3021293 h 3597627"/>
                <a:gd name="connsiteX6" fmla="*/ 3195243 w 3277658"/>
                <a:gd name="connsiteY6" fmla="*/ 2364419 h 3597627"/>
                <a:gd name="connsiteX7" fmla="*/ 1637377 w 3277658"/>
                <a:gd name="connsiteY7" fmla="*/ 2059620 h 3597627"/>
                <a:gd name="connsiteX8" fmla="*/ 1050355 w 3277658"/>
                <a:gd name="connsiteY8" fmla="*/ 174374 h 3597627"/>
                <a:gd name="connsiteX0" fmla="*/ 1050355 w 3427632"/>
                <a:gd name="connsiteY0" fmla="*/ 174374 h 3597627"/>
                <a:gd name="connsiteX1" fmla="*/ 350443 w 3427632"/>
                <a:gd name="connsiteY1" fmla="*/ 185663 h 3597627"/>
                <a:gd name="connsiteX2" fmla="*/ 488 w 3427632"/>
                <a:gd name="connsiteY2" fmla="*/ 1077486 h 3597627"/>
                <a:gd name="connsiteX3" fmla="*/ 418177 w 3427632"/>
                <a:gd name="connsiteY3" fmla="*/ 2782108 h 3597627"/>
                <a:gd name="connsiteX4" fmla="*/ 960043 w 3427632"/>
                <a:gd name="connsiteY4" fmla="*/ 3594908 h 3597627"/>
                <a:gd name="connsiteX5" fmla="*/ 3004743 w 3427632"/>
                <a:gd name="connsiteY5" fmla="*/ 3021293 h 3597627"/>
                <a:gd name="connsiteX6" fmla="*/ 3366693 w 3427632"/>
                <a:gd name="connsiteY6" fmla="*/ 2212019 h 3597627"/>
                <a:gd name="connsiteX7" fmla="*/ 1637377 w 3427632"/>
                <a:gd name="connsiteY7" fmla="*/ 2059620 h 3597627"/>
                <a:gd name="connsiteX8" fmla="*/ 1050355 w 3427632"/>
                <a:gd name="connsiteY8" fmla="*/ 174374 h 3597627"/>
                <a:gd name="connsiteX0" fmla="*/ 1050355 w 3427632"/>
                <a:gd name="connsiteY0" fmla="*/ 174374 h 3135783"/>
                <a:gd name="connsiteX1" fmla="*/ 350443 w 3427632"/>
                <a:gd name="connsiteY1" fmla="*/ 185663 h 3135783"/>
                <a:gd name="connsiteX2" fmla="*/ 488 w 3427632"/>
                <a:gd name="connsiteY2" fmla="*/ 1077486 h 3135783"/>
                <a:gd name="connsiteX3" fmla="*/ 418177 w 3427632"/>
                <a:gd name="connsiteY3" fmla="*/ 2782108 h 3135783"/>
                <a:gd name="connsiteX4" fmla="*/ 1398193 w 3427632"/>
                <a:gd name="connsiteY4" fmla="*/ 3061508 h 3135783"/>
                <a:gd name="connsiteX5" fmla="*/ 3004743 w 3427632"/>
                <a:gd name="connsiteY5" fmla="*/ 3021293 h 3135783"/>
                <a:gd name="connsiteX6" fmla="*/ 3366693 w 3427632"/>
                <a:gd name="connsiteY6" fmla="*/ 2212019 h 3135783"/>
                <a:gd name="connsiteX7" fmla="*/ 1637377 w 3427632"/>
                <a:gd name="connsiteY7" fmla="*/ 2059620 h 3135783"/>
                <a:gd name="connsiteX8" fmla="*/ 1050355 w 3427632"/>
                <a:gd name="connsiteY8" fmla="*/ 174374 h 3135783"/>
                <a:gd name="connsiteX0" fmla="*/ 1057565 w 3434842"/>
                <a:gd name="connsiteY0" fmla="*/ 174374 h 3165401"/>
                <a:gd name="connsiteX1" fmla="*/ 357653 w 3434842"/>
                <a:gd name="connsiteY1" fmla="*/ 185663 h 3165401"/>
                <a:gd name="connsiteX2" fmla="*/ 7698 w 3434842"/>
                <a:gd name="connsiteY2" fmla="*/ 1077486 h 3165401"/>
                <a:gd name="connsiteX3" fmla="*/ 673037 w 3434842"/>
                <a:gd name="connsiteY3" fmla="*/ 2267758 h 3165401"/>
                <a:gd name="connsiteX4" fmla="*/ 1405403 w 3434842"/>
                <a:gd name="connsiteY4" fmla="*/ 3061508 h 3165401"/>
                <a:gd name="connsiteX5" fmla="*/ 3011953 w 3434842"/>
                <a:gd name="connsiteY5" fmla="*/ 3021293 h 3165401"/>
                <a:gd name="connsiteX6" fmla="*/ 3373903 w 3434842"/>
                <a:gd name="connsiteY6" fmla="*/ 2212019 h 3165401"/>
                <a:gd name="connsiteX7" fmla="*/ 1644587 w 3434842"/>
                <a:gd name="connsiteY7" fmla="*/ 2059620 h 3165401"/>
                <a:gd name="connsiteX8" fmla="*/ 1057565 w 3434842"/>
                <a:gd name="connsiteY8" fmla="*/ 174374 h 3165401"/>
                <a:gd name="connsiteX0" fmla="*/ 732345 w 3109622"/>
                <a:gd name="connsiteY0" fmla="*/ 162585 h 3153612"/>
                <a:gd name="connsiteX1" fmla="*/ 32433 w 3109622"/>
                <a:gd name="connsiteY1" fmla="*/ 173874 h 3153612"/>
                <a:gd name="connsiteX2" fmla="*/ 139678 w 3109622"/>
                <a:gd name="connsiteY2" fmla="*/ 818047 h 3153612"/>
                <a:gd name="connsiteX3" fmla="*/ 347817 w 3109622"/>
                <a:gd name="connsiteY3" fmla="*/ 2255969 h 3153612"/>
                <a:gd name="connsiteX4" fmla="*/ 1080183 w 3109622"/>
                <a:gd name="connsiteY4" fmla="*/ 3049719 h 3153612"/>
                <a:gd name="connsiteX5" fmla="*/ 2686733 w 3109622"/>
                <a:gd name="connsiteY5" fmla="*/ 3009504 h 3153612"/>
                <a:gd name="connsiteX6" fmla="*/ 3048683 w 3109622"/>
                <a:gd name="connsiteY6" fmla="*/ 2200230 h 3153612"/>
                <a:gd name="connsiteX7" fmla="*/ 1319367 w 3109622"/>
                <a:gd name="connsiteY7" fmla="*/ 2047831 h 3153612"/>
                <a:gd name="connsiteX8" fmla="*/ 732345 w 3109622"/>
                <a:gd name="connsiteY8" fmla="*/ 162585 h 3153612"/>
                <a:gd name="connsiteX0" fmla="*/ 592690 w 2969967"/>
                <a:gd name="connsiteY0" fmla="*/ 141195 h 3132222"/>
                <a:gd name="connsiteX1" fmla="*/ 197578 w 2969967"/>
                <a:gd name="connsiteY1" fmla="*/ 209634 h 3132222"/>
                <a:gd name="connsiteX2" fmla="*/ 23 w 2969967"/>
                <a:gd name="connsiteY2" fmla="*/ 796657 h 3132222"/>
                <a:gd name="connsiteX3" fmla="*/ 208162 w 2969967"/>
                <a:gd name="connsiteY3" fmla="*/ 2234579 h 3132222"/>
                <a:gd name="connsiteX4" fmla="*/ 940528 w 2969967"/>
                <a:gd name="connsiteY4" fmla="*/ 3028329 h 3132222"/>
                <a:gd name="connsiteX5" fmla="*/ 2547078 w 2969967"/>
                <a:gd name="connsiteY5" fmla="*/ 2988114 h 3132222"/>
                <a:gd name="connsiteX6" fmla="*/ 2909028 w 2969967"/>
                <a:gd name="connsiteY6" fmla="*/ 2178840 h 3132222"/>
                <a:gd name="connsiteX7" fmla="*/ 1179712 w 2969967"/>
                <a:gd name="connsiteY7" fmla="*/ 2026441 h 3132222"/>
                <a:gd name="connsiteX8" fmla="*/ 592690 w 2969967"/>
                <a:gd name="connsiteY8" fmla="*/ 141195 h 3132222"/>
                <a:gd name="connsiteX0" fmla="*/ 592690 w 2969967"/>
                <a:gd name="connsiteY0" fmla="*/ 132734 h 3123761"/>
                <a:gd name="connsiteX1" fmla="*/ 197578 w 2969967"/>
                <a:gd name="connsiteY1" fmla="*/ 201173 h 3123761"/>
                <a:gd name="connsiteX2" fmla="*/ 23 w 2969967"/>
                <a:gd name="connsiteY2" fmla="*/ 788196 h 3123761"/>
                <a:gd name="connsiteX3" fmla="*/ 208162 w 2969967"/>
                <a:gd name="connsiteY3" fmla="*/ 2226118 h 3123761"/>
                <a:gd name="connsiteX4" fmla="*/ 940528 w 2969967"/>
                <a:gd name="connsiteY4" fmla="*/ 3019868 h 3123761"/>
                <a:gd name="connsiteX5" fmla="*/ 2547078 w 2969967"/>
                <a:gd name="connsiteY5" fmla="*/ 2979653 h 3123761"/>
                <a:gd name="connsiteX6" fmla="*/ 2909028 w 2969967"/>
                <a:gd name="connsiteY6" fmla="*/ 2170379 h 3123761"/>
                <a:gd name="connsiteX7" fmla="*/ 1179712 w 2969967"/>
                <a:gd name="connsiteY7" fmla="*/ 1903680 h 3123761"/>
                <a:gd name="connsiteX8" fmla="*/ 592690 w 2969967"/>
                <a:gd name="connsiteY8" fmla="*/ 132734 h 312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9967" h="3123761">
                  <a:moveTo>
                    <a:pt x="592690" y="132734"/>
                  </a:moveTo>
                  <a:cubicBezTo>
                    <a:pt x="429001" y="-151017"/>
                    <a:pt x="296356" y="91929"/>
                    <a:pt x="197578" y="201173"/>
                  </a:cubicBezTo>
                  <a:cubicBezTo>
                    <a:pt x="98800" y="310417"/>
                    <a:pt x="-1741" y="450705"/>
                    <a:pt x="23" y="788196"/>
                  </a:cubicBezTo>
                  <a:cubicBezTo>
                    <a:pt x="1787" y="1125687"/>
                    <a:pt x="51411" y="1854173"/>
                    <a:pt x="208162" y="2226118"/>
                  </a:cubicBezTo>
                  <a:cubicBezTo>
                    <a:pt x="364913" y="2598063"/>
                    <a:pt x="550709" y="2894279"/>
                    <a:pt x="940528" y="3019868"/>
                  </a:cubicBezTo>
                  <a:cubicBezTo>
                    <a:pt x="1330347" y="3145457"/>
                    <a:pt x="2174545" y="3184734"/>
                    <a:pt x="2547078" y="2979653"/>
                  </a:cubicBezTo>
                  <a:cubicBezTo>
                    <a:pt x="2660437" y="2725183"/>
                    <a:pt x="3136922" y="2349708"/>
                    <a:pt x="2909028" y="2170379"/>
                  </a:cubicBezTo>
                  <a:cubicBezTo>
                    <a:pt x="2681134" y="1991050"/>
                    <a:pt x="1443119" y="2389102"/>
                    <a:pt x="1179712" y="1903680"/>
                  </a:cubicBezTo>
                  <a:cubicBezTo>
                    <a:pt x="1345282" y="1147324"/>
                    <a:pt x="756379" y="416485"/>
                    <a:pt x="592690" y="132734"/>
                  </a:cubicBezTo>
                  <a:close/>
                </a:path>
              </a:pathLst>
            </a:custGeom>
            <a:solidFill>
              <a:schemeClr val="accent4">
                <a:lumMod val="40000"/>
                <a:lumOff val="60000"/>
              </a:schemeClr>
            </a:solidFill>
            <a:ln>
              <a:noFill/>
            </a:ln>
            <a:effectLst>
              <a:innerShdw blurRad="1143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2945026" y="4179170"/>
              <a:ext cx="801420" cy="672197"/>
            </a:xfrm>
            <a:custGeom>
              <a:avLst/>
              <a:gdLst>
                <a:gd name="connsiteX0" fmla="*/ 398695 w 797391"/>
                <a:gd name="connsiteY0" fmla="*/ 86673 h 671716"/>
                <a:gd name="connsiteX1" fmla="*/ 502703 w 797391"/>
                <a:gd name="connsiteY1" fmla="*/ 95340 h 671716"/>
                <a:gd name="connsiteX2" fmla="*/ 593710 w 797391"/>
                <a:gd name="connsiteY2" fmla="*/ 65005 h 671716"/>
                <a:gd name="connsiteX3" fmla="*/ 632712 w 797391"/>
                <a:gd name="connsiteY3" fmla="*/ 0 h 671716"/>
                <a:gd name="connsiteX4" fmla="*/ 693384 w 797391"/>
                <a:gd name="connsiteY4" fmla="*/ 69339 h 671716"/>
                <a:gd name="connsiteX5" fmla="*/ 654381 w 797391"/>
                <a:gd name="connsiteY5" fmla="*/ 199348 h 671716"/>
                <a:gd name="connsiteX6" fmla="*/ 628379 w 797391"/>
                <a:gd name="connsiteY6" fmla="*/ 368360 h 671716"/>
                <a:gd name="connsiteX7" fmla="*/ 468034 w 797391"/>
                <a:gd name="connsiteY7" fmla="*/ 502703 h 671716"/>
                <a:gd name="connsiteX8" fmla="*/ 264352 w 797391"/>
                <a:gd name="connsiteY8" fmla="*/ 351026 h 671716"/>
                <a:gd name="connsiteX9" fmla="*/ 225349 w 797391"/>
                <a:gd name="connsiteY9" fmla="*/ 277354 h 671716"/>
                <a:gd name="connsiteX10" fmla="*/ 160345 w 797391"/>
                <a:gd name="connsiteY10" fmla="*/ 320690 h 671716"/>
                <a:gd name="connsiteX11" fmla="*/ 182013 w 797391"/>
                <a:gd name="connsiteY11" fmla="*/ 450700 h 671716"/>
                <a:gd name="connsiteX12" fmla="*/ 182013 w 797391"/>
                <a:gd name="connsiteY12" fmla="*/ 507037 h 671716"/>
                <a:gd name="connsiteX13" fmla="*/ 60671 w 797391"/>
                <a:gd name="connsiteY13" fmla="*/ 437699 h 671716"/>
                <a:gd name="connsiteX14" fmla="*/ 43336 w 797391"/>
                <a:gd name="connsiteY14" fmla="*/ 416030 h 671716"/>
                <a:gd name="connsiteX15" fmla="*/ 78005 w 797391"/>
                <a:gd name="connsiteY15" fmla="*/ 576375 h 671716"/>
                <a:gd name="connsiteX16" fmla="*/ 325023 w 797391"/>
                <a:gd name="connsiteY16" fmla="*/ 632713 h 671716"/>
                <a:gd name="connsiteX17" fmla="*/ 797391 w 797391"/>
                <a:gd name="connsiteY17" fmla="*/ 368360 h 671716"/>
                <a:gd name="connsiteX18" fmla="*/ 563374 w 797391"/>
                <a:gd name="connsiteY18" fmla="*/ 606711 h 671716"/>
                <a:gd name="connsiteX19" fmla="*/ 307689 w 797391"/>
                <a:gd name="connsiteY19" fmla="*/ 671716 h 671716"/>
                <a:gd name="connsiteX20" fmla="*/ 47670 w 797391"/>
                <a:gd name="connsiteY20" fmla="*/ 624046 h 671716"/>
                <a:gd name="connsiteX21" fmla="*/ 0 w 797391"/>
                <a:gd name="connsiteY21" fmla="*/ 424698 h 671716"/>
                <a:gd name="connsiteX22" fmla="*/ 108341 w 797391"/>
                <a:gd name="connsiteY22" fmla="*/ 312023 h 671716"/>
                <a:gd name="connsiteX23" fmla="*/ 303355 w 797391"/>
                <a:gd name="connsiteY23" fmla="*/ 208015 h 671716"/>
                <a:gd name="connsiteX24" fmla="*/ 424697 w 797391"/>
                <a:gd name="connsiteY24" fmla="*/ 281687 h 671716"/>
                <a:gd name="connsiteX25" fmla="*/ 312022 w 797391"/>
                <a:gd name="connsiteY25" fmla="*/ 273020 h 671716"/>
                <a:gd name="connsiteX26" fmla="*/ 372694 w 797391"/>
                <a:gd name="connsiteY26" fmla="*/ 377028 h 671716"/>
                <a:gd name="connsiteX27" fmla="*/ 572041 w 797391"/>
                <a:gd name="connsiteY27" fmla="*/ 338025 h 671716"/>
                <a:gd name="connsiteX28" fmla="*/ 580709 w 797391"/>
                <a:gd name="connsiteY28" fmla="*/ 273020 h 671716"/>
                <a:gd name="connsiteX29" fmla="*/ 481035 w 797391"/>
                <a:gd name="connsiteY29" fmla="*/ 208015 h 671716"/>
                <a:gd name="connsiteX30" fmla="*/ 398695 w 797391"/>
                <a:gd name="connsiteY30" fmla="*/ 86673 h 671716"/>
                <a:gd name="connsiteX0" fmla="*/ 398695 w 797391"/>
                <a:gd name="connsiteY0" fmla="*/ 86673 h 671716"/>
                <a:gd name="connsiteX1" fmla="*/ 502703 w 797391"/>
                <a:gd name="connsiteY1" fmla="*/ 95340 h 671716"/>
                <a:gd name="connsiteX2" fmla="*/ 593710 w 797391"/>
                <a:gd name="connsiteY2" fmla="*/ 65005 h 671716"/>
                <a:gd name="connsiteX3" fmla="*/ 632712 w 797391"/>
                <a:gd name="connsiteY3" fmla="*/ 0 h 671716"/>
                <a:gd name="connsiteX4" fmla="*/ 693384 w 797391"/>
                <a:gd name="connsiteY4" fmla="*/ 69339 h 671716"/>
                <a:gd name="connsiteX5" fmla="*/ 654381 w 797391"/>
                <a:gd name="connsiteY5" fmla="*/ 199348 h 671716"/>
                <a:gd name="connsiteX6" fmla="*/ 628379 w 797391"/>
                <a:gd name="connsiteY6" fmla="*/ 368360 h 671716"/>
                <a:gd name="connsiteX7" fmla="*/ 468034 w 797391"/>
                <a:gd name="connsiteY7" fmla="*/ 502703 h 671716"/>
                <a:gd name="connsiteX8" fmla="*/ 264352 w 797391"/>
                <a:gd name="connsiteY8" fmla="*/ 351026 h 671716"/>
                <a:gd name="connsiteX9" fmla="*/ 225349 w 797391"/>
                <a:gd name="connsiteY9" fmla="*/ 277354 h 671716"/>
                <a:gd name="connsiteX10" fmla="*/ 160345 w 797391"/>
                <a:gd name="connsiteY10" fmla="*/ 320690 h 671716"/>
                <a:gd name="connsiteX11" fmla="*/ 182013 w 797391"/>
                <a:gd name="connsiteY11" fmla="*/ 450700 h 671716"/>
                <a:gd name="connsiteX12" fmla="*/ 182013 w 797391"/>
                <a:gd name="connsiteY12" fmla="*/ 507037 h 671716"/>
                <a:gd name="connsiteX13" fmla="*/ 60671 w 797391"/>
                <a:gd name="connsiteY13" fmla="*/ 437699 h 671716"/>
                <a:gd name="connsiteX14" fmla="*/ 43336 w 797391"/>
                <a:gd name="connsiteY14" fmla="*/ 416030 h 671716"/>
                <a:gd name="connsiteX15" fmla="*/ 78005 w 797391"/>
                <a:gd name="connsiteY15" fmla="*/ 576375 h 671716"/>
                <a:gd name="connsiteX16" fmla="*/ 325023 w 797391"/>
                <a:gd name="connsiteY16" fmla="*/ 632713 h 671716"/>
                <a:gd name="connsiteX17" fmla="*/ 797391 w 797391"/>
                <a:gd name="connsiteY17" fmla="*/ 368360 h 671716"/>
                <a:gd name="connsiteX18" fmla="*/ 563374 w 797391"/>
                <a:gd name="connsiteY18" fmla="*/ 606711 h 671716"/>
                <a:gd name="connsiteX19" fmla="*/ 307689 w 797391"/>
                <a:gd name="connsiteY19" fmla="*/ 671716 h 671716"/>
                <a:gd name="connsiteX20" fmla="*/ 47670 w 797391"/>
                <a:gd name="connsiteY20" fmla="*/ 624046 h 671716"/>
                <a:gd name="connsiteX21" fmla="*/ 0 w 797391"/>
                <a:gd name="connsiteY21" fmla="*/ 424698 h 671716"/>
                <a:gd name="connsiteX22" fmla="*/ 108341 w 797391"/>
                <a:gd name="connsiteY22" fmla="*/ 312023 h 671716"/>
                <a:gd name="connsiteX23" fmla="*/ 303355 w 797391"/>
                <a:gd name="connsiteY23" fmla="*/ 208015 h 671716"/>
                <a:gd name="connsiteX24" fmla="*/ 424697 w 797391"/>
                <a:gd name="connsiteY24" fmla="*/ 281687 h 671716"/>
                <a:gd name="connsiteX25" fmla="*/ 312022 w 797391"/>
                <a:gd name="connsiteY25" fmla="*/ 273020 h 671716"/>
                <a:gd name="connsiteX26" fmla="*/ 372694 w 797391"/>
                <a:gd name="connsiteY26" fmla="*/ 377028 h 671716"/>
                <a:gd name="connsiteX27" fmla="*/ 572041 w 797391"/>
                <a:gd name="connsiteY27" fmla="*/ 338025 h 671716"/>
                <a:gd name="connsiteX28" fmla="*/ 580709 w 797391"/>
                <a:gd name="connsiteY28" fmla="*/ 273020 h 671716"/>
                <a:gd name="connsiteX29" fmla="*/ 481035 w 797391"/>
                <a:gd name="connsiteY29" fmla="*/ 208015 h 671716"/>
                <a:gd name="connsiteX30" fmla="*/ 398695 w 797391"/>
                <a:gd name="connsiteY30" fmla="*/ 86673 h 671716"/>
                <a:gd name="connsiteX0" fmla="*/ 398695 w 797391"/>
                <a:gd name="connsiteY0" fmla="*/ 86673 h 671716"/>
                <a:gd name="connsiteX1" fmla="*/ 502703 w 797391"/>
                <a:gd name="connsiteY1" fmla="*/ 95340 h 671716"/>
                <a:gd name="connsiteX2" fmla="*/ 593710 w 797391"/>
                <a:gd name="connsiteY2" fmla="*/ 65005 h 671716"/>
                <a:gd name="connsiteX3" fmla="*/ 632712 w 797391"/>
                <a:gd name="connsiteY3" fmla="*/ 0 h 671716"/>
                <a:gd name="connsiteX4" fmla="*/ 693384 w 797391"/>
                <a:gd name="connsiteY4" fmla="*/ 69339 h 671716"/>
                <a:gd name="connsiteX5" fmla="*/ 654381 w 797391"/>
                <a:gd name="connsiteY5" fmla="*/ 199348 h 671716"/>
                <a:gd name="connsiteX6" fmla="*/ 628379 w 797391"/>
                <a:gd name="connsiteY6" fmla="*/ 368360 h 671716"/>
                <a:gd name="connsiteX7" fmla="*/ 468034 w 797391"/>
                <a:gd name="connsiteY7" fmla="*/ 502703 h 671716"/>
                <a:gd name="connsiteX8" fmla="*/ 264352 w 797391"/>
                <a:gd name="connsiteY8" fmla="*/ 351026 h 671716"/>
                <a:gd name="connsiteX9" fmla="*/ 225349 w 797391"/>
                <a:gd name="connsiteY9" fmla="*/ 277354 h 671716"/>
                <a:gd name="connsiteX10" fmla="*/ 160345 w 797391"/>
                <a:gd name="connsiteY10" fmla="*/ 320690 h 671716"/>
                <a:gd name="connsiteX11" fmla="*/ 182013 w 797391"/>
                <a:gd name="connsiteY11" fmla="*/ 450700 h 671716"/>
                <a:gd name="connsiteX12" fmla="*/ 182013 w 797391"/>
                <a:gd name="connsiteY12" fmla="*/ 507037 h 671716"/>
                <a:gd name="connsiteX13" fmla="*/ 60671 w 797391"/>
                <a:gd name="connsiteY13" fmla="*/ 437699 h 671716"/>
                <a:gd name="connsiteX14" fmla="*/ 43336 w 797391"/>
                <a:gd name="connsiteY14" fmla="*/ 416030 h 671716"/>
                <a:gd name="connsiteX15" fmla="*/ 78005 w 797391"/>
                <a:gd name="connsiteY15" fmla="*/ 576375 h 671716"/>
                <a:gd name="connsiteX16" fmla="*/ 325023 w 797391"/>
                <a:gd name="connsiteY16" fmla="*/ 632713 h 671716"/>
                <a:gd name="connsiteX17" fmla="*/ 797391 w 797391"/>
                <a:gd name="connsiteY17" fmla="*/ 368360 h 671716"/>
                <a:gd name="connsiteX18" fmla="*/ 563374 w 797391"/>
                <a:gd name="connsiteY18" fmla="*/ 606711 h 671716"/>
                <a:gd name="connsiteX19" fmla="*/ 307689 w 797391"/>
                <a:gd name="connsiteY19" fmla="*/ 671716 h 671716"/>
                <a:gd name="connsiteX20" fmla="*/ 47670 w 797391"/>
                <a:gd name="connsiteY20" fmla="*/ 624046 h 671716"/>
                <a:gd name="connsiteX21" fmla="*/ 0 w 797391"/>
                <a:gd name="connsiteY21" fmla="*/ 424698 h 671716"/>
                <a:gd name="connsiteX22" fmla="*/ 108341 w 797391"/>
                <a:gd name="connsiteY22" fmla="*/ 312023 h 671716"/>
                <a:gd name="connsiteX23" fmla="*/ 303355 w 797391"/>
                <a:gd name="connsiteY23" fmla="*/ 208015 h 671716"/>
                <a:gd name="connsiteX24" fmla="*/ 424697 w 797391"/>
                <a:gd name="connsiteY24" fmla="*/ 281687 h 671716"/>
                <a:gd name="connsiteX25" fmla="*/ 312022 w 797391"/>
                <a:gd name="connsiteY25" fmla="*/ 273020 h 671716"/>
                <a:gd name="connsiteX26" fmla="*/ 372694 w 797391"/>
                <a:gd name="connsiteY26" fmla="*/ 377028 h 671716"/>
                <a:gd name="connsiteX27" fmla="*/ 572041 w 797391"/>
                <a:gd name="connsiteY27" fmla="*/ 338025 h 671716"/>
                <a:gd name="connsiteX28" fmla="*/ 580709 w 797391"/>
                <a:gd name="connsiteY28" fmla="*/ 273020 h 671716"/>
                <a:gd name="connsiteX29" fmla="*/ 481035 w 797391"/>
                <a:gd name="connsiteY29" fmla="*/ 208015 h 671716"/>
                <a:gd name="connsiteX30" fmla="*/ 398695 w 797391"/>
                <a:gd name="connsiteY30" fmla="*/ 86673 h 671716"/>
                <a:gd name="connsiteX0" fmla="*/ 398695 w 797391"/>
                <a:gd name="connsiteY0" fmla="*/ 86673 h 671716"/>
                <a:gd name="connsiteX1" fmla="*/ 502703 w 797391"/>
                <a:gd name="connsiteY1" fmla="*/ 95340 h 671716"/>
                <a:gd name="connsiteX2" fmla="*/ 593710 w 797391"/>
                <a:gd name="connsiteY2" fmla="*/ 65005 h 671716"/>
                <a:gd name="connsiteX3" fmla="*/ 632712 w 797391"/>
                <a:gd name="connsiteY3" fmla="*/ 0 h 671716"/>
                <a:gd name="connsiteX4" fmla="*/ 693384 w 797391"/>
                <a:gd name="connsiteY4" fmla="*/ 69339 h 671716"/>
                <a:gd name="connsiteX5" fmla="*/ 654381 w 797391"/>
                <a:gd name="connsiteY5" fmla="*/ 199348 h 671716"/>
                <a:gd name="connsiteX6" fmla="*/ 628379 w 797391"/>
                <a:gd name="connsiteY6" fmla="*/ 368360 h 671716"/>
                <a:gd name="connsiteX7" fmla="*/ 468034 w 797391"/>
                <a:gd name="connsiteY7" fmla="*/ 502703 h 671716"/>
                <a:gd name="connsiteX8" fmla="*/ 264352 w 797391"/>
                <a:gd name="connsiteY8" fmla="*/ 351026 h 671716"/>
                <a:gd name="connsiteX9" fmla="*/ 225349 w 797391"/>
                <a:gd name="connsiteY9" fmla="*/ 277354 h 671716"/>
                <a:gd name="connsiteX10" fmla="*/ 160345 w 797391"/>
                <a:gd name="connsiteY10" fmla="*/ 320690 h 671716"/>
                <a:gd name="connsiteX11" fmla="*/ 182013 w 797391"/>
                <a:gd name="connsiteY11" fmla="*/ 450700 h 671716"/>
                <a:gd name="connsiteX12" fmla="*/ 182013 w 797391"/>
                <a:gd name="connsiteY12" fmla="*/ 507037 h 671716"/>
                <a:gd name="connsiteX13" fmla="*/ 60671 w 797391"/>
                <a:gd name="connsiteY13" fmla="*/ 437699 h 671716"/>
                <a:gd name="connsiteX14" fmla="*/ 43336 w 797391"/>
                <a:gd name="connsiteY14" fmla="*/ 416030 h 671716"/>
                <a:gd name="connsiteX15" fmla="*/ 78005 w 797391"/>
                <a:gd name="connsiteY15" fmla="*/ 576375 h 671716"/>
                <a:gd name="connsiteX16" fmla="*/ 325023 w 797391"/>
                <a:gd name="connsiteY16" fmla="*/ 632713 h 671716"/>
                <a:gd name="connsiteX17" fmla="*/ 797391 w 797391"/>
                <a:gd name="connsiteY17" fmla="*/ 368360 h 671716"/>
                <a:gd name="connsiteX18" fmla="*/ 563374 w 797391"/>
                <a:gd name="connsiteY18" fmla="*/ 606711 h 671716"/>
                <a:gd name="connsiteX19" fmla="*/ 307689 w 797391"/>
                <a:gd name="connsiteY19" fmla="*/ 671716 h 671716"/>
                <a:gd name="connsiteX20" fmla="*/ 47670 w 797391"/>
                <a:gd name="connsiteY20" fmla="*/ 624046 h 671716"/>
                <a:gd name="connsiteX21" fmla="*/ 0 w 797391"/>
                <a:gd name="connsiteY21" fmla="*/ 424698 h 671716"/>
                <a:gd name="connsiteX22" fmla="*/ 108341 w 797391"/>
                <a:gd name="connsiteY22" fmla="*/ 312023 h 671716"/>
                <a:gd name="connsiteX23" fmla="*/ 303355 w 797391"/>
                <a:gd name="connsiteY23" fmla="*/ 208015 h 671716"/>
                <a:gd name="connsiteX24" fmla="*/ 424697 w 797391"/>
                <a:gd name="connsiteY24" fmla="*/ 281687 h 671716"/>
                <a:gd name="connsiteX25" fmla="*/ 312022 w 797391"/>
                <a:gd name="connsiteY25" fmla="*/ 273020 h 671716"/>
                <a:gd name="connsiteX26" fmla="*/ 372694 w 797391"/>
                <a:gd name="connsiteY26" fmla="*/ 377028 h 671716"/>
                <a:gd name="connsiteX27" fmla="*/ 572041 w 797391"/>
                <a:gd name="connsiteY27" fmla="*/ 338025 h 671716"/>
                <a:gd name="connsiteX28" fmla="*/ 580709 w 797391"/>
                <a:gd name="connsiteY28" fmla="*/ 273020 h 671716"/>
                <a:gd name="connsiteX29" fmla="*/ 481035 w 797391"/>
                <a:gd name="connsiteY29" fmla="*/ 208015 h 671716"/>
                <a:gd name="connsiteX30" fmla="*/ 398695 w 797391"/>
                <a:gd name="connsiteY30" fmla="*/ 86673 h 671716"/>
                <a:gd name="connsiteX0" fmla="*/ 398695 w 797391"/>
                <a:gd name="connsiteY0" fmla="*/ 86673 h 671716"/>
                <a:gd name="connsiteX1" fmla="*/ 502703 w 797391"/>
                <a:gd name="connsiteY1" fmla="*/ 95340 h 671716"/>
                <a:gd name="connsiteX2" fmla="*/ 593710 w 797391"/>
                <a:gd name="connsiteY2" fmla="*/ 65005 h 671716"/>
                <a:gd name="connsiteX3" fmla="*/ 632712 w 797391"/>
                <a:gd name="connsiteY3" fmla="*/ 0 h 671716"/>
                <a:gd name="connsiteX4" fmla="*/ 693384 w 797391"/>
                <a:gd name="connsiteY4" fmla="*/ 69339 h 671716"/>
                <a:gd name="connsiteX5" fmla="*/ 654381 w 797391"/>
                <a:gd name="connsiteY5" fmla="*/ 199348 h 671716"/>
                <a:gd name="connsiteX6" fmla="*/ 628379 w 797391"/>
                <a:gd name="connsiteY6" fmla="*/ 368360 h 671716"/>
                <a:gd name="connsiteX7" fmla="*/ 468034 w 797391"/>
                <a:gd name="connsiteY7" fmla="*/ 502703 h 671716"/>
                <a:gd name="connsiteX8" fmla="*/ 264352 w 797391"/>
                <a:gd name="connsiteY8" fmla="*/ 351026 h 671716"/>
                <a:gd name="connsiteX9" fmla="*/ 225349 w 797391"/>
                <a:gd name="connsiteY9" fmla="*/ 277354 h 671716"/>
                <a:gd name="connsiteX10" fmla="*/ 160345 w 797391"/>
                <a:gd name="connsiteY10" fmla="*/ 320690 h 671716"/>
                <a:gd name="connsiteX11" fmla="*/ 182013 w 797391"/>
                <a:gd name="connsiteY11" fmla="*/ 450700 h 671716"/>
                <a:gd name="connsiteX12" fmla="*/ 182013 w 797391"/>
                <a:gd name="connsiteY12" fmla="*/ 507037 h 671716"/>
                <a:gd name="connsiteX13" fmla="*/ 60671 w 797391"/>
                <a:gd name="connsiteY13" fmla="*/ 437699 h 671716"/>
                <a:gd name="connsiteX14" fmla="*/ 43336 w 797391"/>
                <a:gd name="connsiteY14" fmla="*/ 416030 h 671716"/>
                <a:gd name="connsiteX15" fmla="*/ 78005 w 797391"/>
                <a:gd name="connsiteY15" fmla="*/ 576375 h 671716"/>
                <a:gd name="connsiteX16" fmla="*/ 325023 w 797391"/>
                <a:gd name="connsiteY16" fmla="*/ 632713 h 671716"/>
                <a:gd name="connsiteX17" fmla="*/ 797391 w 797391"/>
                <a:gd name="connsiteY17" fmla="*/ 368360 h 671716"/>
                <a:gd name="connsiteX18" fmla="*/ 563374 w 797391"/>
                <a:gd name="connsiteY18" fmla="*/ 606711 h 671716"/>
                <a:gd name="connsiteX19" fmla="*/ 307689 w 797391"/>
                <a:gd name="connsiteY19" fmla="*/ 671716 h 671716"/>
                <a:gd name="connsiteX20" fmla="*/ 47670 w 797391"/>
                <a:gd name="connsiteY20" fmla="*/ 624046 h 671716"/>
                <a:gd name="connsiteX21" fmla="*/ 0 w 797391"/>
                <a:gd name="connsiteY21" fmla="*/ 424698 h 671716"/>
                <a:gd name="connsiteX22" fmla="*/ 108341 w 797391"/>
                <a:gd name="connsiteY22" fmla="*/ 312023 h 671716"/>
                <a:gd name="connsiteX23" fmla="*/ 303355 w 797391"/>
                <a:gd name="connsiteY23" fmla="*/ 208015 h 671716"/>
                <a:gd name="connsiteX24" fmla="*/ 424697 w 797391"/>
                <a:gd name="connsiteY24" fmla="*/ 281687 h 671716"/>
                <a:gd name="connsiteX25" fmla="*/ 312022 w 797391"/>
                <a:gd name="connsiteY25" fmla="*/ 273020 h 671716"/>
                <a:gd name="connsiteX26" fmla="*/ 372694 w 797391"/>
                <a:gd name="connsiteY26" fmla="*/ 377028 h 671716"/>
                <a:gd name="connsiteX27" fmla="*/ 572041 w 797391"/>
                <a:gd name="connsiteY27" fmla="*/ 338025 h 671716"/>
                <a:gd name="connsiteX28" fmla="*/ 580709 w 797391"/>
                <a:gd name="connsiteY28" fmla="*/ 273020 h 671716"/>
                <a:gd name="connsiteX29" fmla="*/ 481035 w 797391"/>
                <a:gd name="connsiteY29" fmla="*/ 208015 h 671716"/>
                <a:gd name="connsiteX30" fmla="*/ 398695 w 797391"/>
                <a:gd name="connsiteY30" fmla="*/ 86673 h 671716"/>
                <a:gd name="connsiteX0" fmla="*/ 398695 w 797391"/>
                <a:gd name="connsiteY0" fmla="*/ 86673 h 671716"/>
                <a:gd name="connsiteX1" fmla="*/ 502703 w 797391"/>
                <a:gd name="connsiteY1" fmla="*/ 95340 h 671716"/>
                <a:gd name="connsiteX2" fmla="*/ 593710 w 797391"/>
                <a:gd name="connsiteY2" fmla="*/ 65005 h 671716"/>
                <a:gd name="connsiteX3" fmla="*/ 632712 w 797391"/>
                <a:gd name="connsiteY3" fmla="*/ 0 h 671716"/>
                <a:gd name="connsiteX4" fmla="*/ 693384 w 797391"/>
                <a:gd name="connsiteY4" fmla="*/ 69339 h 671716"/>
                <a:gd name="connsiteX5" fmla="*/ 654381 w 797391"/>
                <a:gd name="connsiteY5" fmla="*/ 199348 h 671716"/>
                <a:gd name="connsiteX6" fmla="*/ 628379 w 797391"/>
                <a:gd name="connsiteY6" fmla="*/ 368360 h 671716"/>
                <a:gd name="connsiteX7" fmla="*/ 468034 w 797391"/>
                <a:gd name="connsiteY7" fmla="*/ 502703 h 671716"/>
                <a:gd name="connsiteX8" fmla="*/ 264352 w 797391"/>
                <a:gd name="connsiteY8" fmla="*/ 351026 h 671716"/>
                <a:gd name="connsiteX9" fmla="*/ 225349 w 797391"/>
                <a:gd name="connsiteY9" fmla="*/ 277354 h 671716"/>
                <a:gd name="connsiteX10" fmla="*/ 160345 w 797391"/>
                <a:gd name="connsiteY10" fmla="*/ 320690 h 671716"/>
                <a:gd name="connsiteX11" fmla="*/ 182013 w 797391"/>
                <a:gd name="connsiteY11" fmla="*/ 450700 h 671716"/>
                <a:gd name="connsiteX12" fmla="*/ 182013 w 797391"/>
                <a:gd name="connsiteY12" fmla="*/ 507037 h 671716"/>
                <a:gd name="connsiteX13" fmla="*/ 60671 w 797391"/>
                <a:gd name="connsiteY13" fmla="*/ 437699 h 671716"/>
                <a:gd name="connsiteX14" fmla="*/ 43336 w 797391"/>
                <a:gd name="connsiteY14" fmla="*/ 416030 h 671716"/>
                <a:gd name="connsiteX15" fmla="*/ 78005 w 797391"/>
                <a:gd name="connsiteY15" fmla="*/ 576375 h 671716"/>
                <a:gd name="connsiteX16" fmla="*/ 325023 w 797391"/>
                <a:gd name="connsiteY16" fmla="*/ 632713 h 671716"/>
                <a:gd name="connsiteX17" fmla="*/ 797391 w 797391"/>
                <a:gd name="connsiteY17" fmla="*/ 368360 h 671716"/>
                <a:gd name="connsiteX18" fmla="*/ 563374 w 797391"/>
                <a:gd name="connsiteY18" fmla="*/ 606711 h 671716"/>
                <a:gd name="connsiteX19" fmla="*/ 307689 w 797391"/>
                <a:gd name="connsiteY19" fmla="*/ 671716 h 671716"/>
                <a:gd name="connsiteX20" fmla="*/ 47670 w 797391"/>
                <a:gd name="connsiteY20" fmla="*/ 624046 h 671716"/>
                <a:gd name="connsiteX21" fmla="*/ 0 w 797391"/>
                <a:gd name="connsiteY21" fmla="*/ 424698 h 671716"/>
                <a:gd name="connsiteX22" fmla="*/ 108341 w 797391"/>
                <a:gd name="connsiteY22" fmla="*/ 312023 h 671716"/>
                <a:gd name="connsiteX23" fmla="*/ 303355 w 797391"/>
                <a:gd name="connsiteY23" fmla="*/ 208015 h 671716"/>
                <a:gd name="connsiteX24" fmla="*/ 424697 w 797391"/>
                <a:gd name="connsiteY24" fmla="*/ 281687 h 671716"/>
                <a:gd name="connsiteX25" fmla="*/ 312022 w 797391"/>
                <a:gd name="connsiteY25" fmla="*/ 273020 h 671716"/>
                <a:gd name="connsiteX26" fmla="*/ 372694 w 797391"/>
                <a:gd name="connsiteY26" fmla="*/ 377028 h 671716"/>
                <a:gd name="connsiteX27" fmla="*/ 572041 w 797391"/>
                <a:gd name="connsiteY27" fmla="*/ 338025 h 671716"/>
                <a:gd name="connsiteX28" fmla="*/ 580709 w 797391"/>
                <a:gd name="connsiteY28" fmla="*/ 273020 h 671716"/>
                <a:gd name="connsiteX29" fmla="*/ 481035 w 797391"/>
                <a:gd name="connsiteY29" fmla="*/ 208015 h 671716"/>
                <a:gd name="connsiteX30" fmla="*/ 398695 w 797391"/>
                <a:gd name="connsiteY30" fmla="*/ 86673 h 671716"/>
                <a:gd name="connsiteX0" fmla="*/ 398695 w 797391"/>
                <a:gd name="connsiteY0" fmla="*/ 86673 h 671716"/>
                <a:gd name="connsiteX1" fmla="*/ 502703 w 797391"/>
                <a:gd name="connsiteY1" fmla="*/ 95340 h 671716"/>
                <a:gd name="connsiteX2" fmla="*/ 593710 w 797391"/>
                <a:gd name="connsiteY2" fmla="*/ 65005 h 671716"/>
                <a:gd name="connsiteX3" fmla="*/ 632712 w 797391"/>
                <a:gd name="connsiteY3" fmla="*/ 0 h 671716"/>
                <a:gd name="connsiteX4" fmla="*/ 693384 w 797391"/>
                <a:gd name="connsiteY4" fmla="*/ 69339 h 671716"/>
                <a:gd name="connsiteX5" fmla="*/ 654381 w 797391"/>
                <a:gd name="connsiteY5" fmla="*/ 199348 h 671716"/>
                <a:gd name="connsiteX6" fmla="*/ 628379 w 797391"/>
                <a:gd name="connsiteY6" fmla="*/ 368360 h 671716"/>
                <a:gd name="connsiteX7" fmla="*/ 468034 w 797391"/>
                <a:gd name="connsiteY7" fmla="*/ 502703 h 671716"/>
                <a:gd name="connsiteX8" fmla="*/ 264352 w 797391"/>
                <a:gd name="connsiteY8" fmla="*/ 351026 h 671716"/>
                <a:gd name="connsiteX9" fmla="*/ 225349 w 797391"/>
                <a:gd name="connsiteY9" fmla="*/ 277354 h 671716"/>
                <a:gd name="connsiteX10" fmla="*/ 160345 w 797391"/>
                <a:gd name="connsiteY10" fmla="*/ 320690 h 671716"/>
                <a:gd name="connsiteX11" fmla="*/ 182013 w 797391"/>
                <a:gd name="connsiteY11" fmla="*/ 450700 h 671716"/>
                <a:gd name="connsiteX12" fmla="*/ 182013 w 797391"/>
                <a:gd name="connsiteY12" fmla="*/ 507037 h 671716"/>
                <a:gd name="connsiteX13" fmla="*/ 60671 w 797391"/>
                <a:gd name="connsiteY13" fmla="*/ 437699 h 671716"/>
                <a:gd name="connsiteX14" fmla="*/ 43336 w 797391"/>
                <a:gd name="connsiteY14" fmla="*/ 416030 h 671716"/>
                <a:gd name="connsiteX15" fmla="*/ 78005 w 797391"/>
                <a:gd name="connsiteY15" fmla="*/ 576375 h 671716"/>
                <a:gd name="connsiteX16" fmla="*/ 325023 w 797391"/>
                <a:gd name="connsiteY16" fmla="*/ 632713 h 671716"/>
                <a:gd name="connsiteX17" fmla="*/ 797391 w 797391"/>
                <a:gd name="connsiteY17" fmla="*/ 368360 h 671716"/>
                <a:gd name="connsiteX18" fmla="*/ 563374 w 797391"/>
                <a:gd name="connsiteY18" fmla="*/ 606711 h 671716"/>
                <a:gd name="connsiteX19" fmla="*/ 307689 w 797391"/>
                <a:gd name="connsiteY19" fmla="*/ 671716 h 671716"/>
                <a:gd name="connsiteX20" fmla="*/ 47670 w 797391"/>
                <a:gd name="connsiteY20" fmla="*/ 624046 h 671716"/>
                <a:gd name="connsiteX21" fmla="*/ 0 w 797391"/>
                <a:gd name="connsiteY21" fmla="*/ 424698 h 671716"/>
                <a:gd name="connsiteX22" fmla="*/ 108341 w 797391"/>
                <a:gd name="connsiteY22" fmla="*/ 312023 h 671716"/>
                <a:gd name="connsiteX23" fmla="*/ 303355 w 797391"/>
                <a:gd name="connsiteY23" fmla="*/ 208015 h 671716"/>
                <a:gd name="connsiteX24" fmla="*/ 424697 w 797391"/>
                <a:gd name="connsiteY24" fmla="*/ 281687 h 671716"/>
                <a:gd name="connsiteX25" fmla="*/ 312022 w 797391"/>
                <a:gd name="connsiteY25" fmla="*/ 273020 h 671716"/>
                <a:gd name="connsiteX26" fmla="*/ 372694 w 797391"/>
                <a:gd name="connsiteY26" fmla="*/ 377028 h 671716"/>
                <a:gd name="connsiteX27" fmla="*/ 572041 w 797391"/>
                <a:gd name="connsiteY27" fmla="*/ 338025 h 671716"/>
                <a:gd name="connsiteX28" fmla="*/ 580709 w 797391"/>
                <a:gd name="connsiteY28" fmla="*/ 273020 h 671716"/>
                <a:gd name="connsiteX29" fmla="*/ 481035 w 797391"/>
                <a:gd name="connsiteY29" fmla="*/ 208015 h 671716"/>
                <a:gd name="connsiteX30" fmla="*/ 398695 w 797391"/>
                <a:gd name="connsiteY30" fmla="*/ 86673 h 671716"/>
                <a:gd name="connsiteX0" fmla="*/ 398695 w 797391"/>
                <a:gd name="connsiteY0" fmla="*/ 86673 h 671716"/>
                <a:gd name="connsiteX1" fmla="*/ 502703 w 797391"/>
                <a:gd name="connsiteY1" fmla="*/ 95340 h 671716"/>
                <a:gd name="connsiteX2" fmla="*/ 593710 w 797391"/>
                <a:gd name="connsiteY2" fmla="*/ 65005 h 671716"/>
                <a:gd name="connsiteX3" fmla="*/ 632712 w 797391"/>
                <a:gd name="connsiteY3" fmla="*/ 0 h 671716"/>
                <a:gd name="connsiteX4" fmla="*/ 693384 w 797391"/>
                <a:gd name="connsiteY4" fmla="*/ 69339 h 671716"/>
                <a:gd name="connsiteX5" fmla="*/ 654381 w 797391"/>
                <a:gd name="connsiteY5" fmla="*/ 199348 h 671716"/>
                <a:gd name="connsiteX6" fmla="*/ 628379 w 797391"/>
                <a:gd name="connsiteY6" fmla="*/ 368360 h 671716"/>
                <a:gd name="connsiteX7" fmla="*/ 468034 w 797391"/>
                <a:gd name="connsiteY7" fmla="*/ 502703 h 671716"/>
                <a:gd name="connsiteX8" fmla="*/ 264352 w 797391"/>
                <a:gd name="connsiteY8" fmla="*/ 351026 h 671716"/>
                <a:gd name="connsiteX9" fmla="*/ 225349 w 797391"/>
                <a:gd name="connsiteY9" fmla="*/ 277354 h 671716"/>
                <a:gd name="connsiteX10" fmla="*/ 160345 w 797391"/>
                <a:gd name="connsiteY10" fmla="*/ 320690 h 671716"/>
                <a:gd name="connsiteX11" fmla="*/ 182013 w 797391"/>
                <a:gd name="connsiteY11" fmla="*/ 450700 h 671716"/>
                <a:gd name="connsiteX12" fmla="*/ 182013 w 797391"/>
                <a:gd name="connsiteY12" fmla="*/ 507037 h 671716"/>
                <a:gd name="connsiteX13" fmla="*/ 60671 w 797391"/>
                <a:gd name="connsiteY13" fmla="*/ 437699 h 671716"/>
                <a:gd name="connsiteX14" fmla="*/ 43336 w 797391"/>
                <a:gd name="connsiteY14" fmla="*/ 416030 h 671716"/>
                <a:gd name="connsiteX15" fmla="*/ 78005 w 797391"/>
                <a:gd name="connsiteY15" fmla="*/ 576375 h 671716"/>
                <a:gd name="connsiteX16" fmla="*/ 325023 w 797391"/>
                <a:gd name="connsiteY16" fmla="*/ 632713 h 671716"/>
                <a:gd name="connsiteX17" fmla="*/ 797391 w 797391"/>
                <a:gd name="connsiteY17" fmla="*/ 368360 h 671716"/>
                <a:gd name="connsiteX18" fmla="*/ 563374 w 797391"/>
                <a:gd name="connsiteY18" fmla="*/ 606711 h 671716"/>
                <a:gd name="connsiteX19" fmla="*/ 307689 w 797391"/>
                <a:gd name="connsiteY19" fmla="*/ 671716 h 671716"/>
                <a:gd name="connsiteX20" fmla="*/ 47670 w 797391"/>
                <a:gd name="connsiteY20" fmla="*/ 624046 h 671716"/>
                <a:gd name="connsiteX21" fmla="*/ 0 w 797391"/>
                <a:gd name="connsiteY21" fmla="*/ 424698 h 671716"/>
                <a:gd name="connsiteX22" fmla="*/ 108341 w 797391"/>
                <a:gd name="connsiteY22" fmla="*/ 312023 h 671716"/>
                <a:gd name="connsiteX23" fmla="*/ 303355 w 797391"/>
                <a:gd name="connsiteY23" fmla="*/ 208015 h 671716"/>
                <a:gd name="connsiteX24" fmla="*/ 424697 w 797391"/>
                <a:gd name="connsiteY24" fmla="*/ 281687 h 671716"/>
                <a:gd name="connsiteX25" fmla="*/ 312022 w 797391"/>
                <a:gd name="connsiteY25" fmla="*/ 273020 h 671716"/>
                <a:gd name="connsiteX26" fmla="*/ 372694 w 797391"/>
                <a:gd name="connsiteY26" fmla="*/ 377028 h 671716"/>
                <a:gd name="connsiteX27" fmla="*/ 572041 w 797391"/>
                <a:gd name="connsiteY27" fmla="*/ 338025 h 671716"/>
                <a:gd name="connsiteX28" fmla="*/ 580709 w 797391"/>
                <a:gd name="connsiteY28" fmla="*/ 273020 h 671716"/>
                <a:gd name="connsiteX29" fmla="*/ 481035 w 797391"/>
                <a:gd name="connsiteY29" fmla="*/ 208015 h 671716"/>
                <a:gd name="connsiteX30" fmla="*/ 398695 w 797391"/>
                <a:gd name="connsiteY30" fmla="*/ 86673 h 671716"/>
                <a:gd name="connsiteX0" fmla="*/ 402724 w 801420"/>
                <a:gd name="connsiteY0" fmla="*/ 86673 h 671716"/>
                <a:gd name="connsiteX1" fmla="*/ 506732 w 801420"/>
                <a:gd name="connsiteY1" fmla="*/ 95340 h 671716"/>
                <a:gd name="connsiteX2" fmla="*/ 597739 w 801420"/>
                <a:gd name="connsiteY2" fmla="*/ 65005 h 671716"/>
                <a:gd name="connsiteX3" fmla="*/ 636741 w 801420"/>
                <a:gd name="connsiteY3" fmla="*/ 0 h 671716"/>
                <a:gd name="connsiteX4" fmla="*/ 697413 w 801420"/>
                <a:gd name="connsiteY4" fmla="*/ 69339 h 671716"/>
                <a:gd name="connsiteX5" fmla="*/ 658410 w 801420"/>
                <a:gd name="connsiteY5" fmla="*/ 199348 h 671716"/>
                <a:gd name="connsiteX6" fmla="*/ 632408 w 801420"/>
                <a:gd name="connsiteY6" fmla="*/ 368360 h 671716"/>
                <a:gd name="connsiteX7" fmla="*/ 472063 w 801420"/>
                <a:gd name="connsiteY7" fmla="*/ 502703 h 671716"/>
                <a:gd name="connsiteX8" fmla="*/ 268381 w 801420"/>
                <a:gd name="connsiteY8" fmla="*/ 351026 h 671716"/>
                <a:gd name="connsiteX9" fmla="*/ 229378 w 801420"/>
                <a:gd name="connsiteY9" fmla="*/ 277354 h 671716"/>
                <a:gd name="connsiteX10" fmla="*/ 164374 w 801420"/>
                <a:gd name="connsiteY10" fmla="*/ 320690 h 671716"/>
                <a:gd name="connsiteX11" fmla="*/ 186042 w 801420"/>
                <a:gd name="connsiteY11" fmla="*/ 450700 h 671716"/>
                <a:gd name="connsiteX12" fmla="*/ 186042 w 801420"/>
                <a:gd name="connsiteY12" fmla="*/ 507037 h 671716"/>
                <a:gd name="connsiteX13" fmla="*/ 64700 w 801420"/>
                <a:gd name="connsiteY13" fmla="*/ 437699 h 671716"/>
                <a:gd name="connsiteX14" fmla="*/ 47365 w 801420"/>
                <a:gd name="connsiteY14" fmla="*/ 416030 h 671716"/>
                <a:gd name="connsiteX15" fmla="*/ 82034 w 801420"/>
                <a:gd name="connsiteY15" fmla="*/ 576375 h 671716"/>
                <a:gd name="connsiteX16" fmla="*/ 329052 w 801420"/>
                <a:gd name="connsiteY16" fmla="*/ 632713 h 671716"/>
                <a:gd name="connsiteX17" fmla="*/ 801420 w 801420"/>
                <a:gd name="connsiteY17" fmla="*/ 368360 h 671716"/>
                <a:gd name="connsiteX18" fmla="*/ 567403 w 801420"/>
                <a:gd name="connsiteY18" fmla="*/ 606711 h 671716"/>
                <a:gd name="connsiteX19" fmla="*/ 311718 w 801420"/>
                <a:gd name="connsiteY19" fmla="*/ 671716 h 671716"/>
                <a:gd name="connsiteX20" fmla="*/ 51699 w 801420"/>
                <a:gd name="connsiteY20" fmla="*/ 624046 h 671716"/>
                <a:gd name="connsiteX21" fmla="*/ 4029 w 801420"/>
                <a:gd name="connsiteY21" fmla="*/ 424698 h 671716"/>
                <a:gd name="connsiteX22" fmla="*/ 112370 w 801420"/>
                <a:gd name="connsiteY22" fmla="*/ 312023 h 671716"/>
                <a:gd name="connsiteX23" fmla="*/ 307384 w 801420"/>
                <a:gd name="connsiteY23" fmla="*/ 208015 h 671716"/>
                <a:gd name="connsiteX24" fmla="*/ 428726 w 801420"/>
                <a:gd name="connsiteY24" fmla="*/ 281687 h 671716"/>
                <a:gd name="connsiteX25" fmla="*/ 316051 w 801420"/>
                <a:gd name="connsiteY25" fmla="*/ 273020 h 671716"/>
                <a:gd name="connsiteX26" fmla="*/ 376723 w 801420"/>
                <a:gd name="connsiteY26" fmla="*/ 377028 h 671716"/>
                <a:gd name="connsiteX27" fmla="*/ 576070 w 801420"/>
                <a:gd name="connsiteY27" fmla="*/ 338025 h 671716"/>
                <a:gd name="connsiteX28" fmla="*/ 584738 w 801420"/>
                <a:gd name="connsiteY28" fmla="*/ 273020 h 671716"/>
                <a:gd name="connsiteX29" fmla="*/ 485064 w 801420"/>
                <a:gd name="connsiteY29" fmla="*/ 208015 h 671716"/>
                <a:gd name="connsiteX30" fmla="*/ 402724 w 801420"/>
                <a:gd name="connsiteY30" fmla="*/ 86673 h 671716"/>
                <a:gd name="connsiteX0" fmla="*/ 402724 w 801420"/>
                <a:gd name="connsiteY0" fmla="*/ 86673 h 671716"/>
                <a:gd name="connsiteX1" fmla="*/ 506732 w 801420"/>
                <a:gd name="connsiteY1" fmla="*/ 95340 h 671716"/>
                <a:gd name="connsiteX2" fmla="*/ 597739 w 801420"/>
                <a:gd name="connsiteY2" fmla="*/ 65005 h 671716"/>
                <a:gd name="connsiteX3" fmla="*/ 636741 w 801420"/>
                <a:gd name="connsiteY3" fmla="*/ 0 h 671716"/>
                <a:gd name="connsiteX4" fmla="*/ 697413 w 801420"/>
                <a:gd name="connsiteY4" fmla="*/ 69339 h 671716"/>
                <a:gd name="connsiteX5" fmla="*/ 658410 w 801420"/>
                <a:gd name="connsiteY5" fmla="*/ 199348 h 671716"/>
                <a:gd name="connsiteX6" fmla="*/ 632408 w 801420"/>
                <a:gd name="connsiteY6" fmla="*/ 368360 h 671716"/>
                <a:gd name="connsiteX7" fmla="*/ 472063 w 801420"/>
                <a:gd name="connsiteY7" fmla="*/ 502703 h 671716"/>
                <a:gd name="connsiteX8" fmla="*/ 268381 w 801420"/>
                <a:gd name="connsiteY8" fmla="*/ 351026 h 671716"/>
                <a:gd name="connsiteX9" fmla="*/ 229378 w 801420"/>
                <a:gd name="connsiteY9" fmla="*/ 277354 h 671716"/>
                <a:gd name="connsiteX10" fmla="*/ 164374 w 801420"/>
                <a:gd name="connsiteY10" fmla="*/ 320690 h 671716"/>
                <a:gd name="connsiteX11" fmla="*/ 186042 w 801420"/>
                <a:gd name="connsiteY11" fmla="*/ 450700 h 671716"/>
                <a:gd name="connsiteX12" fmla="*/ 186042 w 801420"/>
                <a:gd name="connsiteY12" fmla="*/ 507037 h 671716"/>
                <a:gd name="connsiteX13" fmla="*/ 64700 w 801420"/>
                <a:gd name="connsiteY13" fmla="*/ 437699 h 671716"/>
                <a:gd name="connsiteX14" fmla="*/ 47365 w 801420"/>
                <a:gd name="connsiteY14" fmla="*/ 416030 h 671716"/>
                <a:gd name="connsiteX15" fmla="*/ 82034 w 801420"/>
                <a:gd name="connsiteY15" fmla="*/ 576375 h 671716"/>
                <a:gd name="connsiteX16" fmla="*/ 329052 w 801420"/>
                <a:gd name="connsiteY16" fmla="*/ 632713 h 671716"/>
                <a:gd name="connsiteX17" fmla="*/ 801420 w 801420"/>
                <a:gd name="connsiteY17" fmla="*/ 368360 h 671716"/>
                <a:gd name="connsiteX18" fmla="*/ 567403 w 801420"/>
                <a:gd name="connsiteY18" fmla="*/ 606711 h 671716"/>
                <a:gd name="connsiteX19" fmla="*/ 311718 w 801420"/>
                <a:gd name="connsiteY19" fmla="*/ 671716 h 671716"/>
                <a:gd name="connsiteX20" fmla="*/ 51699 w 801420"/>
                <a:gd name="connsiteY20" fmla="*/ 624046 h 671716"/>
                <a:gd name="connsiteX21" fmla="*/ 4029 w 801420"/>
                <a:gd name="connsiteY21" fmla="*/ 424698 h 671716"/>
                <a:gd name="connsiteX22" fmla="*/ 112370 w 801420"/>
                <a:gd name="connsiteY22" fmla="*/ 312023 h 671716"/>
                <a:gd name="connsiteX23" fmla="*/ 307384 w 801420"/>
                <a:gd name="connsiteY23" fmla="*/ 208015 h 671716"/>
                <a:gd name="connsiteX24" fmla="*/ 428726 w 801420"/>
                <a:gd name="connsiteY24" fmla="*/ 281687 h 671716"/>
                <a:gd name="connsiteX25" fmla="*/ 316051 w 801420"/>
                <a:gd name="connsiteY25" fmla="*/ 273020 h 671716"/>
                <a:gd name="connsiteX26" fmla="*/ 376723 w 801420"/>
                <a:gd name="connsiteY26" fmla="*/ 377028 h 671716"/>
                <a:gd name="connsiteX27" fmla="*/ 576070 w 801420"/>
                <a:gd name="connsiteY27" fmla="*/ 338025 h 671716"/>
                <a:gd name="connsiteX28" fmla="*/ 584738 w 801420"/>
                <a:gd name="connsiteY28" fmla="*/ 273020 h 671716"/>
                <a:gd name="connsiteX29" fmla="*/ 485064 w 801420"/>
                <a:gd name="connsiteY29" fmla="*/ 208015 h 671716"/>
                <a:gd name="connsiteX30" fmla="*/ 402724 w 801420"/>
                <a:gd name="connsiteY30" fmla="*/ 86673 h 671716"/>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450700 h 672197"/>
                <a:gd name="connsiteX12" fmla="*/ 186042 w 801420"/>
                <a:gd name="connsiteY12" fmla="*/ 507037 h 672197"/>
                <a:gd name="connsiteX13" fmla="*/ 64700 w 801420"/>
                <a:gd name="connsiteY13" fmla="*/ 437699 h 672197"/>
                <a:gd name="connsiteX14" fmla="*/ 47365 w 801420"/>
                <a:gd name="connsiteY14" fmla="*/ 416030 h 672197"/>
                <a:gd name="connsiteX15" fmla="*/ 82034 w 801420"/>
                <a:gd name="connsiteY15" fmla="*/ 576375 h 672197"/>
                <a:gd name="connsiteX16" fmla="*/ 329052 w 801420"/>
                <a:gd name="connsiteY16" fmla="*/ 632713 h 672197"/>
                <a:gd name="connsiteX17" fmla="*/ 801420 w 801420"/>
                <a:gd name="connsiteY17" fmla="*/ 368360 h 672197"/>
                <a:gd name="connsiteX18" fmla="*/ 567403 w 801420"/>
                <a:gd name="connsiteY18" fmla="*/ 606711 h 672197"/>
                <a:gd name="connsiteX19" fmla="*/ 311718 w 801420"/>
                <a:gd name="connsiteY19" fmla="*/ 671716 h 672197"/>
                <a:gd name="connsiteX20" fmla="*/ 51699 w 801420"/>
                <a:gd name="connsiteY20" fmla="*/ 624046 h 672197"/>
                <a:gd name="connsiteX21" fmla="*/ 4029 w 801420"/>
                <a:gd name="connsiteY21" fmla="*/ 424698 h 672197"/>
                <a:gd name="connsiteX22" fmla="*/ 112370 w 801420"/>
                <a:gd name="connsiteY22" fmla="*/ 312023 h 672197"/>
                <a:gd name="connsiteX23" fmla="*/ 307384 w 801420"/>
                <a:gd name="connsiteY23" fmla="*/ 208015 h 672197"/>
                <a:gd name="connsiteX24" fmla="*/ 428726 w 801420"/>
                <a:gd name="connsiteY24" fmla="*/ 281687 h 672197"/>
                <a:gd name="connsiteX25" fmla="*/ 316051 w 801420"/>
                <a:gd name="connsiteY25" fmla="*/ 273020 h 672197"/>
                <a:gd name="connsiteX26" fmla="*/ 376723 w 801420"/>
                <a:gd name="connsiteY26" fmla="*/ 377028 h 672197"/>
                <a:gd name="connsiteX27" fmla="*/ 576070 w 801420"/>
                <a:gd name="connsiteY27" fmla="*/ 338025 h 672197"/>
                <a:gd name="connsiteX28" fmla="*/ 584738 w 801420"/>
                <a:gd name="connsiteY28" fmla="*/ 273020 h 672197"/>
                <a:gd name="connsiteX29" fmla="*/ 485064 w 801420"/>
                <a:gd name="connsiteY29" fmla="*/ 208015 h 672197"/>
                <a:gd name="connsiteX30" fmla="*/ 402724 w 801420"/>
                <a:gd name="connsiteY30"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450700 h 672197"/>
                <a:gd name="connsiteX12" fmla="*/ 186042 w 801420"/>
                <a:gd name="connsiteY12" fmla="*/ 507037 h 672197"/>
                <a:gd name="connsiteX13" fmla="*/ 64700 w 801420"/>
                <a:gd name="connsiteY13" fmla="*/ 437699 h 672197"/>
                <a:gd name="connsiteX14" fmla="*/ 47365 w 801420"/>
                <a:gd name="connsiteY14" fmla="*/ 416030 h 672197"/>
                <a:gd name="connsiteX15" fmla="*/ 82034 w 801420"/>
                <a:gd name="connsiteY15" fmla="*/ 576375 h 672197"/>
                <a:gd name="connsiteX16" fmla="*/ 329052 w 801420"/>
                <a:gd name="connsiteY16" fmla="*/ 632713 h 672197"/>
                <a:gd name="connsiteX17" fmla="*/ 801420 w 801420"/>
                <a:gd name="connsiteY17" fmla="*/ 368360 h 672197"/>
                <a:gd name="connsiteX18" fmla="*/ 567403 w 801420"/>
                <a:gd name="connsiteY18" fmla="*/ 606711 h 672197"/>
                <a:gd name="connsiteX19" fmla="*/ 311718 w 801420"/>
                <a:gd name="connsiteY19" fmla="*/ 671716 h 672197"/>
                <a:gd name="connsiteX20" fmla="*/ 51699 w 801420"/>
                <a:gd name="connsiteY20" fmla="*/ 624046 h 672197"/>
                <a:gd name="connsiteX21" fmla="*/ 4029 w 801420"/>
                <a:gd name="connsiteY21" fmla="*/ 424698 h 672197"/>
                <a:gd name="connsiteX22" fmla="*/ 112370 w 801420"/>
                <a:gd name="connsiteY22" fmla="*/ 312023 h 672197"/>
                <a:gd name="connsiteX23" fmla="*/ 307384 w 801420"/>
                <a:gd name="connsiteY23" fmla="*/ 208015 h 672197"/>
                <a:gd name="connsiteX24" fmla="*/ 428726 w 801420"/>
                <a:gd name="connsiteY24" fmla="*/ 281687 h 672197"/>
                <a:gd name="connsiteX25" fmla="*/ 316051 w 801420"/>
                <a:gd name="connsiteY25" fmla="*/ 273020 h 672197"/>
                <a:gd name="connsiteX26" fmla="*/ 376723 w 801420"/>
                <a:gd name="connsiteY26" fmla="*/ 377028 h 672197"/>
                <a:gd name="connsiteX27" fmla="*/ 576070 w 801420"/>
                <a:gd name="connsiteY27" fmla="*/ 338025 h 672197"/>
                <a:gd name="connsiteX28" fmla="*/ 584738 w 801420"/>
                <a:gd name="connsiteY28" fmla="*/ 273020 h 672197"/>
                <a:gd name="connsiteX29" fmla="*/ 485064 w 801420"/>
                <a:gd name="connsiteY29" fmla="*/ 208015 h 672197"/>
                <a:gd name="connsiteX30" fmla="*/ 402724 w 801420"/>
                <a:gd name="connsiteY30"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450700 h 672197"/>
                <a:gd name="connsiteX12" fmla="*/ 186042 w 801420"/>
                <a:gd name="connsiteY12" fmla="*/ 507037 h 672197"/>
                <a:gd name="connsiteX13" fmla="*/ 64700 w 801420"/>
                <a:gd name="connsiteY13" fmla="*/ 437699 h 672197"/>
                <a:gd name="connsiteX14" fmla="*/ 47365 w 801420"/>
                <a:gd name="connsiteY14" fmla="*/ 416030 h 672197"/>
                <a:gd name="connsiteX15" fmla="*/ 82034 w 801420"/>
                <a:gd name="connsiteY15" fmla="*/ 576375 h 672197"/>
                <a:gd name="connsiteX16" fmla="*/ 329052 w 801420"/>
                <a:gd name="connsiteY16" fmla="*/ 632713 h 672197"/>
                <a:gd name="connsiteX17" fmla="*/ 801420 w 801420"/>
                <a:gd name="connsiteY17" fmla="*/ 368360 h 672197"/>
                <a:gd name="connsiteX18" fmla="*/ 567403 w 801420"/>
                <a:gd name="connsiteY18" fmla="*/ 606711 h 672197"/>
                <a:gd name="connsiteX19" fmla="*/ 311718 w 801420"/>
                <a:gd name="connsiteY19" fmla="*/ 671716 h 672197"/>
                <a:gd name="connsiteX20" fmla="*/ 51699 w 801420"/>
                <a:gd name="connsiteY20" fmla="*/ 624046 h 672197"/>
                <a:gd name="connsiteX21" fmla="*/ 4029 w 801420"/>
                <a:gd name="connsiteY21" fmla="*/ 424698 h 672197"/>
                <a:gd name="connsiteX22" fmla="*/ 112370 w 801420"/>
                <a:gd name="connsiteY22" fmla="*/ 312023 h 672197"/>
                <a:gd name="connsiteX23" fmla="*/ 307384 w 801420"/>
                <a:gd name="connsiteY23" fmla="*/ 208015 h 672197"/>
                <a:gd name="connsiteX24" fmla="*/ 428726 w 801420"/>
                <a:gd name="connsiteY24" fmla="*/ 281687 h 672197"/>
                <a:gd name="connsiteX25" fmla="*/ 316051 w 801420"/>
                <a:gd name="connsiteY25" fmla="*/ 273020 h 672197"/>
                <a:gd name="connsiteX26" fmla="*/ 376723 w 801420"/>
                <a:gd name="connsiteY26" fmla="*/ 377028 h 672197"/>
                <a:gd name="connsiteX27" fmla="*/ 576070 w 801420"/>
                <a:gd name="connsiteY27" fmla="*/ 338025 h 672197"/>
                <a:gd name="connsiteX28" fmla="*/ 584738 w 801420"/>
                <a:gd name="connsiteY28" fmla="*/ 273020 h 672197"/>
                <a:gd name="connsiteX29" fmla="*/ 485064 w 801420"/>
                <a:gd name="connsiteY29" fmla="*/ 208015 h 672197"/>
                <a:gd name="connsiteX30" fmla="*/ 402724 w 801420"/>
                <a:gd name="connsiteY30"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450700 h 672197"/>
                <a:gd name="connsiteX12" fmla="*/ 186042 w 801420"/>
                <a:gd name="connsiteY12" fmla="*/ 507037 h 672197"/>
                <a:gd name="connsiteX13" fmla="*/ 64700 w 801420"/>
                <a:gd name="connsiteY13" fmla="*/ 437699 h 672197"/>
                <a:gd name="connsiteX14" fmla="*/ 47365 w 801420"/>
                <a:gd name="connsiteY14" fmla="*/ 416030 h 672197"/>
                <a:gd name="connsiteX15" fmla="*/ 82034 w 801420"/>
                <a:gd name="connsiteY15" fmla="*/ 576375 h 672197"/>
                <a:gd name="connsiteX16" fmla="*/ 329052 w 801420"/>
                <a:gd name="connsiteY16" fmla="*/ 632713 h 672197"/>
                <a:gd name="connsiteX17" fmla="*/ 801420 w 801420"/>
                <a:gd name="connsiteY17" fmla="*/ 368360 h 672197"/>
                <a:gd name="connsiteX18" fmla="*/ 567403 w 801420"/>
                <a:gd name="connsiteY18" fmla="*/ 606711 h 672197"/>
                <a:gd name="connsiteX19" fmla="*/ 311718 w 801420"/>
                <a:gd name="connsiteY19" fmla="*/ 671716 h 672197"/>
                <a:gd name="connsiteX20" fmla="*/ 51699 w 801420"/>
                <a:gd name="connsiteY20" fmla="*/ 624046 h 672197"/>
                <a:gd name="connsiteX21" fmla="*/ 4029 w 801420"/>
                <a:gd name="connsiteY21" fmla="*/ 424698 h 672197"/>
                <a:gd name="connsiteX22" fmla="*/ 112370 w 801420"/>
                <a:gd name="connsiteY22" fmla="*/ 312023 h 672197"/>
                <a:gd name="connsiteX23" fmla="*/ 307384 w 801420"/>
                <a:gd name="connsiteY23" fmla="*/ 208015 h 672197"/>
                <a:gd name="connsiteX24" fmla="*/ 428726 w 801420"/>
                <a:gd name="connsiteY24" fmla="*/ 281687 h 672197"/>
                <a:gd name="connsiteX25" fmla="*/ 316051 w 801420"/>
                <a:gd name="connsiteY25" fmla="*/ 273020 h 672197"/>
                <a:gd name="connsiteX26" fmla="*/ 376723 w 801420"/>
                <a:gd name="connsiteY26" fmla="*/ 377028 h 672197"/>
                <a:gd name="connsiteX27" fmla="*/ 576070 w 801420"/>
                <a:gd name="connsiteY27" fmla="*/ 338025 h 672197"/>
                <a:gd name="connsiteX28" fmla="*/ 584738 w 801420"/>
                <a:gd name="connsiteY28" fmla="*/ 273020 h 672197"/>
                <a:gd name="connsiteX29" fmla="*/ 485064 w 801420"/>
                <a:gd name="connsiteY29" fmla="*/ 208015 h 672197"/>
                <a:gd name="connsiteX30" fmla="*/ 402724 w 801420"/>
                <a:gd name="connsiteY30"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450700 h 672197"/>
                <a:gd name="connsiteX12" fmla="*/ 186042 w 801420"/>
                <a:gd name="connsiteY12" fmla="*/ 507037 h 672197"/>
                <a:gd name="connsiteX13" fmla="*/ 64700 w 801420"/>
                <a:gd name="connsiteY13" fmla="*/ 437699 h 672197"/>
                <a:gd name="connsiteX14" fmla="*/ 47365 w 801420"/>
                <a:gd name="connsiteY14" fmla="*/ 416030 h 672197"/>
                <a:gd name="connsiteX15" fmla="*/ 82034 w 801420"/>
                <a:gd name="connsiteY15" fmla="*/ 576375 h 672197"/>
                <a:gd name="connsiteX16" fmla="*/ 493731 w 801420"/>
                <a:gd name="connsiteY16" fmla="*/ 576376 h 672197"/>
                <a:gd name="connsiteX17" fmla="*/ 801420 w 801420"/>
                <a:gd name="connsiteY17" fmla="*/ 368360 h 672197"/>
                <a:gd name="connsiteX18" fmla="*/ 567403 w 801420"/>
                <a:gd name="connsiteY18" fmla="*/ 606711 h 672197"/>
                <a:gd name="connsiteX19" fmla="*/ 311718 w 801420"/>
                <a:gd name="connsiteY19" fmla="*/ 671716 h 672197"/>
                <a:gd name="connsiteX20" fmla="*/ 51699 w 801420"/>
                <a:gd name="connsiteY20" fmla="*/ 624046 h 672197"/>
                <a:gd name="connsiteX21" fmla="*/ 4029 w 801420"/>
                <a:gd name="connsiteY21" fmla="*/ 424698 h 672197"/>
                <a:gd name="connsiteX22" fmla="*/ 112370 w 801420"/>
                <a:gd name="connsiteY22" fmla="*/ 312023 h 672197"/>
                <a:gd name="connsiteX23" fmla="*/ 307384 w 801420"/>
                <a:gd name="connsiteY23" fmla="*/ 208015 h 672197"/>
                <a:gd name="connsiteX24" fmla="*/ 428726 w 801420"/>
                <a:gd name="connsiteY24" fmla="*/ 281687 h 672197"/>
                <a:gd name="connsiteX25" fmla="*/ 316051 w 801420"/>
                <a:gd name="connsiteY25" fmla="*/ 273020 h 672197"/>
                <a:gd name="connsiteX26" fmla="*/ 376723 w 801420"/>
                <a:gd name="connsiteY26" fmla="*/ 377028 h 672197"/>
                <a:gd name="connsiteX27" fmla="*/ 576070 w 801420"/>
                <a:gd name="connsiteY27" fmla="*/ 338025 h 672197"/>
                <a:gd name="connsiteX28" fmla="*/ 584738 w 801420"/>
                <a:gd name="connsiteY28" fmla="*/ 273020 h 672197"/>
                <a:gd name="connsiteX29" fmla="*/ 485064 w 801420"/>
                <a:gd name="connsiteY29" fmla="*/ 208015 h 672197"/>
                <a:gd name="connsiteX30" fmla="*/ 402724 w 801420"/>
                <a:gd name="connsiteY30"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450700 h 672197"/>
                <a:gd name="connsiteX12" fmla="*/ 186042 w 801420"/>
                <a:gd name="connsiteY12" fmla="*/ 507037 h 672197"/>
                <a:gd name="connsiteX13" fmla="*/ 64700 w 801420"/>
                <a:gd name="connsiteY13" fmla="*/ 437699 h 672197"/>
                <a:gd name="connsiteX14" fmla="*/ 47365 w 801420"/>
                <a:gd name="connsiteY14" fmla="*/ 416030 h 672197"/>
                <a:gd name="connsiteX15" fmla="*/ 82034 w 801420"/>
                <a:gd name="connsiteY15" fmla="*/ 576375 h 672197"/>
                <a:gd name="connsiteX16" fmla="*/ 493731 w 801420"/>
                <a:gd name="connsiteY16" fmla="*/ 576376 h 672197"/>
                <a:gd name="connsiteX17" fmla="*/ 801420 w 801420"/>
                <a:gd name="connsiteY17" fmla="*/ 368360 h 672197"/>
                <a:gd name="connsiteX18" fmla="*/ 567403 w 801420"/>
                <a:gd name="connsiteY18" fmla="*/ 606711 h 672197"/>
                <a:gd name="connsiteX19" fmla="*/ 311718 w 801420"/>
                <a:gd name="connsiteY19" fmla="*/ 671716 h 672197"/>
                <a:gd name="connsiteX20" fmla="*/ 51699 w 801420"/>
                <a:gd name="connsiteY20" fmla="*/ 624046 h 672197"/>
                <a:gd name="connsiteX21" fmla="*/ 4029 w 801420"/>
                <a:gd name="connsiteY21" fmla="*/ 424698 h 672197"/>
                <a:gd name="connsiteX22" fmla="*/ 112370 w 801420"/>
                <a:gd name="connsiteY22" fmla="*/ 312023 h 672197"/>
                <a:gd name="connsiteX23" fmla="*/ 307384 w 801420"/>
                <a:gd name="connsiteY23" fmla="*/ 208015 h 672197"/>
                <a:gd name="connsiteX24" fmla="*/ 428726 w 801420"/>
                <a:gd name="connsiteY24" fmla="*/ 281687 h 672197"/>
                <a:gd name="connsiteX25" fmla="*/ 316051 w 801420"/>
                <a:gd name="connsiteY25" fmla="*/ 273020 h 672197"/>
                <a:gd name="connsiteX26" fmla="*/ 376723 w 801420"/>
                <a:gd name="connsiteY26" fmla="*/ 377028 h 672197"/>
                <a:gd name="connsiteX27" fmla="*/ 576070 w 801420"/>
                <a:gd name="connsiteY27" fmla="*/ 338025 h 672197"/>
                <a:gd name="connsiteX28" fmla="*/ 584738 w 801420"/>
                <a:gd name="connsiteY28" fmla="*/ 273020 h 672197"/>
                <a:gd name="connsiteX29" fmla="*/ 485064 w 801420"/>
                <a:gd name="connsiteY29" fmla="*/ 208015 h 672197"/>
                <a:gd name="connsiteX30" fmla="*/ 402724 w 801420"/>
                <a:gd name="connsiteY30"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450700 h 672197"/>
                <a:gd name="connsiteX12" fmla="*/ 186042 w 801420"/>
                <a:gd name="connsiteY12" fmla="*/ 507037 h 672197"/>
                <a:gd name="connsiteX13" fmla="*/ 64700 w 801420"/>
                <a:gd name="connsiteY13" fmla="*/ 437699 h 672197"/>
                <a:gd name="connsiteX14" fmla="*/ 47365 w 801420"/>
                <a:gd name="connsiteY14" fmla="*/ 416030 h 672197"/>
                <a:gd name="connsiteX15" fmla="*/ 82034 w 801420"/>
                <a:gd name="connsiteY15" fmla="*/ 576375 h 672197"/>
                <a:gd name="connsiteX16" fmla="*/ 480730 w 801420"/>
                <a:gd name="connsiteY16" fmla="*/ 589377 h 672197"/>
                <a:gd name="connsiteX17" fmla="*/ 801420 w 801420"/>
                <a:gd name="connsiteY17" fmla="*/ 368360 h 672197"/>
                <a:gd name="connsiteX18" fmla="*/ 567403 w 801420"/>
                <a:gd name="connsiteY18" fmla="*/ 606711 h 672197"/>
                <a:gd name="connsiteX19" fmla="*/ 311718 w 801420"/>
                <a:gd name="connsiteY19" fmla="*/ 671716 h 672197"/>
                <a:gd name="connsiteX20" fmla="*/ 51699 w 801420"/>
                <a:gd name="connsiteY20" fmla="*/ 624046 h 672197"/>
                <a:gd name="connsiteX21" fmla="*/ 4029 w 801420"/>
                <a:gd name="connsiteY21" fmla="*/ 424698 h 672197"/>
                <a:gd name="connsiteX22" fmla="*/ 112370 w 801420"/>
                <a:gd name="connsiteY22" fmla="*/ 312023 h 672197"/>
                <a:gd name="connsiteX23" fmla="*/ 307384 w 801420"/>
                <a:gd name="connsiteY23" fmla="*/ 208015 h 672197"/>
                <a:gd name="connsiteX24" fmla="*/ 428726 w 801420"/>
                <a:gd name="connsiteY24" fmla="*/ 281687 h 672197"/>
                <a:gd name="connsiteX25" fmla="*/ 316051 w 801420"/>
                <a:gd name="connsiteY25" fmla="*/ 273020 h 672197"/>
                <a:gd name="connsiteX26" fmla="*/ 376723 w 801420"/>
                <a:gd name="connsiteY26" fmla="*/ 377028 h 672197"/>
                <a:gd name="connsiteX27" fmla="*/ 576070 w 801420"/>
                <a:gd name="connsiteY27" fmla="*/ 338025 h 672197"/>
                <a:gd name="connsiteX28" fmla="*/ 584738 w 801420"/>
                <a:gd name="connsiteY28" fmla="*/ 273020 h 672197"/>
                <a:gd name="connsiteX29" fmla="*/ 485064 w 801420"/>
                <a:gd name="connsiteY29" fmla="*/ 208015 h 672197"/>
                <a:gd name="connsiteX30" fmla="*/ 402724 w 801420"/>
                <a:gd name="connsiteY30"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450700 h 672197"/>
                <a:gd name="connsiteX12" fmla="*/ 186042 w 801420"/>
                <a:gd name="connsiteY12" fmla="*/ 507037 h 672197"/>
                <a:gd name="connsiteX13" fmla="*/ 64700 w 801420"/>
                <a:gd name="connsiteY13" fmla="*/ 437699 h 672197"/>
                <a:gd name="connsiteX14" fmla="*/ 47365 w 801420"/>
                <a:gd name="connsiteY14" fmla="*/ 416030 h 672197"/>
                <a:gd name="connsiteX15" fmla="*/ 82034 w 801420"/>
                <a:gd name="connsiteY15" fmla="*/ 576375 h 672197"/>
                <a:gd name="connsiteX16" fmla="*/ 480730 w 801420"/>
                <a:gd name="connsiteY16" fmla="*/ 589377 h 672197"/>
                <a:gd name="connsiteX17" fmla="*/ 801420 w 801420"/>
                <a:gd name="connsiteY17" fmla="*/ 368360 h 672197"/>
                <a:gd name="connsiteX18" fmla="*/ 567403 w 801420"/>
                <a:gd name="connsiteY18" fmla="*/ 606711 h 672197"/>
                <a:gd name="connsiteX19" fmla="*/ 311718 w 801420"/>
                <a:gd name="connsiteY19" fmla="*/ 671716 h 672197"/>
                <a:gd name="connsiteX20" fmla="*/ 51699 w 801420"/>
                <a:gd name="connsiteY20" fmla="*/ 624046 h 672197"/>
                <a:gd name="connsiteX21" fmla="*/ 4029 w 801420"/>
                <a:gd name="connsiteY21" fmla="*/ 424698 h 672197"/>
                <a:gd name="connsiteX22" fmla="*/ 112370 w 801420"/>
                <a:gd name="connsiteY22" fmla="*/ 312023 h 672197"/>
                <a:gd name="connsiteX23" fmla="*/ 307384 w 801420"/>
                <a:gd name="connsiteY23" fmla="*/ 208015 h 672197"/>
                <a:gd name="connsiteX24" fmla="*/ 428726 w 801420"/>
                <a:gd name="connsiteY24" fmla="*/ 281687 h 672197"/>
                <a:gd name="connsiteX25" fmla="*/ 316051 w 801420"/>
                <a:gd name="connsiteY25" fmla="*/ 273020 h 672197"/>
                <a:gd name="connsiteX26" fmla="*/ 376723 w 801420"/>
                <a:gd name="connsiteY26" fmla="*/ 377028 h 672197"/>
                <a:gd name="connsiteX27" fmla="*/ 576070 w 801420"/>
                <a:gd name="connsiteY27" fmla="*/ 338025 h 672197"/>
                <a:gd name="connsiteX28" fmla="*/ 584738 w 801420"/>
                <a:gd name="connsiteY28" fmla="*/ 273020 h 672197"/>
                <a:gd name="connsiteX29" fmla="*/ 485064 w 801420"/>
                <a:gd name="connsiteY29" fmla="*/ 208015 h 672197"/>
                <a:gd name="connsiteX30" fmla="*/ 402724 w 801420"/>
                <a:gd name="connsiteY30"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450700 h 672197"/>
                <a:gd name="connsiteX12" fmla="*/ 186042 w 801420"/>
                <a:gd name="connsiteY12" fmla="*/ 507037 h 672197"/>
                <a:gd name="connsiteX13" fmla="*/ 64700 w 801420"/>
                <a:gd name="connsiteY13" fmla="*/ 437699 h 672197"/>
                <a:gd name="connsiteX14" fmla="*/ 47365 w 801420"/>
                <a:gd name="connsiteY14" fmla="*/ 416030 h 672197"/>
                <a:gd name="connsiteX15" fmla="*/ 82034 w 801420"/>
                <a:gd name="connsiteY15" fmla="*/ 576375 h 672197"/>
                <a:gd name="connsiteX16" fmla="*/ 480730 w 801420"/>
                <a:gd name="connsiteY16" fmla="*/ 589377 h 672197"/>
                <a:gd name="connsiteX17" fmla="*/ 801420 w 801420"/>
                <a:gd name="connsiteY17" fmla="*/ 368360 h 672197"/>
                <a:gd name="connsiteX18" fmla="*/ 567403 w 801420"/>
                <a:gd name="connsiteY18" fmla="*/ 606711 h 672197"/>
                <a:gd name="connsiteX19" fmla="*/ 311718 w 801420"/>
                <a:gd name="connsiteY19" fmla="*/ 671716 h 672197"/>
                <a:gd name="connsiteX20" fmla="*/ 51699 w 801420"/>
                <a:gd name="connsiteY20" fmla="*/ 624046 h 672197"/>
                <a:gd name="connsiteX21" fmla="*/ 4029 w 801420"/>
                <a:gd name="connsiteY21" fmla="*/ 424698 h 672197"/>
                <a:gd name="connsiteX22" fmla="*/ 112370 w 801420"/>
                <a:gd name="connsiteY22" fmla="*/ 312023 h 672197"/>
                <a:gd name="connsiteX23" fmla="*/ 307384 w 801420"/>
                <a:gd name="connsiteY23" fmla="*/ 208015 h 672197"/>
                <a:gd name="connsiteX24" fmla="*/ 428726 w 801420"/>
                <a:gd name="connsiteY24" fmla="*/ 281687 h 672197"/>
                <a:gd name="connsiteX25" fmla="*/ 316051 w 801420"/>
                <a:gd name="connsiteY25" fmla="*/ 273020 h 672197"/>
                <a:gd name="connsiteX26" fmla="*/ 376723 w 801420"/>
                <a:gd name="connsiteY26" fmla="*/ 377028 h 672197"/>
                <a:gd name="connsiteX27" fmla="*/ 576070 w 801420"/>
                <a:gd name="connsiteY27" fmla="*/ 338025 h 672197"/>
                <a:gd name="connsiteX28" fmla="*/ 584738 w 801420"/>
                <a:gd name="connsiteY28" fmla="*/ 273020 h 672197"/>
                <a:gd name="connsiteX29" fmla="*/ 485064 w 801420"/>
                <a:gd name="connsiteY29" fmla="*/ 208015 h 672197"/>
                <a:gd name="connsiteX30" fmla="*/ 402724 w 801420"/>
                <a:gd name="connsiteY30"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450700 h 672197"/>
                <a:gd name="connsiteX12" fmla="*/ 186042 w 801420"/>
                <a:gd name="connsiteY12" fmla="*/ 507037 h 672197"/>
                <a:gd name="connsiteX13" fmla="*/ 64700 w 801420"/>
                <a:gd name="connsiteY13" fmla="*/ 437699 h 672197"/>
                <a:gd name="connsiteX14" fmla="*/ 47365 w 801420"/>
                <a:gd name="connsiteY14" fmla="*/ 416030 h 672197"/>
                <a:gd name="connsiteX15" fmla="*/ 82034 w 801420"/>
                <a:gd name="connsiteY15" fmla="*/ 576375 h 672197"/>
                <a:gd name="connsiteX16" fmla="*/ 480730 w 801420"/>
                <a:gd name="connsiteY16" fmla="*/ 589377 h 672197"/>
                <a:gd name="connsiteX17" fmla="*/ 801420 w 801420"/>
                <a:gd name="connsiteY17" fmla="*/ 368360 h 672197"/>
                <a:gd name="connsiteX18" fmla="*/ 567403 w 801420"/>
                <a:gd name="connsiteY18" fmla="*/ 606711 h 672197"/>
                <a:gd name="connsiteX19" fmla="*/ 311718 w 801420"/>
                <a:gd name="connsiteY19" fmla="*/ 671716 h 672197"/>
                <a:gd name="connsiteX20" fmla="*/ 51699 w 801420"/>
                <a:gd name="connsiteY20" fmla="*/ 624046 h 672197"/>
                <a:gd name="connsiteX21" fmla="*/ 4029 w 801420"/>
                <a:gd name="connsiteY21" fmla="*/ 424698 h 672197"/>
                <a:gd name="connsiteX22" fmla="*/ 112370 w 801420"/>
                <a:gd name="connsiteY22" fmla="*/ 312023 h 672197"/>
                <a:gd name="connsiteX23" fmla="*/ 307384 w 801420"/>
                <a:gd name="connsiteY23" fmla="*/ 208015 h 672197"/>
                <a:gd name="connsiteX24" fmla="*/ 428726 w 801420"/>
                <a:gd name="connsiteY24" fmla="*/ 281687 h 672197"/>
                <a:gd name="connsiteX25" fmla="*/ 316051 w 801420"/>
                <a:gd name="connsiteY25" fmla="*/ 273020 h 672197"/>
                <a:gd name="connsiteX26" fmla="*/ 376723 w 801420"/>
                <a:gd name="connsiteY26" fmla="*/ 377028 h 672197"/>
                <a:gd name="connsiteX27" fmla="*/ 576070 w 801420"/>
                <a:gd name="connsiteY27" fmla="*/ 338025 h 672197"/>
                <a:gd name="connsiteX28" fmla="*/ 584738 w 801420"/>
                <a:gd name="connsiteY28" fmla="*/ 273020 h 672197"/>
                <a:gd name="connsiteX29" fmla="*/ 485064 w 801420"/>
                <a:gd name="connsiteY29" fmla="*/ 208015 h 672197"/>
                <a:gd name="connsiteX30" fmla="*/ 402724 w 801420"/>
                <a:gd name="connsiteY30"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450700 h 672197"/>
                <a:gd name="connsiteX12" fmla="*/ 186042 w 801420"/>
                <a:gd name="connsiteY12" fmla="*/ 507037 h 672197"/>
                <a:gd name="connsiteX13" fmla="*/ 64700 w 801420"/>
                <a:gd name="connsiteY13" fmla="*/ 437699 h 672197"/>
                <a:gd name="connsiteX14" fmla="*/ 47365 w 801420"/>
                <a:gd name="connsiteY14" fmla="*/ 416030 h 672197"/>
                <a:gd name="connsiteX15" fmla="*/ 82034 w 801420"/>
                <a:gd name="connsiteY15" fmla="*/ 576375 h 672197"/>
                <a:gd name="connsiteX16" fmla="*/ 480730 w 801420"/>
                <a:gd name="connsiteY16" fmla="*/ 589377 h 672197"/>
                <a:gd name="connsiteX17" fmla="*/ 801420 w 801420"/>
                <a:gd name="connsiteY17" fmla="*/ 368360 h 672197"/>
                <a:gd name="connsiteX18" fmla="*/ 567403 w 801420"/>
                <a:gd name="connsiteY18" fmla="*/ 606711 h 672197"/>
                <a:gd name="connsiteX19" fmla="*/ 311718 w 801420"/>
                <a:gd name="connsiteY19" fmla="*/ 671716 h 672197"/>
                <a:gd name="connsiteX20" fmla="*/ 51699 w 801420"/>
                <a:gd name="connsiteY20" fmla="*/ 624046 h 672197"/>
                <a:gd name="connsiteX21" fmla="*/ 4029 w 801420"/>
                <a:gd name="connsiteY21" fmla="*/ 424698 h 672197"/>
                <a:gd name="connsiteX22" fmla="*/ 112370 w 801420"/>
                <a:gd name="connsiteY22" fmla="*/ 312023 h 672197"/>
                <a:gd name="connsiteX23" fmla="*/ 307384 w 801420"/>
                <a:gd name="connsiteY23" fmla="*/ 208015 h 672197"/>
                <a:gd name="connsiteX24" fmla="*/ 428726 w 801420"/>
                <a:gd name="connsiteY24" fmla="*/ 281687 h 672197"/>
                <a:gd name="connsiteX25" fmla="*/ 316051 w 801420"/>
                <a:gd name="connsiteY25" fmla="*/ 273020 h 672197"/>
                <a:gd name="connsiteX26" fmla="*/ 376723 w 801420"/>
                <a:gd name="connsiteY26" fmla="*/ 377028 h 672197"/>
                <a:gd name="connsiteX27" fmla="*/ 576070 w 801420"/>
                <a:gd name="connsiteY27" fmla="*/ 338025 h 672197"/>
                <a:gd name="connsiteX28" fmla="*/ 584738 w 801420"/>
                <a:gd name="connsiteY28" fmla="*/ 273020 h 672197"/>
                <a:gd name="connsiteX29" fmla="*/ 485064 w 801420"/>
                <a:gd name="connsiteY29" fmla="*/ 208015 h 672197"/>
                <a:gd name="connsiteX30" fmla="*/ 402724 w 801420"/>
                <a:gd name="connsiteY30"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450700 h 672197"/>
                <a:gd name="connsiteX12" fmla="*/ 186042 w 801420"/>
                <a:gd name="connsiteY12" fmla="*/ 507037 h 672197"/>
                <a:gd name="connsiteX13" fmla="*/ 64700 w 801420"/>
                <a:gd name="connsiteY13" fmla="*/ 437699 h 672197"/>
                <a:gd name="connsiteX14" fmla="*/ 47365 w 801420"/>
                <a:gd name="connsiteY14" fmla="*/ 416030 h 672197"/>
                <a:gd name="connsiteX15" fmla="*/ 82034 w 801420"/>
                <a:gd name="connsiteY15" fmla="*/ 576375 h 672197"/>
                <a:gd name="connsiteX16" fmla="*/ 480730 w 801420"/>
                <a:gd name="connsiteY16" fmla="*/ 589377 h 672197"/>
                <a:gd name="connsiteX17" fmla="*/ 801420 w 801420"/>
                <a:gd name="connsiteY17" fmla="*/ 368360 h 672197"/>
                <a:gd name="connsiteX18" fmla="*/ 567403 w 801420"/>
                <a:gd name="connsiteY18" fmla="*/ 606711 h 672197"/>
                <a:gd name="connsiteX19" fmla="*/ 311718 w 801420"/>
                <a:gd name="connsiteY19" fmla="*/ 671716 h 672197"/>
                <a:gd name="connsiteX20" fmla="*/ 51699 w 801420"/>
                <a:gd name="connsiteY20" fmla="*/ 624046 h 672197"/>
                <a:gd name="connsiteX21" fmla="*/ 4029 w 801420"/>
                <a:gd name="connsiteY21" fmla="*/ 424698 h 672197"/>
                <a:gd name="connsiteX22" fmla="*/ 112370 w 801420"/>
                <a:gd name="connsiteY22" fmla="*/ 312023 h 672197"/>
                <a:gd name="connsiteX23" fmla="*/ 307384 w 801420"/>
                <a:gd name="connsiteY23" fmla="*/ 208015 h 672197"/>
                <a:gd name="connsiteX24" fmla="*/ 428726 w 801420"/>
                <a:gd name="connsiteY24" fmla="*/ 281687 h 672197"/>
                <a:gd name="connsiteX25" fmla="*/ 316051 w 801420"/>
                <a:gd name="connsiteY25" fmla="*/ 273020 h 672197"/>
                <a:gd name="connsiteX26" fmla="*/ 376723 w 801420"/>
                <a:gd name="connsiteY26" fmla="*/ 377028 h 672197"/>
                <a:gd name="connsiteX27" fmla="*/ 576070 w 801420"/>
                <a:gd name="connsiteY27" fmla="*/ 338025 h 672197"/>
                <a:gd name="connsiteX28" fmla="*/ 584738 w 801420"/>
                <a:gd name="connsiteY28" fmla="*/ 273020 h 672197"/>
                <a:gd name="connsiteX29" fmla="*/ 485064 w 801420"/>
                <a:gd name="connsiteY29" fmla="*/ 208015 h 672197"/>
                <a:gd name="connsiteX30" fmla="*/ 402724 w 801420"/>
                <a:gd name="connsiteY30" fmla="*/ 86673 h 672197"/>
                <a:gd name="connsiteX0" fmla="*/ 402724 w 801420"/>
                <a:gd name="connsiteY0" fmla="*/ 91412 h 676936"/>
                <a:gd name="connsiteX1" fmla="*/ 506732 w 801420"/>
                <a:gd name="connsiteY1" fmla="*/ 100079 h 676936"/>
                <a:gd name="connsiteX2" fmla="*/ 597739 w 801420"/>
                <a:gd name="connsiteY2" fmla="*/ 69744 h 676936"/>
                <a:gd name="connsiteX3" fmla="*/ 636741 w 801420"/>
                <a:gd name="connsiteY3" fmla="*/ 4739 h 676936"/>
                <a:gd name="connsiteX4" fmla="*/ 697413 w 801420"/>
                <a:gd name="connsiteY4" fmla="*/ 74078 h 676936"/>
                <a:gd name="connsiteX5" fmla="*/ 658410 w 801420"/>
                <a:gd name="connsiteY5" fmla="*/ 204087 h 676936"/>
                <a:gd name="connsiteX6" fmla="*/ 632408 w 801420"/>
                <a:gd name="connsiteY6" fmla="*/ 373099 h 676936"/>
                <a:gd name="connsiteX7" fmla="*/ 472063 w 801420"/>
                <a:gd name="connsiteY7" fmla="*/ 507442 h 676936"/>
                <a:gd name="connsiteX8" fmla="*/ 268381 w 801420"/>
                <a:gd name="connsiteY8" fmla="*/ 355765 h 676936"/>
                <a:gd name="connsiteX9" fmla="*/ 229378 w 801420"/>
                <a:gd name="connsiteY9" fmla="*/ 282093 h 676936"/>
                <a:gd name="connsiteX10" fmla="*/ 164374 w 801420"/>
                <a:gd name="connsiteY10" fmla="*/ 325429 h 676936"/>
                <a:gd name="connsiteX11" fmla="*/ 186042 w 801420"/>
                <a:gd name="connsiteY11" fmla="*/ 455439 h 676936"/>
                <a:gd name="connsiteX12" fmla="*/ 186042 w 801420"/>
                <a:gd name="connsiteY12" fmla="*/ 511776 h 676936"/>
                <a:gd name="connsiteX13" fmla="*/ 64700 w 801420"/>
                <a:gd name="connsiteY13" fmla="*/ 442438 h 676936"/>
                <a:gd name="connsiteX14" fmla="*/ 47365 w 801420"/>
                <a:gd name="connsiteY14" fmla="*/ 420769 h 676936"/>
                <a:gd name="connsiteX15" fmla="*/ 82034 w 801420"/>
                <a:gd name="connsiteY15" fmla="*/ 581114 h 676936"/>
                <a:gd name="connsiteX16" fmla="*/ 480730 w 801420"/>
                <a:gd name="connsiteY16" fmla="*/ 594116 h 676936"/>
                <a:gd name="connsiteX17" fmla="*/ 801420 w 801420"/>
                <a:gd name="connsiteY17" fmla="*/ 373099 h 676936"/>
                <a:gd name="connsiteX18" fmla="*/ 567403 w 801420"/>
                <a:gd name="connsiteY18" fmla="*/ 611450 h 676936"/>
                <a:gd name="connsiteX19" fmla="*/ 311718 w 801420"/>
                <a:gd name="connsiteY19" fmla="*/ 676455 h 676936"/>
                <a:gd name="connsiteX20" fmla="*/ 51699 w 801420"/>
                <a:gd name="connsiteY20" fmla="*/ 628785 h 676936"/>
                <a:gd name="connsiteX21" fmla="*/ 4029 w 801420"/>
                <a:gd name="connsiteY21" fmla="*/ 429437 h 676936"/>
                <a:gd name="connsiteX22" fmla="*/ 112370 w 801420"/>
                <a:gd name="connsiteY22" fmla="*/ 316762 h 676936"/>
                <a:gd name="connsiteX23" fmla="*/ 307384 w 801420"/>
                <a:gd name="connsiteY23" fmla="*/ 212754 h 676936"/>
                <a:gd name="connsiteX24" fmla="*/ 428726 w 801420"/>
                <a:gd name="connsiteY24" fmla="*/ 286426 h 676936"/>
                <a:gd name="connsiteX25" fmla="*/ 316051 w 801420"/>
                <a:gd name="connsiteY25" fmla="*/ 277759 h 676936"/>
                <a:gd name="connsiteX26" fmla="*/ 376723 w 801420"/>
                <a:gd name="connsiteY26" fmla="*/ 381767 h 676936"/>
                <a:gd name="connsiteX27" fmla="*/ 576070 w 801420"/>
                <a:gd name="connsiteY27" fmla="*/ 342764 h 676936"/>
                <a:gd name="connsiteX28" fmla="*/ 584738 w 801420"/>
                <a:gd name="connsiteY28" fmla="*/ 277759 h 676936"/>
                <a:gd name="connsiteX29" fmla="*/ 485064 w 801420"/>
                <a:gd name="connsiteY29" fmla="*/ 212754 h 676936"/>
                <a:gd name="connsiteX30" fmla="*/ 402724 w 801420"/>
                <a:gd name="connsiteY30" fmla="*/ 91412 h 676936"/>
                <a:gd name="connsiteX0" fmla="*/ 402724 w 801420"/>
                <a:gd name="connsiteY0" fmla="*/ 91412 h 676936"/>
                <a:gd name="connsiteX1" fmla="*/ 506732 w 801420"/>
                <a:gd name="connsiteY1" fmla="*/ 100079 h 676936"/>
                <a:gd name="connsiteX2" fmla="*/ 597739 w 801420"/>
                <a:gd name="connsiteY2" fmla="*/ 69744 h 676936"/>
                <a:gd name="connsiteX3" fmla="*/ 636741 w 801420"/>
                <a:gd name="connsiteY3" fmla="*/ 4739 h 676936"/>
                <a:gd name="connsiteX4" fmla="*/ 697413 w 801420"/>
                <a:gd name="connsiteY4" fmla="*/ 74078 h 676936"/>
                <a:gd name="connsiteX5" fmla="*/ 658410 w 801420"/>
                <a:gd name="connsiteY5" fmla="*/ 204087 h 676936"/>
                <a:gd name="connsiteX6" fmla="*/ 632408 w 801420"/>
                <a:gd name="connsiteY6" fmla="*/ 373099 h 676936"/>
                <a:gd name="connsiteX7" fmla="*/ 472063 w 801420"/>
                <a:gd name="connsiteY7" fmla="*/ 507442 h 676936"/>
                <a:gd name="connsiteX8" fmla="*/ 268381 w 801420"/>
                <a:gd name="connsiteY8" fmla="*/ 355765 h 676936"/>
                <a:gd name="connsiteX9" fmla="*/ 229378 w 801420"/>
                <a:gd name="connsiteY9" fmla="*/ 282093 h 676936"/>
                <a:gd name="connsiteX10" fmla="*/ 164374 w 801420"/>
                <a:gd name="connsiteY10" fmla="*/ 325429 h 676936"/>
                <a:gd name="connsiteX11" fmla="*/ 186042 w 801420"/>
                <a:gd name="connsiteY11" fmla="*/ 455439 h 676936"/>
                <a:gd name="connsiteX12" fmla="*/ 186042 w 801420"/>
                <a:gd name="connsiteY12" fmla="*/ 511776 h 676936"/>
                <a:gd name="connsiteX13" fmla="*/ 64700 w 801420"/>
                <a:gd name="connsiteY13" fmla="*/ 442438 h 676936"/>
                <a:gd name="connsiteX14" fmla="*/ 47365 w 801420"/>
                <a:gd name="connsiteY14" fmla="*/ 420769 h 676936"/>
                <a:gd name="connsiteX15" fmla="*/ 82034 w 801420"/>
                <a:gd name="connsiteY15" fmla="*/ 581114 h 676936"/>
                <a:gd name="connsiteX16" fmla="*/ 480730 w 801420"/>
                <a:gd name="connsiteY16" fmla="*/ 594116 h 676936"/>
                <a:gd name="connsiteX17" fmla="*/ 801420 w 801420"/>
                <a:gd name="connsiteY17" fmla="*/ 373099 h 676936"/>
                <a:gd name="connsiteX18" fmla="*/ 567403 w 801420"/>
                <a:gd name="connsiteY18" fmla="*/ 611450 h 676936"/>
                <a:gd name="connsiteX19" fmla="*/ 311718 w 801420"/>
                <a:gd name="connsiteY19" fmla="*/ 676455 h 676936"/>
                <a:gd name="connsiteX20" fmla="*/ 51699 w 801420"/>
                <a:gd name="connsiteY20" fmla="*/ 628785 h 676936"/>
                <a:gd name="connsiteX21" fmla="*/ 4029 w 801420"/>
                <a:gd name="connsiteY21" fmla="*/ 429437 h 676936"/>
                <a:gd name="connsiteX22" fmla="*/ 112370 w 801420"/>
                <a:gd name="connsiteY22" fmla="*/ 316762 h 676936"/>
                <a:gd name="connsiteX23" fmla="*/ 307384 w 801420"/>
                <a:gd name="connsiteY23" fmla="*/ 212754 h 676936"/>
                <a:gd name="connsiteX24" fmla="*/ 428726 w 801420"/>
                <a:gd name="connsiteY24" fmla="*/ 286426 h 676936"/>
                <a:gd name="connsiteX25" fmla="*/ 316051 w 801420"/>
                <a:gd name="connsiteY25" fmla="*/ 277759 h 676936"/>
                <a:gd name="connsiteX26" fmla="*/ 376723 w 801420"/>
                <a:gd name="connsiteY26" fmla="*/ 381767 h 676936"/>
                <a:gd name="connsiteX27" fmla="*/ 576070 w 801420"/>
                <a:gd name="connsiteY27" fmla="*/ 342764 h 676936"/>
                <a:gd name="connsiteX28" fmla="*/ 584738 w 801420"/>
                <a:gd name="connsiteY28" fmla="*/ 277759 h 676936"/>
                <a:gd name="connsiteX29" fmla="*/ 485064 w 801420"/>
                <a:gd name="connsiteY29" fmla="*/ 212754 h 676936"/>
                <a:gd name="connsiteX30" fmla="*/ 402724 w 801420"/>
                <a:gd name="connsiteY30" fmla="*/ 91412 h 676936"/>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450700 h 672197"/>
                <a:gd name="connsiteX12" fmla="*/ 186042 w 801420"/>
                <a:gd name="connsiteY12" fmla="*/ 507037 h 672197"/>
                <a:gd name="connsiteX13" fmla="*/ 64700 w 801420"/>
                <a:gd name="connsiteY13" fmla="*/ 437699 h 672197"/>
                <a:gd name="connsiteX14" fmla="*/ 47365 w 801420"/>
                <a:gd name="connsiteY14" fmla="*/ 416030 h 672197"/>
                <a:gd name="connsiteX15" fmla="*/ 82034 w 801420"/>
                <a:gd name="connsiteY15" fmla="*/ 576375 h 672197"/>
                <a:gd name="connsiteX16" fmla="*/ 480730 w 801420"/>
                <a:gd name="connsiteY16" fmla="*/ 589377 h 672197"/>
                <a:gd name="connsiteX17" fmla="*/ 801420 w 801420"/>
                <a:gd name="connsiteY17" fmla="*/ 368360 h 672197"/>
                <a:gd name="connsiteX18" fmla="*/ 567403 w 801420"/>
                <a:gd name="connsiteY18" fmla="*/ 606711 h 672197"/>
                <a:gd name="connsiteX19" fmla="*/ 311718 w 801420"/>
                <a:gd name="connsiteY19" fmla="*/ 671716 h 672197"/>
                <a:gd name="connsiteX20" fmla="*/ 51699 w 801420"/>
                <a:gd name="connsiteY20" fmla="*/ 624046 h 672197"/>
                <a:gd name="connsiteX21" fmla="*/ 4029 w 801420"/>
                <a:gd name="connsiteY21" fmla="*/ 424698 h 672197"/>
                <a:gd name="connsiteX22" fmla="*/ 112370 w 801420"/>
                <a:gd name="connsiteY22" fmla="*/ 312023 h 672197"/>
                <a:gd name="connsiteX23" fmla="*/ 307384 w 801420"/>
                <a:gd name="connsiteY23" fmla="*/ 208015 h 672197"/>
                <a:gd name="connsiteX24" fmla="*/ 428726 w 801420"/>
                <a:gd name="connsiteY24" fmla="*/ 281687 h 672197"/>
                <a:gd name="connsiteX25" fmla="*/ 316051 w 801420"/>
                <a:gd name="connsiteY25" fmla="*/ 273020 h 672197"/>
                <a:gd name="connsiteX26" fmla="*/ 376723 w 801420"/>
                <a:gd name="connsiteY26" fmla="*/ 377028 h 672197"/>
                <a:gd name="connsiteX27" fmla="*/ 576070 w 801420"/>
                <a:gd name="connsiteY27" fmla="*/ 338025 h 672197"/>
                <a:gd name="connsiteX28" fmla="*/ 584738 w 801420"/>
                <a:gd name="connsiteY28" fmla="*/ 273020 h 672197"/>
                <a:gd name="connsiteX29" fmla="*/ 485064 w 801420"/>
                <a:gd name="connsiteY29" fmla="*/ 208015 h 672197"/>
                <a:gd name="connsiteX30" fmla="*/ 402724 w 801420"/>
                <a:gd name="connsiteY30"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450700 h 672197"/>
                <a:gd name="connsiteX12" fmla="*/ 186042 w 801420"/>
                <a:gd name="connsiteY12" fmla="*/ 507037 h 672197"/>
                <a:gd name="connsiteX13" fmla="*/ 64700 w 801420"/>
                <a:gd name="connsiteY13" fmla="*/ 437699 h 672197"/>
                <a:gd name="connsiteX14" fmla="*/ 47365 w 801420"/>
                <a:gd name="connsiteY14" fmla="*/ 416030 h 672197"/>
                <a:gd name="connsiteX15" fmla="*/ 82034 w 801420"/>
                <a:gd name="connsiteY15" fmla="*/ 576375 h 672197"/>
                <a:gd name="connsiteX16" fmla="*/ 480730 w 801420"/>
                <a:gd name="connsiteY16" fmla="*/ 589377 h 672197"/>
                <a:gd name="connsiteX17" fmla="*/ 801420 w 801420"/>
                <a:gd name="connsiteY17" fmla="*/ 368360 h 672197"/>
                <a:gd name="connsiteX18" fmla="*/ 567403 w 801420"/>
                <a:gd name="connsiteY18" fmla="*/ 606711 h 672197"/>
                <a:gd name="connsiteX19" fmla="*/ 311718 w 801420"/>
                <a:gd name="connsiteY19" fmla="*/ 671716 h 672197"/>
                <a:gd name="connsiteX20" fmla="*/ 51699 w 801420"/>
                <a:gd name="connsiteY20" fmla="*/ 624046 h 672197"/>
                <a:gd name="connsiteX21" fmla="*/ 4029 w 801420"/>
                <a:gd name="connsiteY21" fmla="*/ 424698 h 672197"/>
                <a:gd name="connsiteX22" fmla="*/ 112370 w 801420"/>
                <a:gd name="connsiteY22" fmla="*/ 312023 h 672197"/>
                <a:gd name="connsiteX23" fmla="*/ 307384 w 801420"/>
                <a:gd name="connsiteY23" fmla="*/ 208015 h 672197"/>
                <a:gd name="connsiteX24" fmla="*/ 428726 w 801420"/>
                <a:gd name="connsiteY24" fmla="*/ 281687 h 672197"/>
                <a:gd name="connsiteX25" fmla="*/ 316051 w 801420"/>
                <a:gd name="connsiteY25" fmla="*/ 273020 h 672197"/>
                <a:gd name="connsiteX26" fmla="*/ 376723 w 801420"/>
                <a:gd name="connsiteY26" fmla="*/ 377028 h 672197"/>
                <a:gd name="connsiteX27" fmla="*/ 576070 w 801420"/>
                <a:gd name="connsiteY27" fmla="*/ 338025 h 672197"/>
                <a:gd name="connsiteX28" fmla="*/ 584738 w 801420"/>
                <a:gd name="connsiteY28" fmla="*/ 273020 h 672197"/>
                <a:gd name="connsiteX29" fmla="*/ 485064 w 801420"/>
                <a:gd name="connsiteY29" fmla="*/ 208015 h 672197"/>
                <a:gd name="connsiteX30" fmla="*/ 402724 w 801420"/>
                <a:gd name="connsiteY30"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450700 h 672197"/>
                <a:gd name="connsiteX12" fmla="*/ 186042 w 801420"/>
                <a:gd name="connsiteY12" fmla="*/ 507037 h 672197"/>
                <a:gd name="connsiteX13" fmla="*/ 64700 w 801420"/>
                <a:gd name="connsiteY13" fmla="*/ 437699 h 672197"/>
                <a:gd name="connsiteX14" fmla="*/ 47365 w 801420"/>
                <a:gd name="connsiteY14" fmla="*/ 416030 h 672197"/>
                <a:gd name="connsiteX15" fmla="*/ 82034 w 801420"/>
                <a:gd name="connsiteY15" fmla="*/ 576375 h 672197"/>
                <a:gd name="connsiteX16" fmla="*/ 480730 w 801420"/>
                <a:gd name="connsiteY16" fmla="*/ 589377 h 672197"/>
                <a:gd name="connsiteX17" fmla="*/ 801420 w 801420"/>
                <a:gd name="connsiteY17" fmla="*/ 368360 h 672197"/>
                <a:gd name="connsiteX18" fmla="*/ 567403 w 801420"/>
                <a:gd name="connsiteY18" fmla="*/ 606711 h 672197"/>
                <a:gd name="connsiteX19" fmla="*/ 311718 w 801420"/>
                <a:gd name="connsiteY19" fmla="*/ 671716 h 672197"/>
                <a:gd name="connsiteX20" fmla="*/ 51699 w 801420"/>
                <a:gd name="connsiteY20" fmla="*/ 624046 h 672197"/>
                <a:gd name="connsiteX21" fmla="*/ 4029 w 801420"/>
                <a:gd name="connsiteY21" fmla="*/ 424698 h 672197"/>
                <a:gd name="connsiteX22" fmla="*/ 112370 w 801420"/>
                <a:gd name="connsiteY22" fmla="*/ 312023 h 672197"/>
                <a:gd name="connsiteX23" fmla="*/ 307384 w 801420"/>
                <a:gd name="connsiteY23" fmla="*/ 208015 h 672197"/>
                <a:gd name="connsiteX24" fmla="*/ 428726 w 801420"/>
                <a:gd name="connsiteY24" fmla="*/ 281687 h 672197"/>
                <a:gd name="connsiteX25" fmla="*/ 316051 w 801420"/>
                <a:gd name="connsiteY25" fmla="*/ 273020 h 672197"/>
                <a:gd name="connsiteX26" fmla="*/ 376723 w 801420"/>
                <a:gd name="connsiteY26" fmla="*/ 377028 h 672197"/>
                <a:gd name="connsiteX27" fmla="*/ 576070 w 801420"/>
                <a:gd name="connsiteY27" fmla="*/ 338025 h 672197"/>
                <a:gd name="connsiteX28" fmla="*/ 584738 w 801420"/>
                <a:gd name="connsiteY28" fmla="*/ 273020 h 672197"/>
                <a:gd name="connsiteX29" fmla="*/ 485064 w 801420"/>
                <a:gd name="connsiteY29" fmla="*/ 208015 h 672197"/>
                <a:gd name="connsiteX30" fmla="*/ 402724 w 801420"/>
                <a:gd name="connsiteY30"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450700 h 672197"/>
                <a:gd name="connsiteX12" fmla="*/ 186042 w 801420"/>
                <a:gd name="connsiteY12" fmla="*/ 507037 h 672197"/>
                <a:gd name="connsiteX13" fmla="*/ 47365 w 801420"/>
                <a:gd name="connsiteY13" fmla="*/ 416030 h 672197"/>
                <a:gd name="connsiteX14" fmla="*/ 82034 w 801420"/>
                <a:gd name="connsiteY14" fmla="*/ 576375 h 672197"/>
                <a:gd name="connsiteX15" fmla="*/ 480730 w 801420"/>
                <a:gd name="connsiteY15" fmla="*/ 589377 h 672197"/>
                <a:gd name="connsiteX16" fmla="*/ 801420 w 801420"/>
                <a:gd name="connsiteY16" fmla="*/ 368360 h 672197"/>
                <a:gd name="connsiteX17" fmla="*/ 567403 w 801420"/>
                <a:gd name="connsiteY17" fmla="*/ 606711 h 672197"/>
                <a:gd name="connsiteX18" fmla="*/ 311718 w 801420"/>
                <a:gd name="connsiteY18" fmla="*/ 671716 h 672197"/>
                <a:gd name="connsiteX19" fmla="*/ 51699 w 801420"/>
                <a:gd name="connsiteY19" fmla="*/ 624046 h 672197"/>
                <a:gd name="connsiteX20" fmla="*/ 4029 w 801420"/>
                <a:gd name="connsiteY20" fmla="*/ 424698 h 672197"/>
                <a:gd name="connsiteX21" fmla="*/ 112370 w 801420"/>
                <a:gd name="connsiteY21" fmla="*/ 312023 h 672197"/>
                <a:gd name="connsiteX22" fmla="*/ 307384 w 801420"/>
                <a:gd name="connsiteY22" fmla="*/ 208015 h 672197"/>
                <a:gd name="connsiteX23" fmla="*/ 428726 w 801420"/>
                <a:gd name="connsiteY23" fmla="*/ 281687 h 672197"/>
                <a:gd name="connsiteX24" fmla="*/ 316051 w 801420"/>
                <a:gd name="connsiteY24" fmla="*/ 273020 h 672197"/>
                <a:gd name="connsiteX25" fmla="*/ 376723 w 801420"/>
                <a:gd name="connsiteY25" fmla="*/ 377028 h 672197"/>
                <a:gd name="connsiteX26" fmla="*/ 576070 w 801420"/>
                <a:gd name="connsiteY26" fmla="*/ 338025 h 672197"/>
                <a:gd name="connsiteX27" fmla="*/ 584738 w 801420"/>
                <a:gd name="connsiteY27" fmla="*/ 273020 h 672197"/>
                <a:gd name="connsiteX28" fmla="*/ 485064 w 801420"/>
                <a:gd name="connsiteY28" fmla="*/ 208015 h 672197"/>
                <a:gd name="connsiteX29" fmla="*/ 402724 w 801420"/>
                <a:gd name="connsiteY29"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450700 h 672197"/>
                <a:gd name="connsiteX12" fmla="*/ 186042 w 801420"/>
                <a:gd name="connsiteY12" fmla="*/ 507037 h 672197"/>
                <a:gd name="connsiteX13" fmla="*/ 47365 w 801420"/>
                <a:gd name="connsiteY13" fmla="*/ 416030 h 672197"/>
                <a:gd name="connsiteX14" fmla="*/ 82034 w 801420"/>
                <a:gd name="connsiteY14" fmla="*/ 576375 h 672197"/>
                <a:gd name="connsiteX15" fmla="*/ 480730 w 801420"/>
                <a:gd name="connsiteY15" fmla="*/ 589377 h 672197"/>
                <a:gd name="connsiteX16" fmla="*/ 801420 w 801420"/>
                <a:gd name="connsiteY16" fmla="*/ 368360 h 672197"/>
                <a:gd name="connsiteX17" fmla="*/ 567403 w 801420"/>
                <a:gd name="connsiteY17" fmla="*/ 606711 h 672197"/>
                <a:gd name="connsiteX18" fmla="*/ 311718 w 801420"/>
                <a:gd name="connsiteY18" fmla="*/ 671716 h 672197"/>
                <a:gd name="connsiteX19" fmla="*/ 51699 w 801420"/>
                <a:gd name="connsiteY19" fmla="*/ 624046 h 672197"/>
                <a:gd name="connsiteX20" fmla="*/ 4029 w 801420"/>
                <a:gd name="connsiteY20" fmla="*/ 424698 h 672197"/>
                <a:gd name="connsiteX21" fmla="*/ 112370 w 801420"/>
                <a:gd name="connsiteY21" fmla="*/ 312023 h 672197"/>
                <a:gd name="connsiteX22" fmla="*/ 307384 w 801420"/>
                <a:gd name="connsiteY22" fmla="*/ 208015 h 672197"/>
                <a:gd name="connsiteX23" fmla="*/ 428726 w 801420"/>
                <a:gd name="connsiteY23" fmla="*/ 281687 h 672197"/>
                <a:gd name="connsiteX24" fmla="*/ 316051 w 801420"/>
                <a:gd name="connsiteY24" fmla="*/ 273020 h 672197"/>
                <a:gd name="connsiteX25" fmla="*/ 376723 w 801420"/>
                <a:gd name="connsiteY25" fmla="*/ 377028 h 672197"/>
                <a:gd name="connsiteX26" fmla="*/ 576070 w 801420"/>
                <a:gd name="connsiteY26" fmla="*/ 338025 h 672197"/>
                <a:gd name="connsiteX27" fmla="*/ 584738 w 801420"/>
                <a:gd name="connsiteY27" fmla="*/ 273020 h 672197"/>
                <a:gd name="connsiteX28" fmla="*/ 485064 w 801420"/>
                <a:gd name="connsiteY28" fmla="*/ 208015 h 672197"/>
                <a:gd name="connsiteX29" fmla="*/ 402724 w 801420"/>
                <a:gd name="connsiteY29"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507037 h 672197"/>
                <a:gd name="connsiteX12" fmla="*/ 47365 w 801420"/>
                <a:gd name="connsiteY12" fmla="*/ 416030 h 672197"/>
                <a:gd name="connsiteX13" fmla="*/ 82034 w 801420"/>
                <a:gd name="connsiteY13" fmla="*/ 576375 h 672197"/>
                <a:gd name="connsiteX14" fmla="*/ 480730 w 801420"/>
                <a:gd name="connsiteY14" fmla="*/ 589377 h 672197"/>
                <a:gd name="connsiteX15" fmla="*/ 801420 w 801420"/>
                <a:gd name="connsiteY15" fmla="*/ 368360 h 672197"/>
                <a:gd name="connsiteX16" fmla="*/ 567403 w 801420"/>
                <a:gd name="connsiteY16" fmla="*/ 606711 h 672197"/>
                <a:gd name="connsiteX17" fmla="*/ 311718 w 801420"/>
                <a:gd name="connsiteY17" fmla="*/ 671716 h 672197"/>
                <a:gd name="connsiteX18" fmla="*/ 51699 w 801420"/>
                <a:gd name="connsiteY18" fmla="*/ 624046 h 672197"/>
                <a:gd name="connsiteX19" fmla="*/ 4029 w 801420"/>
                <a:gd name="connsiteY19" fmla="*/ 424698 h 672197"/>
                <a:gd name="connsiteX20" fmla="*/ 112370 w 801420"/>
                <a:gd name="connsiteY20" fmla="*/ 312023 h 672197"/>
                <a:gd name="connsiteX21" fmla="*/ 307384 w 801420"/>
                <a:gd name="connsiteY21" fmla="*/ 208015 h 672197"/>
                <a:gd name="connsiteX22" fmla="*/ 428726 w 801420"/>
                <a:gd name="connsiteY22" fmla="*/ 281687 h 672197"/>
                <a:gd name="connsiteX23" fmla="*/ 316051 w 801420"/>
                <a:gd name="connsiteY23" fmla="*/ 273020 h 672197"/>
                <a:gd name="connsiteX24" fmla="*/ 376723 w 801420"/>
                <a:gd name="connsiteY24" fmla="*/ 377028 h 672197"/>
                <a:gd name="connsiteX25" fmla="*/ 576070 w 801420"/>
                <a:gd name="connsiteY25" fmla="*/ 338025 h 672197"/>
                <a:gd name="connsiteX26" fmla="*/ 584738 w 801420"/>
                <a:gd name="connsiteY26" fmla="*/ 273020 h 672197"/>
                <a:gd name="connsiteX27" fmla="*/ 485064 w 801420"/>
                <a:gd name="connsiteY27" fmla="*/ 208015 h 672197"/>
                <a:gd name="connsiteX28" fmla="*/ 402724 w 801420"/>
                <a:gd name="connsiteY28"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507037 h 672197"/>
                <a:gd name="connsiteX12" fmla="*/ 47365 w 801420"/>
                <a:gd name="connsiteY12" fmla="*/ 416030 h 672197"/>
                <a:gd name="connsiteX13" fmla="*/ 82034 w 801420"/>
                <a:gd name="connsiteY13" fmla="*/ 576375 h 672197"/>
                <a:gd name="connsiteX14" fmla="*/ 480730 w 801420"/>
                <a:gd name="connsiteY14" fmla="*/ 589377 h 672197"/>
                <a:gd name="connsiteX15" fmla="*/ 801420 w 801420"/>
                <a:gd name="connsiteY15" fmla="*/ 368360 h 672197"/>
                <a:gd name="connsiteX16" fmla="*/ 567403 w 801420"/>
                <a:gd name="connsiteY16" fmla="*/ 606711 h 672197"/>
                <a:gd name="connsiteX17" fmla="*/ 311718 w 801420"/>
                <a:gd name="connsiteY17" fmla="*/ 671716 h 672197"/>
                <a:gd name="connsiteX18" fmla="*/ 51699 w 801420"/>
                <a:gd name="connsiteY18" fmla="*/ 624046 h 672197"/>
                <a:gd name="connsiteX19" fmla="*/ 4029 w 801420"/>
                <a:gd name="connsiteY19" fmla="*/ 424698 h 672197"/>
                <a:gd name="connsiteX20" fmla="*/ 112370 w 801420"/>
                <a:gd name="connsiteY20" fmla="*/ 312023 h 672197"/>
                <a:gd name="connsiteX21" fmla="*/ 307384 w 801420"/>
                <a:gd name="connsiteY21" fmla="*/ 208015 h 672197"/>
                <a:gd name="connsiteX22" fmla="*/ 428726 w 801420"/>
                <a:gd name="connsiteY22" fmla="*/ 281687 h 672197"/>
                <a:gd name="connsiteX23" fmla="*/ 316051 w 801420"/>
                <a:gd name="connsiteY23" fmla="*/ 273020 h 672197"/>
                <a:gd name="connsiteX24" fmla="*/ 376723 w 801420"/>
                <a:gd name="connsiteY24" fmla="*/ 377028 h 672197"/>
                <a:gd name="connsiteX25" fmla="*/ 576070 w 801420"/>
                <a:gd name="connsiteY25" fmla="*/ 338025 h 672197"/>
                <a:gd name="connsiteX26" fmla="*/ 584738 w 801420"/>
                <a:gd name="connsiteY26" fmla="*/ 273020 h 672197"/>
                <a:gd name="connsiteX27" fmla="*/ 485064 w 801420"/>
                <a:gd name="connsiteY27" fmla="*/ 208015 h 672197"/>
                <a:gd name="connsiteX28" fmla="*/ 402724 w 801420"/>
                <a:gd name="connsiteY28"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507037 h 672197"/>
                <a:gd name="connsiteX12" fmla="*/ 47365 w 801420"/>
                <a:gd name="connsiteY12" fmla="*/ 416030 h 672197"/>
                <a:gd name="connsiteX13" fmla="*/ 82034 w 801420"/>
                <a:gd name="connsiteY13" fmla="*/ 576375 h 672197"/>
                <a:gd name="connsiteX14" fmla="*/ 480730 w 801420"/>
                <a:gd name="connsiteY14" fmla="*/ 589377 h 672197"/>
                <a:gd name="connsiteX15" fmla="*/ 801420 w 801420"/>
                <a:gd name="connsiteY15" fmla="*/ 368360 h 672197"/>
                <a:gd name="connsiteX16" fmla="*/ 567403 w 801420"/>
                <a:gd name="connsiteY16" fmla="*/ 606711 h 672197"/>
                <a:gd name="connsiteX17" fmla="*/ 311718 w 801420"/>
                <a:gd name="connsiteY17" fmla="*/ 671716 h 672197"/>
                <a:gd name="connsiteX18" fmla="*/ 51699 w 801420"/>
                <a:gd name="connsiteY18" fmla="*/ 624046 h 672197"/>
                <a:gd name="connsiteX19" fmla="*/ 4029 w 801420"/>
                <a:gd name="connsiteY19" fmla="*/ 424698 h 672197"/>
                <a:gd name="connsiteX20" fmla="*/ 112370 w 801420"/>
                <a:gd name="connsiteY20" fmla="*/ 312023 h 672197"/>
                <a:gd name="connsiteX21" fmla="*/ 307384 w 801420"/>
                <a:gd name="connsiteY21" fmla="*/ 208015 h 672197"/>
                <a:gd name="connsiteX22" fmla="*/ 428726 w 801420"/>
                <a:gd name="connsiteY22" fmla="*/ 281687 h 672197"/>
                <a:gd name="connsiteX23" fmla="*/ 316051 w 801420"/>
                <a:gd name="connsiteY23" fmla="*/ 273020 h 672197"/>
                <a:gd name="connsiteX24" fmla="*/ 376723 w 801420"/>
                <a:gd name="connsiteY24" fmla="*/ 377028 h 672197"/>
                <a:gd name="connsiteX25" fmla="*/ 576070 w 801420"/>
                <a:gd name="connsiteY25" fmla="*/ 338025 h 672197"/>
                <a:gd name="connsiteX26" fmla="*/ 584738 w 801420"/>
                <a:gd name="connsiteY26" fmla="*/ 273020 h 672197"/>
                <a:gd name="connsiteX27" fmla="*/ 485064 w 801420"/>
                <a:gd name="connsiteY27" fmla="*/ 208015 h 672197"/>
                <a:gd name="connsiteX28" fmla="*/ 402724 w 801420"/>
                <a:gd name="connsiteY28"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507037 h 672197"/>
                <a:gd name="connsiteX12" fmla="*/ 47365 w 801420"/>
                <a:gd name="connsiteY12" fmla="*/ 416030 h 672197"/>
                <a:gd name="connsiteX13" fmla="*/ 82034 w 801420"/>
                <a:gd name="connsiteY13" fmla="*/ 576375 h 672197"/>
                <a:gd name="connsiteX14" fmla="*/ 480730 w 801420"/>
                <a:gd name="connsiteY14" fmla="*/ 589377 h 672197"/>
                <a:gd name="connsiteX15" fmla="*/ 801420 w 801420"/>
                <a:gd name="connsiteY15" fmla="*/ 368360 h 672197"/>
                <a:gd name="connsiteX16" fmla="*/ 567403 w 801420"/>
                <a:gd name="connsiteY16" fmla="*/ 606711 h 672197"/>
                <a:gd name="connsiteX17" fmla="*/ 311718 w 801420"/>
                <a:gd name="connsiteY17" fmla="*/ 671716 h 672197"/>
                <a:gd name="connsiteX18" fmla="*/ 51699 w 801420"/>
                <a:gd name="connsiteY18" fmla="*/ 624046 h 672197"/>
                <a:gd name="connsiteX19" fmla="*/ 4029 w 801420"/>
                <a:gd name="connsiteY19" fmla="*/ 424698 h 672197"/>
                <a:gd name="connsiteX20" fmla="*/ 112370 w 801420"/>
                <a:gd name="connsiteY20" fmla="*/ 312023 h 672197"/>
                <a:gd name="connsiteX21" fmla="*/ 307384 w 801420"/>
                <a:gd name="connsiteY21" fmla="*/ 208015 h 672197"/>
                <a:gd name="connsiteX22" fmla="*/ 428726 w 801420"/>
                <a:gd name="connsiteY22" fmla="*/ 281687 h 672197"/>
                <a:gd name="connsiteX23" fmla="*/ 316051 w 801420"/>
                <a:gd name="connsiteY23" fmla="*/ 273020 h 672197"/>
                <a:gd name="connsiteX24" fmla="*/ 376723 w 801420"/>
                <a:gd name="connsiteY24" fmla="*/ 377028 h 672197"/>
                <a:gd name="connsiteX25" fmla="*/ 576070 w 801420"/>
                <a:gd name="connsiteY25" fmla="*/ 338025 h 672197"/>
                <a:gd name="connsiteX26" fmla="*/ 584738 w 801420"/>
                <a:gd name="connsiteY26" fmla="*/ 273020 h 672197"/>
                <a:gd name="connsiteX27" fmla="*/ 485064 w 801420"/>
                <a:gd name="connsiteY27" fmla="*/ 208015 h 672197"/>
                <a:gd name="connsiteX28" fmla="*/ 402724 w 801420"/>
                <a:gd name="connsiteY28"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507037 h 672197"/>
                <a:gd name="connsiteX12" fmla="*/ 47365 w 801420"/>
                <a:gd name="connsiteY12" fmla="*/ 416030 h 672197"/>
                <a:gd name="connsiteX13" fmla="*/ 82034 w 801420"/>
                <a:gd name="connsiteY13" fmla="*/ 576375 h 672197"/>
                <a:gd name="connsiteX14" fmla="*/ 480730 w 801420"/>
                <a:gd name="connsiteY14" fmla="*/ 589377 h 672197"/>
                <a:gd name="connsiteX15" fmla="*/ 801420 w 801420"/>
                <a:gd name="connsiteY15" fmla="*/ 368360 h 672197"/>
                <a:gd name="connsiteX16" fmla="*/ 567403 w 801420"/>
                <a:gd name="connsiteY16" fmla="*/ 606711 h 672197"/>
                <a:gd name="connsiteX17" fmla="*/ 311718 w 801420"/>
                <a:gd name="connsiteY17" fmla="*/ 671716 h 672197"/>
                <a:gd name="connsiteX18" fmla="*/ 51699 w 801420"/>
                <a:gd name="connsiteY18" fmla="*/ 624046 h 672197"/>
                <a:gd name="connsiteX19" fmla="*/ 4029 w 801420"/>
                <a:gd name="connsiteY19" fmla="*/ 424698 h 672197"/>
                <a:gd name="connsiteX20" fmla="*/ 112370 w 801420"/>
                <a:gd name="connsiteY20" fmla="*/ 312023 h 672197"/>
                <a:gd name="connsiteX21" fmla="*/ 307384 w 801420"/>
                <a:gd name="connsiteY21" fmla="*/ 208015 h 672197"/>
                <a:gd name="connsiteX22" fmla="*/ 428726 w 801420"/>
                <a:gd name="connsiteY22" fmla="*/ 281687 h 672197"/>
                <a:gd name="connsiteX23" fmla="*/ 316051 w 801420"/>
                <a:gd name="connsiteY23" fmla="*/ 273020 h 672197"/>
                <a:gd name="connsiteX24" fmla="*/ 441728 w 801420"/>
                <a:gd name="connsiteY24" fmla="*/ 398697 h 672197"/>
                <a:gd name="connsiteX25" fmla="*/ 576070 w 801420"/>
                <a:gd name="connsiteY25" fmla="*/ 338025 h 672197"/>
                <a:gd name="connsiteX26" fmla="*/ 584738 w 801420"/>
                <a:gd name="connsiteY26" fmla="*/ 273020 h 672197"/>
                <a:gd name="connsiteX27" fmla="*/ 485064 w 801420"/>
                <a:gd name="connsiteY27" fmla="*/ 208015 h 672197"/>
                <a:gd name="connsiteX28" fmla="*/ 402724 w 801420"/>
                <a:gd name="connsiteY28"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72063 w 801420"/>
                <a:gd name="connsiteY7" fmla="*/ 50270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507037 h 672197"/>
                <a:gd name="connsiteX12" fmla="*/ 47365 w 801420"/>
                <a:gd name="connsiteY12" fmla="*/ 416030 h 672197"/>
                <a:gd name="connsiteX13" fmla="*/ 82034 w 801420"/>
                <a:gd name="connsiteY13" fmla="*/ 576375 h 672197"/>
                <a:gd name="connsiteX14" fmla="*/ 480730 w 801420"/>
                <a:gd name="connsiteY14" fmla="*/ 589377 h 672197"/>
                <a:gd name="connsiteX15" fmla="*/ 801420 w 801420"/>
                <a:gd name="connsiteY15" fmla="*/ 368360 h 672197"/>
                <a:gd name="connsiteX16" fmla="*/ 567403 w 801420"/>
                <a:gd name="connsiteY16" fmla="*/ 606711 h 672197"/>
                <a:gd name="connsiteX17" fmla="*/ 311718 w 801420"/>
                <a:gd name="connsiteY17" fmla="*/ 671716 h 672197"/>
                <a:gd name="connsiteX18" fmla="*/ 51699 w 801420"/>
                <a:gd name="connsiteY18" fmla="*/ 624046 h 672197"/>
                <a:gd name="connsiteX19" fmla="*/ 4029 w 801420"/>
                <a:gd name="connsiteY19" fmla="*/ 424698 h 672197"/>
                <a:gd name="connsiteX20" fmla="*/ 112370 w 801420"/>
                <a:gd name="connsiteY20" fmla="*/ 312023 h 672197"/>
                <a:gd name="connsiteX21" fmla="*/ 307384 w 801420"/>
                <a:gd name="connsiteY21" fmla="*/ 208015 h 672197"/>
                <a:gd name="connsiteX22" fmla="*/ 428726 w 801420"/>
                <a:gd name="connsiteY22" fmla="*/ 281687 h 672197"/>
                <a:gd name="connsiteX23" fmla="*/ 316051 w 801420"/>
                <a:gd name="connsiteY23" fmla="*/ 273020 h 672197"/>
                <a:gd name="connsiteX24" fmla="*/ 441728 w 801420"/>
                <a:gd name="connsiteY24" fmla="*/ 398697 h 672197"/>
                <a:gd name="connsiteX25" fmla="*/ 576070 w 801420"/>
                <a:gd name="connsiteY25" fmla="*/ 338025 h 672197"/>
                <a:gd name="connsiteX26" fmla="*/ 584738 w 801420"/>
                <a:gd name="connsiteY26" fmla="*/ 273020 h 672197"/>
                <a:gd name="connsiteX27" fmla="*/ 485064 w 801420"/>
                <a:gd name="connsiteY27" fmla="*/ 208015 h 672197"/>
                <a:gd name="connsiteX28" fmla="*/ 402724 w 801420"/>
                <a:gd name="connsiteY28"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33060 w 801420"/>
                <a:gd name="connsiteY7" fmla="*/ 46803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507037 h 672197"/>
                <a:gd name="connsiteX12" fmla="*/ 47365 w 801420"/>
                <a:gd name="connsiteY12" fmla="*/ 416030 h 672197"/>
                <a:gd name="connsiteX13" fmla="*/ 82034 w 801420"/>
                <a:gd name="connsiteY13" fmla="*/ 576375 h 672197"/>
                <a:gd name="connsiteX14" fmla="*/ 480730 w 801420"/>
                <a:gd name="connsiteY14" fmla="*/ 589377 h 672197"/>
                <a:gd name="connsiteX15" fmla="*/ 801420 w 801420"/>
                <a:gd name="connsiteY15" fmla="*/ 368360 h 672197"/>
                <a:gd name="connsiteX16" fmla="*/ 567403 w 801420"/>
                <a:gd name="connsiteY16" fmla="*/ 606711 h 672197"/>
                <a:gd name="connsiteX17" fmla="*/ 311718 w 801420"/>
                <a:gd name="connsiteY17" fmla="*/ 671716 h 672197"/>
                <a:gd name="connsiteX18" fmla="*/ 51699 w 801420"/>
                <a:gd name="connsiteY18" fmla="*/ 624046 h 672197"/>
                <a:gd name="connsiteX19" fmla="*/ 4029 w 801420"/>
                <a:gd name="connsiteY19" fmla="*/ 424698 h 672197"/>
                <a:gd name="connsiteX20" fmla="*/ 112370 w 801420"/>
                <a:gd name="connsiteY20" fmla="*/ 312023 h 672197"/>
                <a:gd name="connsiteX21" fmla="*/ 307384 w 801420"/>
                <a:gd name="connsiteY21" fmla="*/ 208015 h 672197"/>
                <a:gd name="connsiteX22" fmla="*/ 428726 w 801420"/>
                <a:gd name="connsiteY22" fmla="*/ 281687 h 672197"/>
                <a:gd name="connsiteX23" fmla="*/ 316051 w 801420"/>
                <a:gd name="connsiteY23" fmla="*/ 273020 h 672197"/>
                <a:gd name="connsiteX24" fmla="*/ 441728 w 801420"/>
                <a:gd name="connsiteY24" fmla="*/ 398697 h 672197"/>
                <a:gd name="connsiteX25" fmla="*/ 576070 w 801420"/>
                <a:gd name="connsiteY25" fmla="*/ 338025 h 672197"/>
                <a:gd name="connsiteX26" fmla="*/ 584738 w 801420"/>
                <a:gd name="connsiteY26" fmla="*/ 273020 h 672197"/>
                <a:gd name="connsiteX27" fmla="*/ 485064 w 801420"/>
                <a:gd name="connsiteY27" fmla="*/ 208015 h 672197"/>
                <a:gd name="connsiteX28" fmla="*/ 402724 w 801420"/>
                <a:gd name="connsiteY28" fmla="*/ 86673 h 672197"/>
                <a:gd name="connsiteX0" fmla="*/ 402724 w 801420"/>
                <a:gd name="connsiteY0" fmla="*/ 86673 h 672197"/>
                <a:gd name="connsiteX1" fmla="*/ 506732 w 801420"/>
                <a:gd name="connsiteY1" fmla="*/ 95340 h 672197"/>
                <a:gd name="connsiteX2" fmla="*/ 597739 w 801420"/>
                <a:gd name="connsiteY2" fmla="*/ 65005 h 672197"/>
                <a:gd name="connsiteX3" fmla="*/ 636741 w 801420"/>
                <a:gd name="connsiteY3" fmla="*/ 0 h 672197"/>
                <a:gd name="connsiteX4" fmla="*/ 697413 w 801420"/>
                <a:gd name="connsiteY4" fmla="*/ 69339 h 672197"/>
                <a:gd name="connsiteX5" fmla="*/ 658410 w 801420"/>
                <a:gd name="connsiteY5" fmla="*/ 199348 h 672197"/>
                <a:gd name="connsiteX6" fmla="*/ 632408 w 801420"/>
                <a:gd name="connsiteY6" fmla="*/ 368360 h 672197"/>
                <a:gd name="connsiteX7" fmla="*/ 433060 w 801420"/>
                <a:gd name="connsiteY7" fmla="*/ 468033 h 672197"/>
                <a:gd name="connsiteX8" fmla="*/ 268381 w 801420"/>
                <a:gd name="connsiteY8" fmla="*/ 351026 h 672197"/>
                <a:gd name="connsiteX9" fmla="*/ 229378 w 801420"/>
                <a:gd name="connsiteY9" fmla="*/ 277354 h 672197"/>
                <a:gd name="connsiteX10" fmla="*/ 164374 w 801420"/>
                <a:gd name="connsiteY10" fmla="*/ 320690 h 672197"/>
                <a:gd name="connsiteX11" fmla="*/ 186042 w 801420"/>
                <a:gd name="connsiteY11" fmla="*/ 507037 h 672197"/>
                <a:gd name="connsiteX12" fmla="*/ 47365 w 801420"/>
                <a:gd name="connsiteY12" fmla="*/ 416030 h 672197"/>
                <a:gd name="connsiteX13" fmla="*/ 82034 w 801420"/>
                <a:gd name="connsiteY13" fmla="*/ 576375 h 672197"/>
                <a:gd name="connsiteX14" fmla="*/ 480730 w 801420"/>
                <a:gd name="connsiteY14" fmla="*/ 589377 h 672197"/>
                <a:gd name="connsiteX15" fmla="*/ 801420 w 801420"/>
                <a:gd name="connsiteY15" fmla="*/ 368360 h 672197"/>
                <a:gd name="connsiteX16" fmla="*/ 567403 w 801420"/>
                <a:gd name="connsiteY16" fmla="*/ 606711 h 672197"/>
                <a:gd name="connsiteX17" fmla="*/ 311718 w 801420"/>
                <a:gd name="connsiteY17" fmla="*/ 671716 h 672197"/>
                <a:gd name="connsiteX18" fmla="*/ 51699 w 801420"/>
                <a:gd name="connsiteY18" fmla="*/ 624046 h 672197"/>
                <a:gd name="connsiteX19" fmla="*/ 4029 w 801420"/>
                <a:gd name="connsiteY19" fmla="*/ 424698 h 672197"/>
                <a:gd name="connsiteX20" fmla="*/ 112370 w 801420"/>
                <a:gd name="connsiteY20" fmla="*/ 312023 h 672197"/>
                <a:gd name="connsiteX21" fmla="*/ 307384 w 801420"/>
                <a:gd name="connsiteY21" fmla="*/ 208015 h 672197"/>
                <a:gd name="connsiteX22" fmla="*/ 428726 w 801420"/>
                <a:gd name="connsiteY22" fmla="*/ 281687 h 672197"/>
                <a:gd name="connsiteX23" fmla="*/ 316051 w 801420"/>
                <a:gd name="connsiteY23" fmla="*/ 273020 h 672197"/>
                <a:gd name="connsiteX24" fmla="*/ 441728 w 801420"/>
                <a:gd name="connsiteY24" fmla="*/ 398697 h 672197"/>
                <a:gd name="connsiteX25" fmla="*/ 576070 w 801420"/>
                <a:gd name="connsiteY25" fmla="*/ 338025 h 672197"/>
                <a:gd name="connsiteX26" fmla="*/ 584738 w 801420"/>
                <a:gd name="connsiteY26" fmla="*/ 273020 h 672197"/>
                <a:gd name="connsiteX27" fmla="*/ 485064 w 801420"/>
                <a:gd name="connsiteY27" fmla="*/ 208015 h 672197"/>
                <a:gd name="connsiteX28" fmla="*/ 402724 w 801420"/>
                <a:gd name="connsiteY28" fmla="*/ 86673 h 67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1420" h="672197">
                  <a:moveTo>
                    <a:pt x="402724" y="86673"/>
                  </a:moveTo>
                  <a:cubicBezTo>
                    <a:pt x="428004" y="33225"/>
                    <a:pt x="474230" y="98951"/>
                    <a:pt x="506732" y="95340"/>
                  </a:cubicBezTo>
                  <a:cubicBezTo>
                    <a:pt x="539234" y="91729"/>
                    <a:pt x="584738" y="86673"/>
                    <a:pt x="597739" y="65005"/>
                  </a:cubicBezTo>
                  <a:lnTo>
                    <a:pt x="636741" y="0"/>
                  </a:lnTo>
                  <a:cubicBezTo>
                    <a:pt x="653353" y="722"/>
                    <a:pt x="693801" y="36114"/>
                    <a:pt x="697413" y="69339"/>
                  </a:cubicBezTo>
                  <a:cubicBezTo>
                    <a:pt x="701025" y="102564"/>
                    <a:pt x="669244" y="149511"/>
                    <a:pt x="658410" y="199348"/>
                  </a:cubicBezTo>
                  <a:cubicBezTo>
                    <a:pt x="647576" y="249185"/>
                    <a:pt x="669966" y="323579"/>
                    <a:pt x="632408" y="368360"/>
                  </a:cubicBezTo>
                  <a:cubicBezTo>
                    <a:pt x="594850" y="413141"/>
                    <a:pt x="521177" y="453587"/>
                    <a:pt x="433060" y="468033"/>
                  </a:cubicBezTo>
                  <a:cubicBezTo>
                    <a:pt x="344943" y="482479"/>
                    <a:pt x="302328" y="382806"/>
                    <a:pt x="268381" y="351026"/>
                  </a:cubicBezTo>
                  <a:cubicBezTo>
                    <a:pt x="234434" y="319246"/>
                    <a:pt x="242378" y="282410"/>
                    <a:pt x="229378" y="277354"/>
                  </a:cubicBezTo>
                  <a:cubicBezTo>
                    <a:pt x="216378" y="272298"/>
                    <a:pt x="171597" y="282410"/>
                    <a:pt x="164374" y="320690"/>
                  </a:cubicBezTo>
                  <a:cubicBezTo>
                    <a:pt x="157151" y="358971"/>
                    <a:pt x="231545" y="478146"/>
                    <a:pt x="186042" y="507037"/>
                  </a:cubicBezTo>
                  <a:cubicBezTo>
                    <a:pt x="140539" y="535928"/>
                    <a:pt x="64700" y="404474"/>
                    <a:pt x="47365" y="416030"/>
                  </a:cubicBezTo>
                  <a:cubicBezTo>
                    <a:pt x="30030" y="427586"/>
                    <a:pt x="9807" y="547484"/>
                    <a:pt x="82034" y="576375"/>
                  </a:cubicBezTo>
                  <a:cubicBezTo>
                    <a:pt x="154261" y="605266"/>
                    <a:pt x="262603" y="681829"/>
                    <a:pt x="480730" y="589377"/>
                  </a:cubicBezTo>
                  <a:cubicBezTo>
                    <a:pt x="698857" y="496925"/>
                    <a:pt x="643964" y="456478"/>
                    <a:pt x="801420" y="368360"/>
                  </a:cubicBezTo>
                  <a:lnTo>
                    <a:pt x="567403" y="606711"/>
                  </a:lnTo>
                  <a:cubicBezTo>
                    <a:pt x="485786" y="657270"/>
                    <a:pt x="397669" y="668827"/>
                    <a:pt x="311718" y="671716"/>
                  </a:cubicBezTo>
                  <a:cubicBezTo>
                    <a:pt x="225767" y="674605"/>
                    <a:pt x="102980" y="665216"/>
                    <a:pt x="51699" y="624046"/>
                  </a:cubicBezTo>
                  <a:cubicBezTo>
                    <a:pt x="418" y="582876"/>
                    <a:pt x="-6083" y="476702"/>
                    <a:pt x="4029" y="424698"/>
                  </a:cubicBezTo>
                  <a:cubicBezTo>
                    <a:pt x="14141" y="372694"/>
                    <a:pt x="61811" y="348137"/>
                    <a:pt x="112370" y="312023"/>
                  </a:cubicBezTo>
                  <a:cubicBezTo>
                    <a:pt x="162929" y="275909"/>
                    <a:pt x="254658" y="213071"/>
                    <a:pt x="307384" y="208015"/>
                  </a:cubicBezTo>
                  <a:cubicBezTo>
                    <a:pt x="360110" y="202959"/>
                    <a:pt x="427282" y="270853"/>
                    <a:pt x="428726" y="281687"/>
                  </a:cubicBezTo>
                  <a:cubicBezTo>
                    <a:pt x="430170" y="292521"/>
                    <a:pt x="313884" y="253518"/>
                    <a:pt x="316051" y="273020"/>
                  </a:cubicBezTo>
                  <a:cubicBezTo>
                    <a:pt x="318218" y="292522"/>
                    <a:pt x="398392" y="387863"/>
                    <a:pt x="441728" y="398697"/>
                  </a:cubicBezTo>
                  <a:lnTo>
                    <a:pt x="576070" y="338025"/>
                  </a:lnTo>
                  <a:lnTo>
                    <a:pt x="584738" y="273020"/>
                  </a:lnTo>
                  <a:lnTo>
                    <a:pt x="485064" y="208015"/>
                  </a:lnTo>
                  <a:cubicBezTo>
                    <a:pt x="454728" y="176957"/>
                    <a:pt x="377444" y="140121"/>
                    <a:pt x="402724" y="86673"/>
                  </a:cubicBezTo>
                  <a:close/>
                </a:path>
              </a:pathLst>
            </a:custGeom>
            <a:solidFill>
              <a:schemeClr val="accent3">
                <a:lumMod val="40000"/>
                <a:lumOff val="60000"/>
              </a:schemeClr>
            </a:solidFill>
            <a:ln>
              <a:noFill/>
            </a:ln>
            <a:effectLst>
              <a:innerShdw blurRad="50800">
                <a:prstClr val="black">
                  <a:alpha val="2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2765093" y="4179170"/>
              <a:ext cx="1274202" cy="856179"/>
            </a:xfrm>
            <a:custGeom>
              <a:avLst/>
              <a:gdLst>
                <a:gd name="connsiteX0" fmla="*/ 1001486 w 1208314"/>
                <a:gd name="connsiteY0" fmla="*/ 0 h 838200"/>
                <a:gd name="connsiteX1" fmla="*/ 1208314 w 1208314"/>
                <a:gd name="connsiteY1" fmla="*/ 76200 h 838200"/>
                <a:gd name="connsiteX2" fmla="*/ 1186543 w 1208314"/>
                <a:gd name="connsiteY2" fmla="*/ 348343 h 838200"/>
                <a:gd name="connsiteX3" fmla="*/ 1001486 w 1208314"/>
                <a:gd name="connsiteY3" fmla="*/ 631371 h 838200"/>
                <a:gd name="connsiteX4" fmla="*/ 642257 w 1208314"/>
                <a:gd name="connsiteY4" fmla="*/ 772885 h 838200"/>
                <a:gd name="connsiteX5" fmla="*/ 522514 w 1208314"/>
                <a:gd name="connsiteY5" fmla="*/ 816428 h 838200"/>
                <a:gd name="connsiteX6" fmla="*/ 468086 w 1208314"/>
                <a:gd name="connsiteY6" fmla="*/ 838200 h 838200"/>
                <a:gd name="connsiteX7" fmla="*/ 108857 w 1208314"/>
                <a:gd name="connsiteY7" fmla="*/ 740228 h 838200"/>
                <a:gd name="connsiteX8" fmla="*/ 0 w 1208314"/>
                <a:gd name="connsiteY8" fmla="*/ 457200 h 838200"/>
                <a:gd name="connsiteX9" fmla="*/ 108857 w 1208314"/>
                <a:gd name="connsiteY9" fmla="*/ 228600 h 838200"/>
                <a:gd name="connsiteX10" fmla="*/ 195943 w 1208314"/>
                <a:gd name="connsiteY10" fmla="*/ 195943 h 838200"/>
                <a:gd name="connsiteX11" fmla="*/ 598714 w 1208314"/>
                <a:gd name="connsiteY11" fmla="*/ 130628 h 838200"/>
                <a:gd name="connsiteX12" fmla="*/ 674914 w 1208314"/>
                <a:gd name="connsiteY12" fmla="*/ 228600 h 838200"/>
                <a:gd name="connsiteX13" fmla="*/ 250371 w 1208314"/>
                <a:gd name="connsiteY13" fmla="*/ 239485 h 838200"/>
                <a:gd name="connsiteX14" fmla="*/ 130628 w 1208314"/>
                <a:gd name="connsiteY14" fmla="*/ 522514 h 838200"/>
                <a:gd name="connsiteX15" fmla="*/ 446314 w 1208314"/>
                <a:gd name="connsiteY15" fmla="*/ 729343 h 838200"/>
                <a:gd name="connsiteX16" fmla="*/ 1023257 w 1208314"/>
                <a:gd name="connsiteY16" fmla="*/ 424543 h 838200"/>
                <a:gd name="connsiteX17" fmla="*/ 1001486 w 1208314"/>
                <a:gd name="connsiteY17" fmla="*/ 0 h 838200"/>
                <a:gd name="connsiteX0" fmla="*/ 1001486 w 1208314"/>
                <a:gd name="connsiteY0" fmla="*/ 0 h 817005"/>
                <a:gd name="connsiteX1" fmla="*/ 1208314 w 1208314"/>
                <a:gd name="connsiteY1" fmla="*/ 76200 h 817005"/>
                <a:gd name="connsiteX2" fmla="*/ 1186543 w 1208314"/>
                <a:gd name="connsiteY2" fmla="*/ 348343 h 817005"/>
                <a:gd name="connsiteX3" fmla="*/ 1001486 w 1208314"/>
                <a:gd name="connsiteY3" fmla="*/ 631371 h 817005"/>
                <a:gd name="connsiteX4" fmla="*/ 642257 w 1208314"/>
                <a:gd name="connsiteY4" fmla="*/ 772885 h 817005"/>
                <a:gd name="connsiteX5" fmla="*/ 522514 w 1208314"/>
                <a:gd name="connsiteY5" fmla="*/ 816428 h 817005"/>
                <a:gd name="connsiteX6" fmla="*/ 108857 w 1208314"/>
                <a:gd name="connsiteY6" fmla="*/ 740228 h 817005"/>
                <a:gd name="connsiteX7" fmla="*/ 0 w 1208314"/>
                <a:gd name="connsiteY7" fmla="*/ 457200 h 817005"/>
                <a:gd name="connsiteX8" fmla="*/ 108857 w 1208314"/>
                <a:gd name="connsiteY8" fmla="*/ 228600 h 817005"/>
                <a:gd name="connsiteX9" fmla="*/ 195943 w 1208314"/>
                <a:gd name="connsiteY9" fmla="*/ 195943 h 817005"/>
                <a:gd name="connsiteX10" fmla="*/ 598714 w 1208314"/>
                <a:gd name="connsiteY10" fmla="*/ 130628 h 817005"/>
                <a:gd name="connsiteX11" fmla="*/ 674914 w 1208314"/>
                <a:gd name="connsiteY11" fmla="*/ 228600 h 817005"/>
                <a:gd name="connsiteX12" fmla="*/ 250371 w 1208314"/>
                <a:gd name="connsiteY12" fmla="*/ 239485 h 817005"/>
                <a:gd name="connsiteX13" fmla="*/ 130628 w 1208314"/>
                <a:gd name="connsiteY13" fmla="*/ 522514 h 817005"/>
                <a:gd name="connsiteX14" fmla="*/ 446314 w 1208314"/>
                <a:gd name="connsiteY14" fmla="*/ 729343 h 817005"/>
                <a:gd name="connsiteX15" fmla="*/ 1023257 w 1208314"/>
                <a:gd name="connsiteY15" fmla="*/ 424543 h 817005"/>
                <a:gd name="connsiteX16" fmla="*/ 1001486 w 1208314"/>
                <a:gd name="connsiteY16" fmla="*/ 0 h 817005"/>
                <a:gd name="connsiteX0" fmla="*/ 1001486 w 1208314"/>
                <a:gd name="connsiteY0" fmla="*/ 0 h 816428"/>
                <a:gd name="connsiteX1" fmla="*/ 1208314 w 1208314"/>
                <a:gd name="connsiteY1" fmla="*/ 76200 h 816428"/>
                <a:gd name="connsiteX2" fmla="*/ 1186543 w 1208314"/>
                <a:gd name="connsiteY2" fmla="*/ 348343 h 816428"/>
                <a:gd name="connsiteX3" fmla="*/ 1001486 w 1208314"/>
                <a:gd name="connsiteY3" fmla="*/ 631371 h 816428"/>
                <a:gd name="connsiteX4" fmla="*/ 522514 w 1208314"/>
                <a:gd name="connsiteY4" fmla="*/ 816428 h 816428"/>
                <a:gd name="connsiteX5" fmla="*/ 108857 w 1208314"/>
                <a:gd name="connsiteY5" fmla="*/ 740228 h 816428"/>
                <a:gd name="connsiteX6" fmla="*/ 0 w 1208314"/>
                <a:gd name="connsiteY6" fmla="*/ 457200 h 816428"/>
                <a:gd name="connsiteX7" fmla="*/ 108857 w 1208314"/>
                <a:gd name="connsiteY7" fmla="*/ 228600 h 816428"/>
                <a:gd name="connsiteX8" fmla="*/ 195943 w 1208314"/>
                <a:gd name="connsiteY8" fmla="*/ 195943 h 816428"/>
                <a:gd name="connsiteX9" fmla="*/ 598714 w 1208314"/>
                <a:gd name="connsiteY9" fmla="*/ 130628 h 816428"/>
                <a:gd name="connsiteX10" fmla="*/ 674914 w 1208314"/>
                <a:gd name="connsiteY10" fmla="*/ 228600 h 816428"/>
                <a:gd name="connsiteX11" fmla="*/ 250371 w 1208314"/>
                <a:gd name="connsiteY11" fmla="*/ 239485 h 816428"/>
                <a:gd name="connsiteX12" fmla="*/ 130628 w 1208314"/>
                <a:gd name="connsiteY12" fmla="*/ 522514 h 816428"/>
                <a:gd name="connsiteX13" fmla="*/ 446314 w 1208314"/>
                <a:gd name="connsiteY13" fmla="*/ 729343 h 816428"/>
                <a:gd name="connsiteX14" fmla="*/ 1023257 w 1208314"/>
                <a:gd name="connsiteY14" fmla="*/ 424543 h 816428"/>
                <a:gd name="connsiteX15" fmla="*/ 1001486 w 1208314"/>
                <a:gd name="connsiteY15" fmla="*/ 0 h 816428"/>
                <a:gd name="connsiteX0" fmla="*/ 1001486 w 1208314"/>
                <a:gd name="connsiteY0" fmla="*/ 0 h 821269"/>
                <a:gd name="connsiteX1" fmla="*/ 1208314 w 1208314"/>
                <a:gd name="connsiteY1" fmla="*/ 76200 h 821269"/>
                <a:gd name="connsiteX2" fmla="*/ 1186543 w 1208314"/>
                <a:gd name="connsiteY2" fmla="*/ 348343 h 821269"/>
                <a:gd name="connsiteX3" fmla="*/ 1001486 w 1208314"/>
                <a:gd name="connsiteY3" fmla="*/ 631371 h 821269"/>
                <a:gd name="connsiteX4" fmla="*/ 522514 w 1208314"/>
                <a:gd name="connsiteY4" fmla="*/ 816428 h 821269"/>
                <a:gd name="connsiteX5" fmla="*/ 108857 w 1208314"/>
                <a:gd name="connsiteY5" fmla="*/ 740228 h 821269"/>
                <a:gd name="connsiteX6" fmla="*/ 0 w 1208314"/>
                <a:gd name="connsiteY6" fmla="*/ 457200 h 821269"/>
                <a:gd name="connsiteX7" fmla="*/ 108857 w 1208314"/>
                <a:gd name="connsiteY7" fmla="*/ 228600 h 821269"/>
                <a:gd name="connsiteX8" fmla="*/ 195943 w 1208314"/>
                <a:gd name="connsiteY8" fmla="*/ 195943 h 821269"/>
                <a:gd name="connsiteX9" fmla="*/ 598714 w 1208314"/>
                <a:gd name="connsiteY9" fmla="*/ 130628 h 821269"/>
                <a:gd name="connsiteX10" fmla="*/ 674914 w 1208314"/>
                <a:gd name="connsiteY10" fmla="*/ 228600 h 821269"/>
                <a:gd name="connsiteX11" fmla="*/ 250371 w 1208314"/>
                <a:gd name="connsiteY11" fmla="*/ 239485 h 821269"/>
                <a:gd name="connsiteX12" fmla="*/ 130628 w 1208314"/>
                <a:gd name="connsiteY12" fmla="*/ 522514 h 821269"/>
                <a:gd name="connsiteX13" fmla="*/ 446314 w 1208314"/>
                <a:gd name="connsiteY13" fmla="*/ 729343 h 821269"/>
                <a:gd name="connsiteX14" fmla="*/ 1023257 w 1208314"/>
                <a:gd name="connsiteY14" fmla="*/ 424543 h 821269"/>
                <a:gd name="connsiteX15" fmla="*/ 1001486 w 1208314"/>
                <a:gd name="connsiteY15" fmla="*/ 0 h 821269"/>
                <a:gd name="connsiteX0" fmla="*/ 1001486 w 1208314"/>
                <a:gd name="connsiteY0" fmla="*/ 0 h 825803"/>
                <a:gd name="connsiteX1" fmla="*/ 1208314 w 1208314"/>
                <a:gd name="connsiteY1" fmla="*/ 76200 h 825803"/>
                <a:gd name="connsiteX2" fmla="*/ 1186543 w 1208314"/>
                <a:gd name="connsiteY2" fmla="*/ 348343 h 825803"/>
                <a:gd name="connsiteX3" fmla="*/ 1001486 w 1208314"/>
                <a:gd name="connsiteY3" fmla="*/ 631371 h 825803"/>
                <a:gd name="connsiteX4" fmla="*/ 522514 w 1208314"/>
                <a:gd name="connsiteY4" fmla="*/ 816428 h 825803"/>
                <a:gd name="connsiteX5" fmla="*/ 108857 w 1208314"/>
                <a:gd name="connsiteY5" fmla="*/ 740228 h 825803"/>
                <a:gd name="connsiteX6" fmla="*/ 0 w 1208314"/>
                <a:gd name="connsiteY6" fmla="*/ 457200 h 825803"/>
                <a:gd name="connsiteX7" fmla="*/ 108857 w 1208314"/>
                <a:gd name="connsiteY7" fmla="*/ 228600 h 825803"/>
                <a:gd name="connsiteX8" fmla="*/ 195943 w 1208314"/>
                <a:gd name="connsiteY8" fmla="*/ 195943 h 825803"/>
                <a:gd name="connsiteX9" fmla="*/ 598714 w 1208314"/>
                <a:gd name="connsiteY9" fmla="*/ 130628 h 825803"/>
                <a:gd name="connsiteX10" fmla="*/ 674914 w 1208314"/>
                <a:gd name="connsiteY10" fmla="*/ 228600 h 825803"/>
                <a:gd name="connsiteX11" fmla="*/ 250371 w 1208314"/>
                <a:gd name="connsiteY11" fmla="*/ 239485 h 825803"/>
                <a:gd name="connsiteX12" fmla="*/ 130628 w 1208314"/>
                <a:gd name="connsiteY12" fmla="*/ 522514 h 825803"/>
                <a:gd name="connsiteX13" fmla="*/ 446314 w 1208314"/>
                <a:gd name="connsiteY13" fmla="*/ 729343 h 825803"/>
                <a:gd name="connsiteX14" fmla="*/ 1023257 w 1208314"/>
                <a:gd name="connsiteY14" fmla="*/ 424543 h 825803"/>
                <a:gd name="connsiteX15" fmla="*/ 1001486 w 1208314"/>
                <a:gd name="connsiteY15" fmla="*/ 0 h 825803"/>
                <a:gd name="connsiteX0" fmla="*/ 1008610 w 1215438"/>
                <a:gd name="connsiteY0" fmla="*/ 0 h 825803"/>
                <a:gd name="connsiteX1" fmla="*/ 1215438 w 1215438"/>
                <a:gd name="connsiteY1" fmla="*/ 76200 h 825803"/>
                <a:gd name="connsiteX2" fmla="*/ 1193667 w 1215438"/>
                <a:gd name="connsiteY2" fmla="*/ 348343 h 825803"/>
                <a:gd name="connsiteX3" fmla="*/ 1008610 w 1215438"/>
                <a:gd name="connsiteY3" fmla="*/ 631371 h 825803"/>
                <a:gd name="connsiteX4" fmla="*/ 529638 w 1215438"/>
                <a:gd name="connsiteY4" fmla="*/ 816428 h 825803"/>
                <a:gd name="connsiteX5" fmla="*/ 115981 w 1215438"/>
                <a:gd name="connsiteY5" fmla="*/ 740228 h 825803"/>
                <a:gd name="connsiteX6" fmla="*/ 7124 w 1215438"/>
                <a:gd name="connsiteY6" fmla="*/ 457200 h 825803"/>
                <a:gd name="connsiteX7" fmla="*/ 115981 w 1215438"/>
                <a:gd name="connsiteY7" fmla="*/ 228600 h 825803"/>
                <a:gd name="connsiteX8" fmla="*/ 203067 w 1215438"/>
                <a:gd name="connsiteY8" fmla="*/ 195943 h 825803"/>
                <a:gd name="connsiteX9" fmla="*/ 605838 w 1215438"/>
                <a:gd name="connsiteY9" fmla="*/ 130628 h 825803"/>
                <a:gd name="connsiteX10" fmla="*/ 682038 w 1215438"/>
                <a:gd name="connsiteY10" fmla="*/ 228600 h 825803"/>
                <a:gd name="connsiteX11" fmla="*/ 257495 w 1215438"/>
                <a:gd name="connsiteY11" fmla="*/ 239485 h 825803"/>
                <a:gd name="connsiteX12" fmla="*/ 137752 w 1215438"/>
                <a:gd name="connsiteY12" fmla="*/ 522514 h 825803"/>
                <a:gd name="connsiteX13" fmla="*/ 453438 w 1215438"/>
                <a:gd name="connsiteY13" fmla="*/ 729343 h 825803"/>
                <a:gd name="connsiteX14" fmla="*/ 1030381 w 1215438"/>
                <a:gd name="connsiteY14" fmla="*/ 424543 h 825803"/>
                <a:gd name="connsiteX15" fmla="*/ 1008610 w 1215438"/>
                <a:gd name="connsiteY15" fmla="*/ 0 h 825803"/>
                <a:gd name="connsiteX0" fmla="*/ 1001486 w 1208314"/>
                <a:gd name="connsiteY0" fmla="*/ 0 h 825803"/>
                <a:gd name="connsiteX1" fmla="*/ 1208314 w 1208314"/>
                <a:gd name="connsiteY1" fmla="*/ 76200 h 825803"/>
                <a:gd name="connsiteX2" fmla="*/ 1186543 w 1208314"/>
                <a:gd name="connsiteY2" fmla="*/ 348343 h 825803"/>
                <a:gd name="connsiteX3" fmla="*/ 1001486 w 1208314"/>
                <a:gd name="connsiteY3" fmla="*/ 631371 h 825803"/>
                <a:gd name="connsiteX4" fmla="*/ 522514 w 1208314"/>
                <a:gd name="connsiteY4" fmla="*/ 816428 h 825803"/>
                <a:gd name="connsiteX5" fmla="*/ 108857 w 1208314"/>
                <a:gd name="connsiteY5" fmla="*/ 740228 h 825803"/>
                <a:gd name="connsiteX6" fmla="*/ 0 w 1208314"/>
                <a:gd name="connsiteY6" fmla="*/ 457200 h 825803"/>
                <a:gd name="connsiteX7" fmla="*/ 108857 w 1208314"/>
                <a:gd name="connsiteY7" fmla="*/ 228600 h 825803"/>
                <a:gd name="connsiteX8" fmla="*/ 195943 w 1208314"/>
                <a:gd name="connsiteY8" fmla="*/ 195943 h 825803"/>
                <a:gd name="connsiteX9" fmla="*/ 598714 w 1208314"/>
                <a:gd name="connsiteY9" fmla="*/ 130628 h 825803"/>
                <a:gd name="connsiteX10" fmla="*/ 674914 w 1208314"/>
                <a:gd name="connsiteY10" fmla="*/ 228600 h 825803"/>
                <a:gd name="connsiteX11" fmla="*/ 250371 w 1208314"/>
                <a:gd name="connsiteY11" fmla="*/ 239485 h 825803"/>
                <a:gd name="connsiteX12" fmla="*/ 130628 w 1208314"/>
                <a:gd name="connsiteY12" fmla="*/ 522514 h 825803"/>
                <a:gd name="connsiteX13" fmla="*/ 446314 w 1208314"/>
                <a:gd name="connsiteY13" fmla="*/ 729343 h 825803"/>
                <a:gd name="connsiteX14" fmla="*/ 1023257 w 1208314"/>
                <a:gd name="connsiteY14" fmla="*/ 424543 h 825803"/>
                <a:gd name="connsiteX15" fmla="*/ 1001486 w 1208314"/>
                <a:gd name="connsiteY15" fmla="*/ 0 h 825803"/>
                <a:gd name="connsiteX0" fmla="*/ 1001486 w 1208314"/>
                <a:gd name="connsiteY0" fmla="*/ 0 h 825803"/>
                <a:gd name="connsiteX1" fmla="*/ 1208314 w 1208314"/>
                <a:gd name="connsiteY1" fmla="*/ 76200 h 825803"/>
                <a:gd name="connsiteX2" fmla="*/ 1186543 w 1208314"/>
                <a:gd name="connsiteY2" fmla="*/ 348343 h 825803"/>
                <a:gd name="connsiteX3" fmla="*/ 1001486 w 1208314"/>
                <a:gd name="connsiteY3" fmla="*/ 631371 h 825803"/>
                <a:gd name="connsiteX4" fmla="*/ 522514 w 1208314"/>
                <a:gd name="connsiteY4" fmla="*/ 816428 h 825803"/>
                <a:gd name="connsiteX5" fmla="*/ 108857 w 1208314"/>
                <a:gd name="connsiteY5" fmla="*/ 740228 h 825803"/>
                <a:gd name="connsiteX6" fmla="*/ 0 w 1208314"/>
                <a:gd name="connsiteY6" fmla="*/ 457200 h 825803"/>
                <a:gd name="connsiteX7" fmla="*/ 108857 w 1208314"/>
                <a:gd name="connsiteY7" fmla="*/ 228600 h 825803"/>
                <a:gd name="connsiteX8" fmla="*/ 195943 w 1208314"/>
                <a:gd name="connsiteY8" fmla="*/ 195943 h 825803"/>
                <a:gd name="connsiteX9" fmla="*/ 598714 w 1208314"/>
                <a:gd name="connsiteY9" fmla="*/ 130628 h 825803"/>
                <a:gd name="connsiteX10" fmla="*/ 674914 w 1208314"/>
                <a:gd name="connsiteY10" fmla="*/ 228600 h 825803"/>
                <a:gd name="connsiteX11" fmla="*/ 250371 w 1208314"/>
                <a:gd name="connsiteY11" fmla="*/ 239485 h 825803"/>
                <a:gd name="connsiteX12" fmla="*/ 130628 w 1208314"/>
                <a:gd name="connsiteY12" fmla="*/ 522514 h 825803"/>
                <a:gd name="connsiteX13" fmla="*/ 446314 w 1208314"/>
                <a:gd name="connsiteY13" fmla="*/ 729343 h 825803"/>
                <a:gd name="connsiteX14" fmla="*/ 1023257 w 1208314"/>
                <a:gd name="connsiteY14" fmla="*/ 424543 h 825803"/>
                <a:gd name="connsiteX15" fmla="*/ 1001486 w 1208314"/>
                <a:gd name="connsiteY15" fmla="*/ 0 h 825803"/>
                <a:gd name="connsiteX0" fmla="*/ 1001486 w 1208314"/>
                <a:gd name="connsiteY0" fmla="*/ 0 h 825803"/>
                <a:gd name="connsiteX1" fmla="*/ 1208314 w 1208314"/>
                <a:gd name="connsiteY1" fmla="*/ 76200 h 825803"/>
                <a:gd name="connsiteX2" fmla="*/ 1186543 w 1208314"/>
                <a:gd name="connsiteY2" fmla="*/ 348343 h 825803"/>
                <a:gd name="connsiteX3" fmla="*/ 1001486 w 1208314"/>
                <a:gd name="connsiteY3" fmla="*/ 631371 h 825803"/>
                <a:gd name="connsiteX4" fmla="*/ 522514 w 1208314"/>
                <a:gd name="connsiteY4" fmla="*/ 816428 h 825803"/>
                <a:gd name="connsiteX5" fmla="*/ 108857 w 1208314"/>
                <a:gd name="connsiteY5" fmla="*/ 740228 h 825803"/>
                <a:gd name="connsiteX6" fmla="*/ 0 w 1208314"/>
                <a:gd name="connsiteY6" fmla="*/ 457200 h 825803"/>
                <a:gd name="connsiteX7" fmla="*/ 108857 w 1208314"/>
                <a:gd name="connsiteY7" fmla="*/ 228600 h 825803"/>
                <a:gd name="connsiteX8" fmla="*/ 195943 w 1208314"/>
                <a:gd name="connsiteY8" fmla="*/ 195943 h 825803"/>
                <a:gd name="connsiteX9" fmla="*/ 598714 w 1208314"/>
                <a:gd name="connsiteY9" fmla="*/ 130628 h 825803"/>
                <a:gd name="connsiteX10" fmla="*/ 674914 w 1208314"/>
                <a:gd name="connsiteY10" fmla="*/ 228600 h 825803"/>
                <a:gd name="connsiteX11" fmla="*/ 250371 w 1208314"/>
                <a:gd name="connsiteY11" fmla="*/ 239485 h 825803"/>
                <a:gd name="connsiteX12" fmla="*/ 130628 w 1208314"/>
                <a:gd name="connsiteY12" fmla="*/ 522514 h 825803"/>
                <a:gd name="connsiteX13" fmla="*/ 446314 w 1208314"/>
                <a:gd name="connsiteY13" fmla="*/ 729343 h 825803"/>
                <a:gd name="connsiteX14" fmla="*/ 1023257 w 1208314"/>
                <a:gd name="connsiteY14" fmla="*/ 424543 h 825803"/>
                <a:gd name="connsiteX15" fmla="*/ 1001486 w 1208314"/>
                <a:gd name="connsiteY15" fmla="*/ 0 h 825803"/>
                <a:gd name="connsiteX0" fmla="*/ 1001486 w 1208314"/>
                <a:gd name="connsiteY0" fmla="*/ 0 h 825803"/>
                <a:gd name="connsiteX1" fmla="*/ 1208314 w 1208314"/>
                <a:gd name="connsiteY1" fmla="*/ 76200 h 825803"/>
                <a:gd name="connsiteX2" fmla="*/ 1186543 w 1208314"/>
                <a:gd name="connsiteY2" fmla="*/ 348343 h 825803"/>
                <a:gd name="connsiteX3" fmla="*/ 1001486 w 1208314"/>
                <a:gd name="connsiteY3" fmla="*/ 631371 h 825803"/>
                <a:gd name="connsiteX4" fmla="*/ 522514 w 1208314"/>
                <a:gd name="connsiteY4" fmla="*/ 816428 h 825803"/>
                <a:gd name="connsiteX5" fmla="*/ 108857 w 1208314"/>
                <a:gd name="connsiteY5" fmla="*/ 740228 h 825803"/>
                <a:gd name="connsiteX6" fmla="*/ 0 w 1208314"/>
                <a:gd name="connsiteY6" fmla="*/ 457200 h 825803"/>
                <a:gd name="connsiteX7" fmla="*/ 108857 w 1208314"/>
                <a:gd name="connsiteY7" fmla="*/ 228600 h 825803"/>
                <a:gd name="connsiteX8" fmla="*/ 195943 w 1208314"/>
                <a:gd name="connsiteY8" fmla="*/ 195943 h 825803"/>
                <a:gd name="connsiteX9" fmla="*/ 598714 w 1208314"/>
                <a:gd name="connsiteY9" fmla="*/ 130628 h 825803"/>
                <a:gd name="connsiteX10" fmla="*/ 674914 w 1208314"/>
                <a:gd name="connsiteY10" fmla="*/ 228600 h 825803"/>
                <a:gd name="connsiteX11" fmla="*/ 250371 w 1208314"/>
                <a:gd name="connsiteY11" fmla="*/ 239485 h 825803"/>
                <a:gd name="connsiteX12" fmla="*/ 130628 w 1208314"/>
                <a:gd name="connsiteY12" fmla="*/ 522514 h 825803"/>
                <a:gd name="connsiteX13" fmla="*/ 446314 w 1208314"/>
                <a:gd name="connsiteY13" fmla="*/ 729343 h 825803"/>
                <a:gd name="connsiteX14" fmla="*/ 1023257 w 1208314"/>
                <a:gd name="connsiteY14" fmla="*/ 424543 h 825803"/>
                <a:gd name="connsiteX15" fmla="*/ 1001486 w 1208314"/>
                <a:gd name="connsiteY15" fmla="*/ 0 h 825803"/>
                <a:gd name="connsiteX0" fmla="*/ 1001486 w 1208314"/>
                <a:gd name="connsiteY0" fmla="*/ 0 h 825803"/>
                <a:gd name="connsiteX1" fmla="*/ 1208314 w 1208314"/>
                <a:gd name="connsiteY1" fmla="*/ 76200 h 825803"/>
                <a:gd name="connsiteX2" fmla="*/ 1186543 w 1208314"/>
                <a:gd name="connsiteY2" fmla="*/ 348343 h 825803"/>
                <a:gd name="connsiteX3" fmla="*/ 1001486 w 1208314"/>
                <a:gd name="connsiteY3" fmla="*/ 631371 h 825803"/>
                <a:gd name="connsiteX4" fmla="*/ 522514 w 1208314"/>
                <a:gd name="connsiteY4" fmla="*/ 816428 h 825803"/>
                <a:gd name="connsiteX5" fmla="*/ 108857 w 1208314"/>
                <a:gd name="connsiteY5" fmla="*/ 740228 h 825803"/>
                <a:gd name="connsiteX6" fmla="*/ 0 w 1208314"/>
                <a:gd name="connsiteY6" fmla="*/ 457200 h 825803"/>
                <a:gd name="connsiteX7" fmla="*/ 108857 w 1208314"/>
                <a:gd name="connsiteY7" fmla="*/ 228600 h 825803"/>
                <a:gd name="connsiteX8" fmla="*/ 195943 w 1208314"/>
                <a:gd name="connsiteY8" fmla="*/ 195943 h 825803"/>
                <a:gd name="connsiteX9" fmla="*/ 598714 w 1208314"/>
                <a:gd name="connsiteY9" fmla="*/ 130628 h 825803"/>
                <a:gd name="connsiteX10" fmla="*/ 674914 w 1208314"/>
                <a:gd name="connsiteY10" fmla="*/ 228600 h 825803"/>
                <a:gd name="connsiteX11" fmla="*/ 250371 w 1208314"/>
                <a:gd name="connsiteY11" fmla="*/ 239485 h 825803"/>
                <a:gd name="connsiteX12" fmla="*/ 130628 w 1208314"/>
                <a:gd name="connsiteY12" fmla="*/ 522514 h 825803"/>
                <a:gd name="connsiteX13" fmla="*/ 446314 w 1208314"/>
                <a:gd name="connsiteY13" fmla="*/ 729343 h 825803"/>
                <a:gd name="connsiteX14" fmla="*/ 1023257 w 1208314"/>
                <a:gd name="connsiteY14" fmla="*/ 424543 h 825803"/>
                <a:gd name="connsiteX15" fmla="*/ 1001486 w 1208314"/>
                <a:gd name="connsiteY15" fmla="*/ 0 h 825803"/>
                <a:gd name="connsiteX0" fmla="*/ 1001486 w 1208314"/>
                <a:gd name="connsiteY0" fmla="*/ 20752 h 846555"/>
                <a:gd name="connsiteX1" fmla="*/ 1208314 w 1208314"/>
                <a:gd name="connsiteY1" fmla="*/ 96952 h 846555"/>
                <a:gd name="connsiteX2" fmla="*/ 1186543 w 1208314"/>
                <a:gd name="connsiteY2" fmla="*/ 369095 h 846555"/>
                <a:gd name="connsiteX3" fmla="*/ 1001486 w 1208314"/>
                <a:gd name="connsiteY3" fmla="*/ 652123 h 846555"/>
                <a:gd name="connsiteX4" fmla="*/ 522514 w 1208314"/>
                <a:gd name="connsiteY4" fmla="*/ 837180 h 846555"/>
                <a:gd name="connsiteX5" fmla="*/ 108857 w 1208314"/>
                <a:gd name="connsiteY5" fmla="*/ 760980 h 846555"/>
                <a:gd name="connsiteX6" fmla="*/ 0 w 1208314"/>
                <a:gd name="connsiteY6" fmla="*/ 477952 h 846555"/>
                <a:gd name="connsiteX7" fmla="*/ 108857 w 1208314"/>
                <a:gd name="connsiteY7" fmla="*/ 249352 h 846555"/>
                <a:gd name="connsiteX8" fmla="*/ 195943 w 1208314"/>
                <a:gd name="connsiteY8" fmla="*/ 216695 h 846555"/>
                <a:gd name="connsiteX9" fmla="*/ 598714 w 1208314"/>
                <a:gd name="connsiteY9" fmla="*/ 151380 h 846555"/>
                <a:gd name="connsiteX10" fmla="*/ 674914 w 1208314"/>
                <a:gd name="connsiteY10" fmla="*/ 249352 h 846555"/>
                <a:gd name="connsiteX11" fmla="*/ 250371 w 1208314"/>
                <a:gd name="connsiteY11" fmla="*/ 260237 h 846555"/>
                <a:gd name="connsiteX12" fmla="*/ 130628 w 1208314"/>
                <a:gd name="connsiteY12" fmla="*/ 543266 h 846555"/>
                <a:gd name="connsiteX13" fmla="*/ 446314 w 1208314"/>
                <a:gd name="connsiteY13" fmla="*/ 750095 h 846555"/>
                <a:gd name="connsiteX14" fmla="*/ 1023257 w 1208314"/>
                <a:gd name="connsiteY14" fmla="*/ 445295 h 846555"/>
                <a:gd name="connsiteX15" fmla="*/ 1001486 w 1208314"/>
                <a:gd name="connsiteY15" fmla="*/ 20752 h 846555"/>
                <a:gd name="connsiteX0" fmla="*/ 1001486 w 1208523"/>
                <a:gd name="connsiteY0" fmla="*/ 26323 h 852126"/>
                <a:gd name="connsiteX1" fmla="*/ 1208314 w 1208523"/>
                <a:gd name="connsiteY1" fmla="*/ 102523 h 852126"/>
                <a:gd name="connsiteX2" fmla="*/ 1186543 w 1208523"/>
                <a:gd name="connsiteY2" fmla="*/ 374666 h 852126"/>
                <a:gd name="connsiteX3" fmla="*/ 1001486 w 1208523"/>
                <a:gd name="connsiteY3" fmla="*/ 657694 h 852126"/>
                <a:gd name="connsiteX4" fmla="*/ 522514 w 1208523"/>
                <a:gd name="connsiteY4" fmla="*/ 842751 h 852126"/>
                <a:gd name="connsiteX5" fmla="*/ 108857 w 1208523"/>
                <a:gd name="connsiteY5" fmla="*/ 766551 h 852126"/>
                <a:gd name="connsiteX6" fmla="*/ 0 w 1208523"/>
                <a:gd name="connsiteY6" fmla="*/ 483523 h 852126"/>
                <a:gd name="connsiteX7" fmla="*/ 108857 w 1208523"/>
                <a:gd name="connsiteY7" fmla="*/ 254923 h 852126"/>
                <a:gd name="connsiteX8" fmla="*/ 195943 w 1208523"/>
                <a:gd name="connsiteY8" fmla="*/ 222266 h 852126"/>
                <a:gd name="connsiteX9" fmla="*/ 598714 w 1208523"/>
                <a:gd name="connsiteY9" fmla="*/ 156951 h 852126"/>
                <a:gd name="connsiteX10" fmla="*/ 674914 w 1208523"/>
                <a:gd name="connsiteY10" fmla="*/ 254923 h 852126"/>
                <a:gd name="connsiteX11" fmla="*/ 250371 w 1208523"/>
                <a:gd name="connsiteY11" fmla="*/ 265808 h 852126"/>
                <a:gd name="connsiteX12" fmla="*/ 130628 w 1208523"/>
                <a:gd name="connsiteY12" fmla="*/ 548837 h 852126"/>
                <a:gd name="connsiteX13" fmla="*/ 446314 w 1208523"/>
                <a:gd name="connsiteY13" fmla="*/ 755666 h 852126"/>
                <a:gd name="connsiteX14" fmla="*/ 1023257 w 1208523"/>
                <a:gd name="connsiteY14" fmla="*/ 450866 h 852126"/>
                <a:gd name="connsiteX15" fmla="*/ 1001486 w 1208523"/>
                <a:gd name="connsiteY15" fmla="*/ 26323 h 852126"/>
                <a:gd name="connsiteX0" fmla="*/ 1001486 w 1208523"/>
                <a:gd name="connsiteY0" fmla="*/ 26323 h 852126"/>
                <a:gd name="connsiteX1" fmla="*/ 1208314 w 1208523"/>
                <a:gd name="connsiteY1" fmla="*/ 102523 h 852126"/>
                <a:gd name="connsiteX2" fmla="*/ 1186543 w 1208523"/>
                <a:gd name="connsiteY2" fmla="*/ 374666 h 852126"/>
                <a:gd name="connsiteX3" fmla="*/ 1001486 w 1208523"/>
                <a:gd name="connsiteY3" fmla="*/ 657694 h 852126"/>
                <a:gd name="connsiteX4" fmla="*/ 522514 w 1208523"/>
                <a:gd name="connsiteY4" fmla="*/ 842751 h 852126"/>
                <a:gd name="connsiteX5" fmla="*/ 108857 w 1208523"/>
                <a:gd name="connsiteY5" fmla="*/ 766551 h 852126"/>
                <a:gd name="connsiteX6" fmla="*/ 0 w 1208523"/>
                <a:gd name="connsiteY6" fmla="*/ 483523 h 852126"/>
                <a:gd name="connsiteX7" fmla="*/ 108857 w 1208523"/>
                <a:gd name="connsiteY7" fmla="*/ 254923 h 852126"/>
                <a:gd name="connsiteX8" fmla="*/ 195943 w 1208523"/>
                <a:gd name="connsiteY8" fmla="*/ 222266 h 852126"/>
                <a:gd name="connsiteX9" fmla="*/ 598714 w 1208523"/>
                <a:gd name="connsiteY9" fmla="*/ 156951 h 852126"/>
                <a:gd name="connsiteX10" fmla="*/ 674914 w 1208523"/>
                <a:gd name="connsiteY10" fmla="*/ 254923 h 852126"/>
                <a:gd name="connsiteX11" fmla="*/ 250371 w 1208523"/>
                <a:gd name="connsiteY11" fmla="*/ 265808 h 852126"/>
                <a:gd name="connsiteX12" fmla="*/ 130628 w 1208523"/>
                <a:gd name="connsiteY12" fmla="*/ 548837 h 852126"/>
                <a:gd name="connsiteX13" fmla="*/ 446314 w 1208523"/>
                <a:gd name="connsiteY13" fmla="*/ 755666 h 852126"/>
                <a:gd name="connsiteX14" fmla="*/ 1023257 w 1208523"/>
                <a:gd name="connsiteY14" fmla="*/ 450866 h 852126"/>
                <a:gd name="connsiteX15" fmla="*/ 1001486 w 1208523"/>
                <a:gd name="connsiteY15" fmla="*/ 26323 h 852126"/>
                <a:gd name="connsiteX0" fmla="*/ 1001486 w 1208523"/>
                <a:gd name="connsiteY0" fmla="*/ 26323 h 852126"/>
                <a:gd name="connsiteX1" fmla="*/ 1208314 w 1208523"/>
                <a:gd name="connsiteY1" fmla="*/ 102523 h 852126"/>
                <a:gd name="connsiteX2" fmla="*/ 1186543 w 1208523"/>
                <a:gd name="connsiteY2" fmla="*/ 374666 h 852126"/>
                <a:gd name="connsiteX3" fmla="*/ 1001486 w 1208523"/>
                <a:gd name="connsiteY3" fmla="*/ 657694 h 852126"/>
                <a:gd name="connsiteX4" fmla="*/ 522514 w 1208523"/>
                <a:gd name="connsiteY4" fmla="*/ 842751 h 852126"/>
                <a:gd name="connsiteX5" fmla="*/ 108857 w 1208523"/>
                <a:gd name="connsiteY5" fmla="*/ 766551 h 852126"/>
                <a:gd name="connsiteX6" fmla="*/ 0 w 1208523"/>
                <a:gd name="connsiteY6" fmla="*/ 483523 h 852126"/>
                <a:gd name="connsiteX7" fmla="*/ 108857 w 1208523"/>
                <a:gd name="connsiteY7" fmla="*/ 254923 h 852126"/>
                <a:gd name="connsiteX8" fmla="*/ 195943 w 1208523"/>
                <a:gd name="connsiteY8" fmla="*/ 222266 h 852126"/>
                <a:gd name="connsiteX9" fmla="*/ 598714 w 1208523"/>
                <a:gd name="connsiteY9" fmla="*/ 156951 h 852126"/>
                <a:gd name="connsiteX10" fmla="*/ 674914 w 1208523"/>
                <a:gd name="connsiteY10" fmla="*/ 254923 h 852126"/>
                <a:gd name="connsiteX11" fmla="*/ 250371 w 1208523"/>
                <a:gd name="connsiteY11" fmla="*/ 265808 h 852126"/>
                <a:gd name="connsiteX12" fmla="*/ 130628 w 1208523"/>
                <a:gd name="connsiteY12" fmla="*/ 548837 h 852126"/>
                <a:gd name="connsiteX13" fmla="*/ 446314 w 1208523"/>
                <a:gd name="connsiteY13" fmla="*/ 755666 h 852126"/>
                <a:gd name="connsiteX14" fmla="*/ 1023257 w 1208523"/>
                <a:gd name="connsiteY14" fmla="*/ 450866 h 852126"/>
                <a:gd name="connsiteX15" fmla="*/ 1001486 w 1208523"/>
                <a:gd name="connsiteY15" fmla="*/ 26323 h 852126"/>
                <a:gd name="connsiteX0" fmla="*/ 1001486 w 1208523"/>
                <a:gd name="connsiteY0" fmla="*/ 26323 h 852126"/>
                <a:gd name="connsiteX1" fmla="*/ 1208314 w 1208523"/>
                <a:gd name="connsiteY1" fmla="*/ 102523 h 852126"/>
                <a:gd name="connsiteX2" fmla="*/ 1186543 w 1208523"/>
                <a:gd name="connsiteY2" fmla="*/ 374666 h 852126"/>
                <a:gd name="connsiteX3" fmla="*/ 1001486 w 1208523"/>
                <a:gd name="connsiteY3" fmla="*/ 657694 h 852126"/>
                <a:gd name="connsiteX4" fmla="*/ 522514 w 1208523"/>
                <a:gd name="connsiteY4" fmla="*/ 842751 h 852126"/>
                <a:gd name="connsiteX5" fmla="*/ 108857 w 1208523"/>
                <a:gd name="connsiteY5" fmla="*/ 766551 h 852126"/>
                <a:gd name="connsiteX6" fmla="*/ 0 w 1208523"/>
                <a:gd name="connsiteY6" fmla="*/ 483523 h 852126"/>
                <a:gd name="connsiteX7" fmla="*/ 108857 w 1208523"/>
                <a:gd name="connsiteY7" fmla="*/ 254923 h 852126"/>
                <a:gd name="connsiteX8" fmla="*/ 195943 w 1208523"/>
                <a:gd name="connsiteY8" fmla="*/ 222266 h 852126"/>
                <a:gd name="connsiteX9" fmla="*/ 598714 w 1208523"/>
                <a:gd name="connsiteY9" fmla="*/ 156951 h 852126"/>
                <a:gd name="connsiteX10" fmla="*/ 674914 w 1208523"/>
                <a:gd name="connsiteY10" fmla="*/ 254923 h 852126"/>
                <a:gd name="connsiteX11" fmla="*/ 250371 w 1208523"/>
                <a:gd name="connsiteY11" fmla="*/ 265808 h 852126"/>
                <a:gd name="connsiteX12" fmla="*/ 130628 w 1208523"/>
                <a:gd name="connsiteY12" fmla="*/ 548837 h 852126"/>
                <a:gd name="connsiteX13" fmla="*/ 446314 w 1208523"/>
                <a:gd name="connsiteY13" fmla="*/ 755666 h 852126"/>
                <a:gd name="connsiteX14" fmla="*/ 1023257 w 1208523"/>
                <a:gd name="connsiteY14" fmla="*/ 450866 h 852126"/>
                <a:gd name="connsiteX15" fmla="*/ 1001486 w 1208523"/>
                <a:gd name="connsiteY15" fmla="*/ 26323 h 852126"/>
                <a:gd name="connsiteX0" fmla="*/ 1001486 w 1208523"/>
                <a:gd name="connsiteY0" fmla="*/ 26323 h 852126"/>
                <a:gd name="connsiteX1" fmla="*/ 1208314 w 1208523"/>
                <a:gd name="connsiteY1" fmla="*/ 102523 h 852126"/>
                <a:gd name="connsiteX2" fmla="*/ 1186543 w 1208523"/>
                <a:gd name="connsiteY2" fmla="*/ 374666 h 852126"/>
                <a:gd name="connsiteX3" fmla="*/ 1001486 w 1208523"/>
                <a:gd name="connsiteY3" fmla="*/ 657694 h 852126"/>
                <a:gd name="connsiteX4" fmla="*/ 522514 w 1208523"/>
                <a:gd name="connsiteY4" fmla="*/ 842751 h 852126"/>
                <a:gd name="connsiteX5" fmla="*/ 108857 w 1208523"/>
                <a:gd name="connsiteY5" fmla="*/ 766551 h 852126"/>
                <a:gd name="connsiteX6" fmla="*/ 0 w 1208523"/>
                <a:gd name="connsiteY6" fmla="*/ 483523 h 852126"/>
                <a:gd name="connsiteX7" fmla="*/ 108857 w 1208523"/>
                <a:gd name="connsiteY7" fmla="*/ 254923 h 852126"/>
                <a:gd name="connsiteX8" fmla="*/ 195943 w 1208523"/>
                <a:gd name="connsiteY8" fmla="*/ 222266 h 852126"/>
                <a:gd name="connsiteX9" fmla="*/ 598714 w 1208523"/>
                <a:gd name="connsiteY9" fmla="*/ 156951 h 852126"/>
                <a:gd name="connsiteX10" fmla="*/ 674914 w 1208523"/>
                <a:gd name="connsiteY10" fmla="*/ 254923 h 852126"/>
                <a:gd name="connsiteX11" fmla="*/ 250371 w 1208523"/>
                <a:gd name="connsiteY11" fmla="*/ 265808 h 852126"/>
                <a:gd name="connsiteX12" fmla="*/ 130628 w 1208523"/>
                <a:gd name="connsiteY12" fmla="*/ 548837 h 852126"/>
                <a:gd name="connsiteX13" fmla="*/ 446314 w 1208523"/>
                <a:gd name="connsiteY13" fmla="*/ 755666 h 852126"/>
                <a:gd name="connsiteX14" fmla="*/ 1023257 w 1208523"/>
                <a:gd name="connsiteY14" fmla="*/ 450866 h 852126"/>
                <a:gd name="connsiteX15" fmla="*/ 1001486 w 1208523"/>
                <a:gd name="connsiteY15" fmla="*/ 26323 h 852126"/>
                <a:gd name="connsiteX0" fmla="*/ 1001486 w 1208523"/>
                <a:gd name="connsiteY0" fmla="*/ 26323 h 848813"/>
                <a:gd name="connsiteX1" fmla="*/ 1208314 w 1208523"/>
                <a:gd name="connsiteY1" fmla="*/ 102523 h 848813"/>
                <a:gd name="connsiteX2" fmla="*/ 1186543 w 1208523"/>
                <a:gd name="connsiteY2" fmla="*/ 374666 h 848813"/>
                <a:gd name="connsiteX3" fmla="*/ 1001486 w 1208523"/>
                <a:gd name="connsiteY3" fmla="*/ 657694 h 848813"/>
                <a:gd name="connsiteX4" fmla="*/ 522514 w 1208523"/>
                <a:gd name="connsiteY4" fmla="*/ 842751 h 848813"/>
                <a:gd name="connsiteX5" fmla="*/ 108857 w 1208523"/>
                <a:gd name="connsiteY5" fmla="*/ 766551 h 848813"/>
                <a:gd name="connsiteX6" fmla="*/ 0 w 1208523"/>
                <a:gd name="connsiteY6" fmla="*/ 483523 h 848813"/>
                <a:gd name="connsiteX7" fmla="*/ 108857 w 1208523"/>
                <a:gd name="connsiteY7" fmla="*/ 254923 h 848813"/>
                <a:gd name="connsiteX8" fmla="*/ 195943 w 1208523"/>
                <a:gd name="connsiteY8" fmla="*/ 222266 h 848813"/>
                <a:gd name="connsiteX9" fmla="*/ 598714 w 1208523"/>
                <a:gd name="connsiteY9" fmla="*/ 156951 h 848813"/>
                <a:gd name="connsiteX10" fmla="*/ 674914 w 1208523"/>
                <a:gd name="connsiteY10" fmla="*/ 254923 h 848813"/>
                <a:gd name="connsiteX11" fmla="*/ 250371 w 1208523"/>
                <a:gd name="connsiteY11" fmla="*/ 265808 h 848813"/>
                <a:gd name="connsiteX12" fmla="*/ 130628 w 1208523"/>
                <a:gd name="connsiteY12" fmla="*/ 548837 h 848813"/>
                <a:gd name="connsiteX13" fmla="*/ 446314 w 1208523"/>
                <a:gd name="connsiteY13" fmla="*/ 755666 h 848813"/>
                <a:gd name="connsiteX14" fmla="*/ 1023257 w 1208523"/>
                <a:gd name="connsiteY14" fmla="*/ 450866 h 848813"/>
                <a:gd name="connsiteX15" fmla="*/ 1001486 w 1208523"/>
                <a:gd name="connsiteY15" fmla="*/ 26323 h 848813"/>
                <a:gd name="connsiteX0" fmla="*/ 1001486 w 1208523"/>
                <a:gd name="connsiteY0" fmla="*/ 26323 h 848813"/>
                <a:gd name="connsiteX1" fmla="*/ 1208314 w 1208523"/>
                <a:gd name="connsiteY1" fmla="*/ 102523 h 848813"/>
                <a:gd name="connsiteX2" fmla="*/ 1186543 w 1208523"/>
                <a:gd name="connsiteY2" fmla="*/ 374666 h 848813"/>
                <a:gd name="connsiteX3" fmla="*/ 1001486 w 1208523"/>
                <a:gd name="connsiteY3" fmla="*/ 657694 h 848813"/>
                <a:gd name="connsiteX4" fmla="*/ 522514 w 1208523"/>
                <a:gd name="connsiteY4" fmla="*/ 842751 h 848813"/>
                <a:gd name="connsiteX5" fmla="*/ 108857 w 1208523"/>
                <a:gd name="connsiteY5" fmla="*/ 766551 h 848813"/>
                <a:gd name="connsiteX6" fmla="*/ 0 w 1208523"/>
                <a:gd name="connsiteY6" fmla="*/ 483523 h 848813"/>
                <a:gd name="connsiteX7" fmla="*/ 108857 w 1208523"/>
                <a:gd name="connsiteY7" fmla="*/ 254923 h 848813"/>
                <a:gd name="connsiteX8" fmla="*/ 598714 w 1208523"/>
                <a:gd name="connsiteY8" fmla="*/ 156951 h 848813"/>
                <a:gd name="connsiteX9" fmla="*/ 674914 w 1208523"/>
                <a:gd name="connsiteY9" fmla="*/ 254923 h 848813"/>
                <a:gd name="connsiteX10" fmla="*/ 250371 w 1208523"/>
                <a:gd name="connsiteY10" fmla="*/ 265808 h 848813"/>
                <a:gd name="connsiteX11" fmla="*/ 130628 w 1208523"/>
                <a:gd name="connsiteY11" fmla="*/ 548837 h 848813"/>
                <a:gd name="connsiteX12" fmla="*/ 446314 w 1208523"/>
                <a:gd name="connsiteY12" fmla="*/ 755666 h 848813"/>
                <a:gd name="connsiteX13" fmla="*/ 1023257 w 1208523"/>
                <a:gd name="connsiteY13" fmla="*/ 450866 h 848813"/>
                <a:gd name="connsiteX14" fmla="*/ 1001486 w 1208523"/>
                <a:gd name="connsiteY14" fmla="*/ 26323 h 848813"/>
                <a:gd name="connsiteX0" fmla="*/ 1010194 w 1217231"/>
                <a:gd name="connsiteY0" fmla="*/ 26323 h 848813"/>
                <a:gd name="connsiteX1" fmla="*/ 1217022 w 1217231"/>
                <a:gd name="connsiteY1" fmla="*/ 102523 h 848813"/>
                <a:gd name="connsiteX2" fmla="*/ 1195251 w 1217231"/>
                <a:gd name="connsiteY2" fmla="*/ 374666 h 848813"/>
                <a:gd name="connsiteX3" fmla="*/ 1010194 w 1217231"/>
                <a:gd name="connsiteY3" fmla="*/ 657694 h 848813"/>
                <a:gd name="connsiteX4" fmla="*/ 531222 w 1217231"/>
                <a:gd name="connsiteY4" fmla="*/ 842751 h 848813"/>
                <a:gd name="connsiteX5" fmla="*/ 117565 w 1217231"/>
                <a:gd name="connsiteY5" fmla="*/ 766551 h 848813"/>
                <a:gd name="connsiteX6" fmla="*/ 8708 w 1217231"/>
                <a:gd name="connsiteY6" fmla="*/ 483523 h 848813"/>
                <a:gd name="connsiteX7" fmla="*/ 117565 w 1217231"/>
                <a:gd name="connsiteY7" fmla="*/ 254923 h 848813"/>
                <a:gd name="connsiteX8" fmla="*/ 607422 w 1217231"/>
                <a:gd name="connsiteY8" fmla="*/ 156951 h 848813"/>
                <a:gd name="connsiteX9" fmla="*/ 683622 w 1217231"/>
                <a:gd name="connsiteY9" fmla="*/ 254923 h 848813"/>
                <a:gd name="connsiteX10" fmla="*/ 259079 w 1217231"/>
                <a:gd name="connsiteY10" fmla="*/ 265808 h 848813"/>
                <a:gd name="connsiteX11" fmla="*/ 139336 w 1217231"/>
                <a:gd name="connsiteY11" fmla="*/ 548837 h 848813"/>
                <a:gd name="connsiteX12" fmla="*/ 455022 w 1217231"/>
                <a:gd name="connsiteY12" fmla="*/ 755666 h 848813"/>
                <a:gd name="connsiteX13" fmla="*/ 1031965 w 1217231"/>
                <a:gd name="connsiteY13" fmla="*/ 450866 h 848813"/>
                <a:gd name="connsiteX14" fmla="*/ 1010194 w 1217231"/>
                <a:gd name="connsiteY14" fmla="*/ 26323 h 848813"/>
                <a:gd name="connsiteX0" fmla="*/ 1012625 w 1219662"/>
                <a:gd name="connsiteY0" fmla="*/ 26323 h 848813"/>
                <a:gd name="connsiteX1" fmla="*/ 1219453 w 1219662"/>
                <a:gd name="connsiteY1" fmla="*/ 102523 h 848813"/>
                <a:gd name="connsiteX2" fmla="*/ 1197682 w 1219662"/>
                <a:gd name="connsiteY2" fmla="*/ 374666 h 848813"/>
                <a:gd name="connsiteX3" fmla="*/ 1012625 w 1219662"/>
                <a:gd name="connsiteY3" fmla="*/ 657694 h 848813"/>
                <a:gd name="connsiteX4" fmla="*/ 533653 w 1219662"/>
                <a:gd name="connsiteY4" fmla="*/ 842751 h 848813"/>
                <a:gd name="connsiteX5" fmla="*/ 119996 w 1219662"/>
                <a:gd name="connsiteY5" fmla="*/ 766551 h 848813"/>
                <a:gd name="connsiteX6" fmla="*/ 11139 w 1219662"/>
                <a:gd name="connsiteY6" fmla="*/ 483523 h 848813"/>
                <a:gd name="connsiteX7" fmla="*/ 272396 w 1219662"/>
                <a:gd name="connsiteY7" fmla="*/ 167837 h 848813"/>
                <a:gd name="connsiteX8" fmla="*/ 609853 w 1219662"/>
                <a:gd name="connsiteY8" fmla="*/ 156951 h 848813"/>
                <a:gd name="connsiteX9" fmla="*/ 686053 w 1219662"/>
                <a:gd name="connsiteY9" fmla="*/ 254923 h 848813"/>
                <a:gd name="connsiteX10" fmla="*/ 261510 w 1219662"/>
                <a:gd name="connsiteY10" fmla="*/ 265808 h 848813"/>
                <a:gd name="connsiteX11" fmla="*/ 141767 w 1219662"/>
                <a:gd name="connsiteY11" fmla="*/ 548837 h 848813"/>
                <a:gd name="connsiteX12" fmla="*/ 457453 w 1219662"/>
                <a:gd name="connsiteY12" fmla="*/ 755666 h 848813"/>
                <a:gd name="connsiteX13" fmla="*/ 1034396 w 1219662"/>
                <a:gd name="connsiteY13" fmla="*/ 450866 h 848813"/>
                <a:gd name="connsiteX14" fmla="*/ 1012625 w 1219662"/>
                <a:gd name="connsiteY14" fmla="*/ 26323 h 848813"/>
                <a:gd name="connsiteX0" fmla="*/ 1013410 w 1220447"/>
                <a:gd name="connsiteY0" fmla="*/ 26323 h 848813"/>
                <a:gd name="connsiteX1" fmla="*/ 1220238 w 1220447"/>
                <a:gd name="connsiteY1" fmla="*/ 102523 h 848813"/>
                <a:gd name="connsiteX2" fmla="*/ 1198467 w 1220447"/>
                <a:gd name="connsiteY2" fmla="*/ 374666 h 848813"/>
                <a:gd name="connsiteX3" fmla="*/ 1013410 w 1220447"/>
                <a:gd name="connsiteY3" fmla="*/ 657694 h 848813"/>
                <a:gd name="connsiteX4" fmla="*/ 534438 w 1220447"/>
                <a:gd name="connsiteY4" fmla="*/ 842751 h 848813"/>
                <a:gd name="connsiteX5" fmla="*/ 120781 w 1220447"/>
                <a:gd name="connsiteY5" fmla="*/ 766551 h 848813"/>
                <a:gd name="connsiteX6" fmla="*/ 11924 w 1220447"/>
                <a:gd name="connsiteY6" fmla="*/ 483523 h 848813"/>
                <a:gd name="connsiteX7" fmla="*/ 284067 w 1220447"/>
                <a:gd name="connsiteY7" fmla="*/ 69866 h 848813"/>
                <a:gd name="connsiteX8" fmla="*/ 610638 w 1220447"/>
                <a:gd name="connsiteY8" fmla="*/ 156951 h 848813"/>
                <a:gd name="connsiteX9" fmla="*/ 686838 w 1220447"/>
                <a:gd name="connsiteY9" fmla="*/ 254923 h 848813"/>
                <a:gd name="connsiteX10" fmla="*/ 262295 w 1220447"/>
                <a:gd name="connsiteY10" fmla="*/ 265808 h 848813"/>
                <a:gd name="connsiteX11" fmla="*/ 142552 w 1220447"/>
                <a:gd name="connsiteY11" fmla="*/ 548837 h 848813"/>
                <a:gd name="connsiteX12" fmla="*/ 458238 w 1220447"/>
                <a:gd name="connsiteY12" fmla="*/ 755666 h 848813"/>
                <a:gd name="connsiteX13" fmla="*/ 1035181 w 1220447"/>
                <a:gd name="connsiteY13" fmla="*/ 450866 h 848813"/>
                <a:gd name="connsiteX14" fmla="*/ 1013410 w 1220447"/>
                <a:gd name="connsiteY14" fmla="*/ 26323 h 848813"/>
                <a:gd name="connsiteX0" fmla="*/ 1013410 w 1220447"/>
                <a:gd name="connsiteY0" fmla="*/ 26323 h 848813"/>
                <a:gd name="connsiteX1" fmla="*/ 1220238 w 1220447"/>
                <a:gd name="connsiteY1" fmla="*/ 102523 h 848813"/>
                <a:gd name="connsiteX2" fmla="*/ 1198467 w 1220447"/>
                <a:gd name="connsiteY2" fmla="*/ 374666 h 848813"/>
                <a:gd name="connsiteX3" fmla="*/ 1013410 w 1220447"/>
                <a:gd name="connsiteY3" fmla="*/ 657694 h 848813"/>
                <a:gd name="connsiteX4" fmla="*/ 534438 w 1220447"/>
                <a:gd name="connsiteY4" fmla="*/ 842751 h 848813"/>
                <a:gd name="connsiteX5" fmla="*/ 120781 w 1220447"/>
                <a:gd name="connsiteY5" fmla="*/ 766551 h 848813"/>
                <a:gd name="connsiteX6" fmla="*/ 11924 w 1220447"/>
                <a:gd name="connsiteY6" fmla="*/ 483523 h 848813"/>
                <a:gd name="connsiteX7" fmla="*/ 284067 w 1220447"/>
                <a:gd name="connsiteY7" fmla="*/ 69866 h 848813"/>
                <a:gd name="connsiteX8" fmla="*/ 610638 w 1220447"/>
                <a:gd name="connsiteY8" fmla="*/ 156951 h 848813"/>
                <a:gd name="connsiteX9" fmla="*/ 686838 w 1220447"/>
                <a:gd name="connsiteY9" fmla="*/ 254923 h 848813"/>
                <a:gd name="connsiteX10" fmla="*/ 262295 w 1220447"/>
                <a:gd name="connsiteY10" fmla="*/ 156951 h 848813"/>
                <a:gd name="connsiteX11" fmla="*/ 142552 w 1220447"/>
                <a:gd name="connsiteY11" fmla="*/ 548837 h 848813"/>
                <a:gd name="connsiteX12" fmla="*/ 458238 w 1220447"/>
                <a:gd name="connsiteY12" fmla="*/ 755666 h 848813"/>
                <a:gd name="connsiteX13" fmla="*/ 1035181 w 1220447"/>
                <a:gd name="connsiteY13" fmla="*/ 450866 h 848813"/>
                <a:gd name="connsiteX14" fmla="*/ 1013410 w 1220447"/>
                <a:gd name="connsiteY14" fmla="*/ 26323 h 848813"/>
                <a:gd name="connsiteX0" fmla="*/ 1013410 w 1220447"/>
                <a:gd name="connsiteY0" fmla="*/ 26323 h 848813"/>
                <a:gd name="connsiteX1" fmla="*/ 1220238 w 1220447"/>
                <a:gd name="connsiteY1" fmla="*/ 102523 h 848813"/>
                <a:gd name="connsiteX2" fmla="*/ 1198467 w 1220447"/>
                <a:gd name="connsiteY2" fmla="*/ 374666 h 848813"/>
                <a:gd name="connsiteX3" fmla="*/ 1013410 w 1220447"/>
                <a:gd name="connsiteY3" fmla="*/ 657694 h 848813"/>
                <a:gd name="connsiteX4" fmla="*/ 534438 w 1220447"/>
                <a:gd name="connsiteY4" fmla="*/ 842751 h 848813"/>
                <a:gd name="connsiteX5" fmla="*/ 120781 w 1220447"/>
                <a:gd name="connsiteY5" fmla="*/ 766551 h 848813"/>
                <a:gd name="connsiteX6" fmla="*/ 11924 w 1220447"/>
                <a:gd name="connsiteY6" fmla="*/ 483523 h 848813"/>
                <a:gd name="connsiteX7" fmla="*/ 284067 w 1220447"/>
                <a:gd name="connsiteY7" fmla="*/ 69866 h 848813"/>
                <a:gd name="connsiteX8" fmla="*/ 686838 w 1220447"/>
                <a:gd name="connsiteY8" fmla="*/ 254923 h 848813"/>
                <a:gd name="connsiteX9" fmla="*/ 262295 w 1220447"/>
                <a:gd name="connsiteY9" fmla="*/ 156951 h 848813"/>
                <a:gd name="connsiteX10" fmla="*/ 142552 w 1220447"/>
                <a:gd name="connsiteY10" fmla="*/ 548837 h 848813"/>
                <a:gd name="connsiteX11" fmla="*/ 458238 w 1220447"/>
                <a:gd name="connsiteY11" fmla="*/ 755666 h 848813"/>
                <a:gd name="connsiteX12" fmla="*/ 1035181 w 1220447"/>
                <a:gd name="connsiteY12" fmla="*/ 450866 h 848813"/>
                <a:gd name="connsiteX13" fmla="*/ 1013410 w 1220447"/>
                <a:gd name="connsiteY13" fmla="*/ 26323 h 848813"/>
                <a:gd name="connsiteX0" fmla="*/ 1013410 w 1220447"/>
                <a:gd name="connsiteY0" fmla="*/ 26323 h 848813"/>
                <a:gd name="connsiteX1" fmla="*/ 1220238 w 1220447"/>
                <a:gd name="connsiteY1" fmla="*/ 102523 h 848813"/>
                <a:gd name="connsiteX2" fmla="*/ 1198467 w 1220447"/>
                <a:gd name="connsiteY2" fmla="*/ 374666 h 848813"/>
                <a:gd name="connsiteX3" fmla="*/ 1013410 w 1220447"/>
                <a:gd name="connsiteY3" fmla="*/ 657694 h 848813"/>
                <a:gd name="connsiteX4" fmla="*/ 534438 w 1220447"/>
                <a:gd name="connsiteY4" fmla="*/ 842751 h 848813"/>
                <a:gd name="connsiteX5" fmla="*/ 120781 w 1220447"/>
                <a:gd name="connsiteY5" fmla="*/ 766551 h 848813"/>
                <a:gd name="connsiteX6" fmla="*/ 11924 w 1220447"/>
                <a:gd name="connsiteY6" fmla="*/ 483523 h 848813"/>
                <a:gd name="connsiteX7" fmla="*/ 284067 w 1220447"/>
                <a:gd name="connsiteY7" fmla="*/ 69866 h 848813"/>
                <a:gd name="connsiteX8" fmla="*/ 621524 w 1220447"/>
                <a:gd name="connsiteY8" fmla="*/ 244037 h 848813"/>
                <a:gd name="connsiteX9" fmla="*/ 262295 w 1220447"/>
                <a:gd name="connsiteY9" fmla="*/ 156951 h 848813"/>
                <a:gd name="connsiteX10" fmla="*/ 142552 w 1220447"/>
                <a:gd name="connsiteY10" fmla="*/ 548837 h 848813"/>
                <a:gd name="connsiteX11" fmla="*/ 458238 w 1220447"/>
                <a:gd name="connsiteY11" fmla="*/ 755666 h 848813"/>
                <a:gd name="connsiteX12" fmla="*/ 1035181 w 1220447"/>
                <a:gd name="connsiteY12" fmla="*/ 450866 h 848813"/>
                <a:gd name="connsiteX13" fmla="*/ 1013410 w 1220447"/>
                <a:gd name="connsiteY13" fmla="*/ 26323 h 848813"/>
                <a:gd name="connsiteX0" fmla="*/ 1013410 w 1220447"/>
                <a:gd name="connsiteY0" fmla="*/ 26323 h 848813"/>
                <a:gd name="connsiteX1" fmla="*/ 1220238 w 1220447"/>
                <a:gd name="connsiteY1" fmla="*/ 102523 h 848813"/>
                <a:gd name="connsiteX2" fmla="*/ 1198467 w 1220447"/>
                <a:gd name="connsiteY2" fmla="*/ 374666 h 848813"/>
                <a:gd name="connsiteX3" fmla="*/ 1013410 w 1220447"/>
                <a:gd name="connsiteY3" fmla="*/ 657694 h 848813"/>
                <a:gd name="connsiteX4" fmla="*/ 534438 w 1220447"/>
                <a:gd name="connsiteY4" fmla="*/ 842751 h 848813"/>
                <a:gd name="connsiteX5" fmla="*/ 120781 w 1220447"/>
                <a:gd name="connsiteY5" fmla="*/ 766551 h 848813"/>
                <a:gd name="connsiteX6" fmla="*/ 11924 w 1220447"/>
                <a:gd name="connsiteY6" fmla="*/ 483523 h 848813"/>
                <a:gd name="connsiteX7" fmla="*/ 284067 w 1220447"/>
                <a:gd name="connsiteY7" fmla="*/ 69866 h 848813"/>
                <a:gd name="connsiteX8" fmla="*/ 621524 w 1220447"/>
                <a:gd name="connsiteY8" fmla="*/ 244037 h 848813"/>
                <a:gd name="connsiteX9" fmla="*/ 262295 w 1220447"/>
                <a:gd name="connsiteY9" fmla="*/ 156951 h 848813"/>
                <a:gd name="connsiteX10" fmla="*/ 142552 w 1220447"/>
                <a:gd name="connsiteY10" fmla="*/ 548837 h 848813"/>
                <a:gd name="connsiteX11" fmla="*/ 458238 w 1220447"/>
                <a:gd name="connsiteY11" fmla="*/ 755666 h 848813"/>
                <a:gd name="connsiteX12" fmla="*/ 1035181 w 1220447"/>
                <a:gd name="connsiteY12" fmla="*/ 450866 h 848813"/>
                <a:gd name="connsiteX13" fmla="*/ 1013410 w 1220447"/>
                <a:gd name="connsiteY13" fmla="*/ 26323 h 848813"/>
                <a:gd name="connsiteX0" fmla="*/ 1013410 w 1220447"/>
                <a:gd name="connsiteY0" fmla="*/ 26323 h 848813"/>
                <a:gd name="connsiteX1" fmla="*/ 1220238 w 1220447"/>
                <a:gd name="connsiteY1" fmla="*/ 102523 h 848813"/>
                <a:gd name="connsiteX2" fmla="*/ 1198467 w 1220447"/>
                <a:gd name="connsiteY2" fmla="*/ 374666 h 848813"/>
                <a:gd name="connsiteX3" fmla="*/ 1013410 w 1220447"/>
                <a:gd name="connsiteY3" fmla="*/ 657694 h 848813"/>
                <a:gd name="connsiteX4" fmla="*/ 534438 w 1220447"/>
                <a:gd name="connsiteY4" fmla="*/ 842751 h 848813"/>
                <a:gd name="connsiteX5" fmla="*/ 120781 w 1220447"/>
                <a:gd name="connsiteY5" fmla="*/ 766551 h 848813"/>
                <a:gd name="connsiteX6" fmla="*/ 11924 w 1220447"/>
                <a:gd name="connsiteY6" fmla="*/ 483523 h 848813"/>
                <a:gd name="connsiteX7" fmla="*/ 284067 w 1220447"/>
                <a:gd name="connsiteY7" fmla="*/ 69866 h 848813"/>
                <a:gd name="connsiteX8" fmla="*/ 621524 w 1220447"/>
                <a:gd name="connsiteY8" fmla="*/ 244037 h 848813"/>
                <a:gd name="connsiteX9" fmla="*/ 262295 w 1220447"/>
                <a:gd name="connsiteY9" fmla="*/ 156951 h 848813"/>
                <a:gd name="connsiteX10" fmla="*/ 142552 w 1220447"/>
                <a:gd name="connsiteY10" fmla="*/ 548837 h 848813"/>
                <a:gd name="connsiteX11" fmla="*/ 458238 w 1220447"/>
                <a:gd name="connsiteY11" fmla="*/ 755666 h 848813"/>
                <a:gd name="connsiteX12" fmla="*/ 1035181 w 1220447"/>
                <a:gd name="connsiteY12" fmla="*/ 450866 h 848813"/>
                <a:gd name="connsiteX13" fmla="*/ 1013410 w 1220447"/>
                <a:gd name="connsiteY13" fmla="*/ 26323 h 848813"/>
                <a:gd name="connsiteX0" fmla="*/ 1013410 w 1220447"/>
                <a:gd name="connsiteY0" fmla="*/ 26323 h 848813"/>
                <a:gd name="connsiteX1" fmla="*/ 1220238 w 1220447"/>
                <a:gd name="connsiteY1" fmla="*/ 102523 h 848813"/>
                <a:gd name="connsiteX2" fmla="*/ 1198467 w 1220447"/>
                <a:gd name="connsiteY2" fmla="*/ 374666 h 848813"/>
                <a:gd name="connsiteX3" fmla="*/ 1013410 w 1220447"/>
                <a:gd name="connsiteY3" fmla="*/ 657694 h 848813"/>
                <a:gd name="connsiteX4" fmla="*/ 534438 w 1220447"/>
                <a:gd name="connsiteY4" fmla="*/ 842751 h 848813"/>
                <a:gd name="connsiteX5" fmla="*/ 120781 w 1220447"/>
                <a:gd name="connsiteY5" fmla="*/ 766551 h 848813"/>
                <a:gd name="connsiteX6" fmla="*/ 11924 w 1220447"/>
                <a:gd name="connsiteY6" fmla="*/ 483523 h 848813"/>
                <a:gd name="connsiteX7" fmla="*/ 284067 w 1220447"/>
                <a:gd name="connsiteY7" fmla="*/ 69866 h 848813"/>
                <a:gd name="connsiteX8" fmla="*/ 621524 w 1220447"/>
                <a:gd name="connsiteY8" fmla="*/ 244037 h 848813"/>
                <a:gd name="connsiteX9" fmla="*/ 207866 w 1220447"/>
                <a:gd name="connsiteY9" fmla="*/ 254922 h 848813"/>
                <a:gd name="connsiteX10" fmla="*/ 142552 w 1220447"/>
                <a:gd name="connsiteY10" fmla="*/ 548837 h 848813"/>
                <a:gd name="connsiteX11" fmla="*/ 458238 w 1220447"/>
                <a:gd name="connsiteY11" fmla="*/ 755666 h 848813"/>
                <a:gd name="connsiteX12" fmla="*/ 1035181 w 1220447"/>
                <a:gd name="connsiteY12" fmla="*/ 450866 h 848813"/>
                <a:gd name="connsiteX13" fmla="*/ 1013410 w 1220447"/>
                <a:gd name="connsiteY13" fmla="*/ 26323 h 848813"/>
                <a:gd name="connsiteX0" fmla="*/ 1013410 w 1220447"/>
                <a:gd name="connsiteY0" fmla="*/ 26323 h 848813"/>
                <a:gd name="connsiteX1" fmla="*/ 1220238 w 1220447"/>
                <a:gd name="connsiteY1" fmla="*/ 102523 h 848813"/>
                <a:gd name="connsiteX2" fmla="*/ 1198467 w 1220447"/>
                <a:gd name="connsiteY2" fmla="*/ 374666 h 848813"/>
                <a:gd name="connsiteX3" fmla="*/ 1013410 w 1220447"/>
                <a:gd name="connsiteY3" fmla="*/ 657694 h 848813"/>
                <a:gd name="connsiteX4" fmla="*/ 534438 w 1220447"/>
                <a:gd name="connsiteY4" fmla="*/ 842751 h 848813"/>
                <a:gd name="connsiteX5" fmla="*/ 120781 w 1220447"/>
                <a:gd name="connsiteY5" fmla="*/ 766551 h 848813"/>
                <a:gd name="connsiteX6" fmla="*/ 11924 w 1220447"/>
                <a:gd name="connsiteY6" fmla="*/ 483523 h 848813"/>
                <a:gd name="connsiteX7" fmla="*/ 284067 w 1220447"/>
                <a:gd name="connsiteY7" fmla="*/ 69866 h 848813"/>
                <a:gd name="connsiteX8" fmla="*/ 621524 w 1220447"/>
                <a:gd name="connsiteY8" fmla="*/ 244037 h 848813"/>
                <a:gd name="connsiteX9" fmla="*/ 207866 w 1220447"/>
                <a:gd name="connsiteY9" fmla="*/ 254922 h 848813"/>
                <a:gd name="connsiteX10" fmla="*/ 142552 w 1220447"/>
                <a:gd name="connsiteY10" fmla="*/ 548837 h 848813"/>
                <a:gd name="connsiteX11" fmla="*/ 458238 w 1220447"/>
                <a:gd name="connsiteY11" fmla="*/ 755666 h 848813"/>
                <a:gd name="connsiteX12" fmla="*/ 1035181 w 1220447"/>
                <a:gd name="connsiteY12" fmla="*/ 450866 h 848813"/>
                <a:gd name="connsiteX13" fmla="*/ 1013410 w 1220447"/>
                <a:gd name="connsiteY13" fmla="*/ 26323 h 848813"/>
                <a:gd name="connsiteX0" fmla="*/ 1013410 w 1220447"/>
                <a:gd name="connsiteY0" fmla="*/ 26323 h 848813"/>
                <a:gd name="connsiteX1" fmla="*/ 1220238 w 1220447"/>
                <a:gd name="connsiteY1" fmla="*/ 102523 h 848813"/>
                <a:gd name="connsiteX2" fmla="*/ 1198467 w 1220447"/>
                <a:gd name="connsiteY2" fmla="*/ 374666 h 848813"/>
                <a:gd name="connsiteX3" fmla="*/ 1013410 w 1220447"/>
                <a:gd name="connsiteY3" fmla="*/ 657694 h 848813"/>
                <a:gd name="connsiteX4" fmla="*/ 534438 w 1220447"/>
                <a:gd name="connsiteY4" fmla="*/ 842751 h 848813"/>
                <a:gd name="connsiteX5" fmla="*/ 120781 w 1220447"/>
                <a:gd name="connsiteY5" fmla="*/ 766551 h 848813"/>
                <a:gd name="connsiteX6" fmla="*/ 11924 w 1220447"/>
                <a:gd name="connsiteY6" fmla="*/ 483523 h 848813"/>
                <a:gd name="connsiteX7" fmla="*/ 284067 w 1220447"/>
                <a:gd name="connsiteY7" fmla="*/ 69866 h 848813"/>
                <a:gd name="connsiteX8" fmla="*/ 621524 w 1220447"/>
                <a:gd name="connsiteY8" fmla="*/ 244037 h 848813"/>
                <a:gd name="connsiteX9" fmla="*/ 207866 w 1220447"/>
                <a:gd name="connsiteY9" fmla="*/ 254922 h 848813"/>
                <a:gd name="connsiteX10" fmla="*/ 142552 w 1220447"/>
                <a:gd name="connsiteY10" fmla="*/ 548837 h 848813"/>
                <a:gd name="connsiteX11" fmla="*/ 458238 w 1220447"/>
                <a:gd name="connsiteY11" fmla="*/ 755666 h 848813"/>
                <a:gd name="connsiteX12" fmla="*/ 1035181 w 1220447"/>
                <a:gd name="connsiteY12" fmla="*/ 450866 h 848813"/>
                <a:gd name="connsiteX13" fmla="*/ 1013410 w 1220447"/>
                <a:gd name="connsiteY13" fmla="*/ 26323 h 848813"/>
                <a:gd name="connsiteX0" fmla="*/ 1007185 w 1214222"/>
                <a:gd name="connsiteY0" fmla="*/ 26323 h 848813"/>
                <a:gd name="connsiteX1" fmla="*/ 1214013 w 1214222"/>
                <a:gd name="connsiteY1" fmla="*/ 102523 h 848813"/>
                <a:gd name="connsiteX2" fmla="*/ 1192242 w 1214222"/>
                <a:gd name="connsiteY2" fmla="*/ 374666 h 848813"/>
                <a:gd name="connsiteX3" fmla="*/ 1007185 w 1214222"/>
                <a:gd name="connsiteY3" fmla="*/ 657694 h 848813"/>
                <a:gd name="connsiteX4" fmla="*/ 528213 w 1214222"/>
                <a:gd name="connsiteY4" fmla="*/ 842751 h 848813"/>
                <a:gd name="connsiteX5" fmla="*/ 114556 w 1214222"/>
                <a:gd name="connsiteY5" fmla="*/ 766551 h 848813"/>
                <a:gd name="connsiteX6" fmla="*/ 5699 w 1214222"/>
                <a:gd name="connsiteY6" fmla="*/ 483523 h 848813"/>
                <a:gd name="connsiteX7" fmla="*/ 190756 w 1214222"/>
                <a:gd name="connsiteY7" fmla="*/ 135180 h 848813"/>
                <a:gd name="connsiteX8" fmla="*/ 615299 w 1214222"/>
                <a:gd name="connsiteY8" fmla="*/ 244037 h 848813"/>
                <a:gd name="connsiteX9" fmla="*/ 201641 w 1214222"/>
                <a:gd name="connsiteY9" fmla="*/ 254922 h 848813"/>
                <a:gd name="connsiteX10" fmla="*/ 136327 w 1214222"/>
                <a:gd name="connsiteY10" fmla="*/ 548837 h 848813"/>
                <a:gd name="connsiteX11" fmla="*/ 452013 w 1214222"/>
                <a:gd name="connsiteY11" fmla="*/ 755666 h 848813"/>
                <a:gd name="connsiteX12" fmla="*/ 1028956 w 1214222"/>
                <a:gd name="connsiteY12" fmla="*/ 450866 h 848813"/>
                <a:gd name="connsiteX13" fmla="*/ 1007185 w 1214222"/>
                <a:gd name="connsiteY13" fmla="*/ 26323 h 848813"/>
                <a:gd name="connsiteX0" fmla="*/ 1046505 w 1253542"/>
                <a:gd name="connsiteY0" fmla="*/ 26323 h 848064"/>
                <a:gd name="connsiteX1" fmla="*/ 1253333 w 1253542"/>
                <a:gd name="connsiteY1" fmla="*/ 102523 h 848064"/>
                <a:gd name="connsiteX2" fmla="*/ 1231562 w 1253542"/>
                <a:gd name="connsiteY2" fmla="*/ 374666 h 848064"/>
                <a:gd name="connsiteX3" fmla="*/ 1046505 w 1253542"/>
                <a:gd name="connsiteY3" fmla="*/ 657694 h 848064"/>
                <a:gd name="connsiteX4" fmla="*/ 567533 w 1253542"/>
                <a:gd name="connsiteY4" fmla="*/ 842751 h 848064"/>
                <a:gd name="connsiteX5" fmla="*/ 153876 w 1253542"/>
                <a:gd name="connsiteY5" fmla="*/ 766551 h 848064"/>
                <a:gd name="connsiteX6" fmla="*/ 1476 w 1253542"/>
                <a:gd name="connsiteY6" fmla="*/ 450866 h 848064"/>
                <a:gd name="connsiteX7" fmla="*/ 230076 w 1253542"/>
                <a:gd name="connsiteY7" fmla="*/ 135180 h 848064"/>
                <a:gd name="connsiteX8" fmla="*/ 654619 w 1253542"/>
                <a:gd name="connsiteY8" fmla="*/ 244037 h 848064"/>
                <a:gd name="connsiteX9" fmla="*/ 240961 w 1253542"/>
                <a:gd name="connsiteY9" fmla="*/ 254922 h 848064"/>
                <a:gd name="connsiteX10" fmla="*/ 175647 w 1253542"/>
                <a:gd name="connsiteY10" fmla="*/ 548837 h 848064"/>
                <a:gd name="connsiteX11" fmla="*/ 491333 w 1253542"/>
                <a:gd name="connsiteY11" fmla="*/ 755666 h 848064"/>
                <a:gd name="connsiteX12" fmla="*/ 1068276 w 1253542"/>
                <a:gd name="connsiteY12" fmla="*/ 450866 h 848064"/>
                <a:gd name="connsiteX13" fmla="*/ 1046505 w 1253542"/>
                <a:gd name="connsiteY13" fmla="*/ 26323 h 848064"/>
                <a:gd name="connsiteX0" fmla="*/ 1046505 w 1253542"/>
                <a:gd name="connsiteY0" fmla="*/ 26323 h 848064"/>
                <a:gd name="connsiteX1" fmla="*/ 1253333 w 1253542"/>
                <a:gd name="connsiteY1" fmla="*/ 102523 h 848064"/>
                <a:gd name="connsiteX2" fmla="*/ 1231562 w 1253542"/>
                <a:gd name="connsiteY2" fmla="*/ 374666 h 848064"/>
                <a:gd name="connsiteX3" fmla="*/ 1046505 w 1253542"/>
                <a:gd name="connsiteY3" fmla="*/ 657694 h 848064"/>
                <a:gd name="connsiteX4" fmla="*/ 567533 w 1253542"/>
                <a:gd name="connsiteY4" fmla="*/ 842751 h 848064"/>
                <a:gd name="connsiteX5" fmla="*/ 153876 w 1253542"/>
                <a:gd name="connsiteY5" fmla="*/ 766551 h 848064"/>
                <a:gd name="connsiteX6" fmla="*/ 1476 w 1253542"/>
                <a:gd name="connsiteY6" fmla="*/ 450866 h 848064"/>
                <a:gd name="connsiteX7" fmla="*/ 230076 w 1253542"/>
                <a:gd name="connsiteY7" fmla="*/ 135180 h 848064"/>
                <a:gd name="connsiteX8" fmla="*/ 654619 w 1253542"/>
                <a:gd name="connsiteY8" fmla="*/ 244037 h 848064"/>
                <a:gd name="connsiteX9" fmla="*/ 240961 w 1253542"/>
                <a:gd name="connsiteY9" fmla="*/ 254922 h 848064"/>
                <a:gd name="connsiteX10" fmla="*/ 175647 w 1253542"/>
                <a:gd name="connsiteY10" fmla="*/ 548837 h 848064"/>
                <a:gd name="connsiteX11" fmla="*/ 491333 w 1253542"/>
                <a:gd name="connsiteY11" fmla="*/ 755666 h 848064"/>
                <a:gd name="connsiteX12" fmla="*/ 1068276 w 1253542"/>
                <a:gd name="connsiteY12" fmla="*/ 450866 h 848064"/>
                <a:gd name="connsiteX13" fmla="*/ 1046505 w 1253542"/>
                <a:gd name="connsiteY13" fmla="*/ 26323 h 848064"/>
                <a:gd name="connsiteX0" fmla="*/ 1046505 w 1253542"/>
                <a:gd name="connsiteY0" fmla="*/ 26323 h 848064"/>
                <a:gd name="connsiteX1" fmla="*/ 1253333 w 1253542"/>
                <a:gd name="connsiteY1" fmla="*/ 102523 h 848064"/>
                <a:gd name="connsiteX2" fmla="*/ 1231562 w 1253542"/>
                <a:gd name="connsiteY2" fmla="*/ 374666 h 848064"/>
                <a:gd name="connsiteX3" fmla="*/ 1046505 w 1253542"/>
                <a:gd name="connsiteY3" fmla="*/ 657694 h 848064"/>
                <a:gd name="connsiteX4" fmla="*/ 567533 w 1253542"/>
                <a:gd name="connsiteY4" fmla="*/ 842751 h 848064"/>
                <a:gd name="connsiteX5" fmla="*/ 153876 w 1253542"/>
                <a:gd name="connsiteY5" fmla="*/ 766551 h 848064"/>
                <a:gd name="connsiteX6" fmla="*/ 1476 w 1253542"/>
                <a:gd name="connsiteY6" fmla="*/ 450866 h 848064"/>
                <a:gd name="connsiteX7" fmla="*/ 230076 w 1253542"/>
                <a:gd name="connsiteY7" fmla="*/ 135180 h 848064"/>
                <a:gd name="connsiteX8" fmla="*/ 654619 w 1253542"/>
                <a:gd name="connsiteY8" fmla="*/ 244037 h 848064"/>
                <a:gd name="connsiteX9" fmla="*/ 240961 w 1253542"/>
                <a:gd name="connsiteY9" fmla="*/ 254922 h 848064"/>
                <a:gd name="connsiteX10" fmla="*/ 175647 w 1253542"/>
                <a:gd name="connsiteY10" fmla="*/ 548837 h 848064"/>
                <a:gd name="connsiteX11" fmla="*/ 491333 w 1253542"/>
                <a:gd name="connsiteY11" fmla="*/ 755666 h 848064"/>
                <a:gd name="connsiteX12" fmla="*/ 1068276 w 1253542"/>
                <a:gd name="connsiteY12" fmla="*/ 450866 h 848064"/>
                <a:gd name="connsiteX13" fmla="*/ 1046505 w 1253542"/>
                <a:gd name="connsiteY13" fmla="*/ 26323 h 848064"/>
                <a:gd name="connsiteX0" fmla="*/ 1046505 w 1253542"/>
                <a:gd name="connsiteY0" fmla="*/ 26323 h 848064"/>
                <a:gd name="connsiteX1" fmla="*/ 1253333 w 1253542"/>
                <a:gd name="connsiteY1" fmla="*/ 102523 h 848064"/>
                <a:gd name="connsiteX2" fmla="*/ 1231562 w 1253542"/>
                <a:gd name="connsiteY2" fmla="*/ 374666 h 848064"/>
                <a:gd name="connsiteX3" fmla="*/ 1046505 w 1253542"/>
                <a:gd name="connsiteY3" fmla="*/ 657694 h 848064"/>
                <a:gd name="connsiteX4" fmla="*/ 567533 w 1253542"/>
                <a:gd name="connsiteY4" fmla="*/ 842751 h 848064"/>
                <a:gd name="connsiteX5" fmla="*/ 153876 w 1253542"/>
                <a:gd name="connsiteY5" fmla="*/ 766551 h 848064"/>
                <a:gd name="connsiteX6" fmla="*/ 1476 w 1253542"/>
                <a:gd name="connsiteY6" fmla="*/ 450866 h 848064"/>
                <a:gd name="connsiteX7" fmla="*/ 230076 w 1253542"/>
                <a:gd name="connsiteY7" fmla="*/ 135180 h 848064"/>
                <a:gd name="connsiteX8" fmla="*/ 654619 w 1253542"/>
                <a:gd name="connsiteY8" fmla="*/ 244037 h 848064"/>
                <a:gd name="connsiteX9" fmla="*/ 240961 w 1253542"/>
                <a:gd name="connsiteY9" fmla="*/ 254922 h 848064"/>
                <a:gd name="connsiteX10" fmla="*/ 175647 w 1253542"/>
                <a:gd name="connsiteY10" fmla="*/ 548837 h 848064"/>
                <a:gd name="connsiteX11" fmla="*/ 491333 w 1253542"/>
                <a:gd name="connsiteY11" fmla="*/ 755666 h 848064"/>
                <a:gd name="connsiteX12" fmla="*/ 1068276 w 1253542"/>
                <a:gd name="connsiteY12" fmla="*/ 450866 h 848064"/>
                <a:gd name="connsiteX13" fmla="*/ 1046505 w 1253542"/>
                <a:gd name="connsiteY13" fmla="*/ 26323 h 848064"/>
                <a:gd name="connsiteX0" fmla="*/ 1046505 w 1253553"/>
                <a:gd name="connsiteY0" fmla="*/ 35975 h 857716"/>
                <a:gd name="connsiteX1" fmla="*/ 1253333 w 1253553"/>
                <a:gd name="connsiteY1" fmla="*/ 112175 h 857716"/>
                <a:gd name="connsiteX2" fmla="*/ 1231562 w 1253553"/>
                <a:gd name="connsiteY2" fmla="*/ 384318 h 857716"/>
                <a:gd name="connsiteX3" fmla="*/ 1046505 w 1253553"/>
                <a:gd name="connsiteY3" fmla="*/ 667346 h 857716"/>
                <a:gd name="connsiteX4" fmla="*/ 567533 w 1253553"/>
                <a:gd name="connsiteY4" fmla="*/ 852403 h 857716"/>
                <a:gd name="connsiteX5" fmla="*/ 153876 w 1253553"/>
                <a:gd name="connsiteY5" fmla="*/ 776203 h 857716"/>
                <a:gd name="connsiteX6" fmla="*/ 1476 w 1253553"/>
                <a:gd name="connsiteY6" fmla="*/ 460518 h 857716"/>
                <a:gd name="connsiteX7" fmla="*/ 230076 w 1253553"/>
                <a:gd name="connsiteY7" fmla="*/ 144832 h 857716"/>
                <a:gd name="connsiteX8" fmla="*/ 654619 w 1253553"/>
                <a:gd name="connsiteY8" fmla="*/ 253689 h 857716"/>
                <a:gd name="connsiteX9" fmla="*/ 240961 w 1253553"/>
                <a:gd name="connsiteY9" fmla="*/ 264574 h 857716"/>
                <a:gd name="connsiteX10" fmla="*/ 175647 w 1253553"/>
                <a:gd name="connsiteY10" fmla="*/ 558489 h 857716"/>
                <a:gd name="connsiteX11" fmla="*/ 491333 w 1253553"/>
                <a:gd name="connsiteY11" fmla="*/ 765318 h 857716"/>
                <a:gd name="connsiteX12" fmla="*/ 1013847 w 1253553"/>
                <a:gd name="connsiteY12" fmla="*/ 591147 h 857716"/>
                <a:gd name="connsiteX13" fmla="*/ 1046505 w 1253553"/>
                <a:gd name="connsiteY13" fmla="*/ 35975 h 857716"/>
                <a:gd name="connsiteX0" fmla="*/ 1046505 w 1253553"/>
                <a:gd name="connsiteY0" fmla="*/ 35975 h 857716"/>
                <a:gd name="connsiteX1" fmla="*/ 1253333 w 1253553"/>
                <a:gd name="connsiteY1" fmla="*/ 112175 h 857716"/>
                <a:gd name="connsiteX2" fmla="*/ 1231562 w 1253553"/>
                <a:gd name="connsiteY2" fmla="*/ 384318 h 857716"/>
                <a:gd name="connsiteX3" fmla="*/ 1046505 w 1253553"/>
                <a:gd name="connsiteY3" fmla="*/ 667346 h 857716"/>
                <a:gd name="connsiteX4" fmla="*/ 567533 w 1253553"/>
                <a:gd name="connsiteY4" fmla="*/ 852403 h 857716"/>
                <a:gd name="connsiteX5" fmla="*/ 153876 w 1253553"/>
                <a:gd name="connsiteY5" fmla="*/ 776203 h 857716"/>
                <a:gd name="connsiteX6" fmla="*/ 1476 w 1253553"/>
                <a:gd name="connsiteY6" fmla="*/ 460518 h 857716"/>
                <a:gd name="connsiteX7" fmla="*/ 230076 w 1253553"/>
                <a:gd name="connsiteY7" fmla="*/ 144832 h 857716"/>
                <a:gd name="connsiteX8" fmla="*/ 654619 w 1253553"/>
                <a:gd name="connsiteY8" fmla="*/ 253689 h 857716"/>
                <a:gd name="connsiteX9" fmla="*/ 240961 w 1253553"/>
                <a:gd name="connsiteY9" fmla="*/ 264574 h 857716"/>
                <a:gd name="connsiteX10" fmla="*/ 142989 w 1253553"/>
                <a:gd name="connsiteY10" fmla="*/ 612917 h 857716"/>
                <a:gd name="connsiteX11" fmla="*/ 491333 w 1253553"/>
                <a:gd name="connsiteY11" fmla="*/ 765318 h 857716"/>
                <a:gd name="connsiteX12" fmla="*/ 1013847 w 1253553"/>
                <a:gd name="connsiteY12" fmla="*/ 591147 h 857716"/>
                <a:gd name="connsiteX13" fmla="*/ 1046505 w 1253553"/>
                <a:gd name="connsiteY13" fmla="*/ 35975 h 857716"/>
                <a:gd name="connsiteX0" fmla="*/ 1046505 w 1253553"/>
                <a:gd name="connsiteY0" fmla="*/ 35975 h 857716"/>
                <a:gd name="connsiteX1" fmla="*/ 1253333 w 1253553"/>
                <a:gd name="connsiteY1" fmla="*/ 112175 h 857716"/>
                <a:gd name="connsiteX2" fmla="*/ 1231562 w 1253553"/>
                <a:gd name="connsiteY2" fmla="*/ 384318 h 857716"/>
                <a:gd name="connsiteX3" fmla="*/ 1046505 w 1253553"/>
                <a:gd name="connsiteY3" fmla="*/ 667346 h 857716"/>
                <a:gd name="connsiteX4" fmla="*/ 567533 w 1253553"/>
                <a:gd name="connsiteY4" fmla="*/ 852403 h 857716"/>
                <a:gd name="connsiteX5" fmla="*/ 153876 w 1253553"/>
                <a:gd name="connsiteY5" fmla="*/ 776203 h 857716"/>
                <a:gd name="connsiteX6" fmla="*/ 1476 w 1253553"/>
                <a:gd name="connsiteY6" fmla="*/ 460518 h 857716"/>
                <a:gd name="connsiteX7" fmla="*/ 230076 w 1253553"/>
                <a:gd name="connsiteY7" fmla="*/ 144832 h 857716"/>
                <a:gd name="connsiteX8" fmla="*/ 654619 w 1253553"/>
                <a:gd name="connsiteY8" fmla="*/ 253689 h 857716"/>
                <a:gd name="connsiteX9" fmla="*/ 240961 w 1253553"/>
                <a:gd name="connsiteY9" fmla="*/ 264574 h 857716"/>
                <a:gd name="connsiteX10" fmla="*/ 142989 w 1253553"/>
                <a:gd name="connsiteY10" fmla="*/ 612917 h 857716"/>
                <a:gd name="connsiteX11" fmla="*/ 491333 w 1253553"/>
                <a:gd name="connsiteY11" fmla="*/ 819746 h 857716"/>
                <a:gd name="connsiteX12" fmla="*/ 1013847 w 1253553"/>
                <a:gd name="connsiteY12" fmla="*/ 591147 h 857716"/>
                <a:gd name="connsiteX13" fmla="*/ 1046505 w 1253553"/>
                <a:gd name="connsiteY13" fmla="*/ 35975 h 857716"/>
                <a:gd name="connsiteX0" fmla="*/ 1046505 w 1253553"/>
                <a:gd name="connsiteY0" fmla="*/ 35975 h 857716"/>
                <a:gd name="connsiteX1" fmla="*/ 1253333 w 1253553"/>
                <a:gd name="connsiteY1" fmla="*/ 112175 h 857716"/>
                <a:gd name="connsiteX2" fmla="*/ 1231562 w 1253553"/>
                <a:gd name="connsiteY2" fmla="*/ 384318 h 857716"/>
                <a:gd name="connsiteX3" fmla="*/ 1046505 w 1253553"/>
                <a:gd name="connsiteY3" fmla="*/ 667346 h 857716"/>
                <a:gd name="connsiteX4" fmla="*/ 567533 w 1253553"/>
                <a:gd name="connsiteY4" fmla="*/ 852403 h 857716"/>
                <a:gd name="connsiteX5" fmla="*/ 153876 w 1253553"/>
                <a:gd name="connsiteY5" fmla="*/ 776203 h 857716"/>
                <a:gd name="connsiteX6" fmla="*/ 1476 w 1253553"/>
                <a:gd name="connsiteY6" fmla="*/ 460518 h 857716"/>
                <a:gd name="connsiteX7" fmla="*/ 230076 w 1253553"/>
                <a:gd name="connsiteY7" fmla="*/ 144832 h 857716"/>
                <a:gd name="connsiteX8" fmla="*/ 654619 w 1253553"/>
                <a:gd name="connsiteY8" fmla="*/ 253689 h 857716"/>
                <a:gd name="connsiteX9" fmla="*/ 240961 w 1253553"/>
                <a:gd name="connsiteY9" fmla="*/ 264574 h 857716"/>
                <a:gd name="connsiteX10" fmla="*/ 142989 w 1253553"/>
                <a:gd name="connsiteY10" fmla="*/ 612917 h 857716"/>
                <a:gd name="connsiteX11" fmla="*/ 480447 w 1253553"/>
                <a:gd name="connsiteY11" fmla="*/ 776203 h 857716"/>
                <a:gd name="connsiteX12" fmla="*/ 1013847 w 1253553"/>
                <a:gd name="connsiteY12" fmla="*/ 591147 h 857716"/>
                <a:gd name="connsiteX13" fmla="*/ 1046505 w 1253553"/>
                <a:gd name="connsiteY13" fmla="*/ 35975 h 857716"/>
                <a:gd name="connsiteX0" fmla="*/ 1046505 w 1253553"/>
                <a:gd name="connsiteY0" fmla="*/ 35975 h 857716"/>
                <a:gd name="connsiteX1" fmla="*/ 1253333 w 1253553"/>
                <a:gd name="connsiteY1" fmla="*/ 112175 h 857716"/>
                <a:gd name="connsiteX2" fmla="*/ 1231562 w 1253553"/>
                <a:gd name="connsiteY2" fmla="*/ 384318 h 857716"/>
                <a:gd name="connsiteX3" fmla="*/ 1046505 w 1253553"/>
                <a:gd name="connsiteY3" fmla="*/ 667346 h 857716"/>
                <a:gd name="connsiteX4" fmla="*/ 567533 w 1253553"/>
                <a:gd name="connsiteY4" fmla="*/ 852403 h 857716"/>
                <a:gd name="connsiteX5" fmla="*/ 153876 w 1253553"/>
                <a:gd name="connsiteY5" fmla="*/ 776203 h 857716"/>
                <a:gd name="connsiteX6" fmla="*/ 1476 w 1253553"/>
                <a:gd name="connsiteY6" fmla="*/ 460518 h 857716"/>
                <a:gd name="connsiteX7" fmla="*/ 230076 w 1253553"/>
                <a:gd name="connsiteY7" fmla="*/ 144832 h 857716"/>
                <a:gd name="connsiteX8" fmla="*/ 654619 w 1253553"/>
                <a:gd name="connsiteY8" fmla="*/ 253689 h 857716"/>
                <a:gd name="connsiteX9" fmla="*/ 240961 w 1253553"/>
                <a:gd name="connsiteY9" fmla="*/ 264574 h 857716"/>
                <a:gd name="connsiteX10" fmla="*/ 142989 w 1253553"/>
                <a:gd name="connsiteY10" fmla="*/ 612917 h 857716"/>
                <a:gd name="connsiteX11" fmla="*/ 480447 w 1253553"/>
                <a:gd name="connsiteY11" fmla="*/ 776203 h 857716"/>
                <a:gd name="connsiteX12" fmla="*/ 1013847 w 1253553"/>
                <a:gd name="connsiteY12" fmla="*/ 591147 h 857716"/>
                <a:gd name="connsiteX13" fmla="*/ 1046505 w 1253553"/>
                <a:gd name="connsiteY13" fmla="*/ 35975 h 857716"/>
                <a:gd name="connsiteX0" fmla="*/ 1045029 w 1252077"/>
                <a:gd name="connsiteY0" fmla="*/ 35975 h 857716"/>
                <a:gd name="connsiteX1" fmla="*/ 1251857 w 1252077"/>
                <a:gd name="connsiteY1" fmla="*/ 112175 h 857716"/>
                <a:gd name="connsiteX2" fmla="*/ 1230086 w 1252077"/>
                <a:gd name="connsiteY2" fmla="*/ 384318 h 857716"/>
                <a:gd name="connsiteX3" fmla="*/ 1045029 w 1252077"/>
                <a:gd name="connsiteY3" fmla="*/ 667346 h 857716"/>
                <a:gd name="connsiteX4" fmla="*/ 566057 w 1252077"/>
                <a:gd name="connsiteY4" fmla="*/ 852403 h 857716"/>
                <a:gd name="connsiteX5" fmla="*/ 152400 w 1252077"/>
                <a:gd name="connsiteY5" fmla="*/ 776203 h 857716"/>
                <a:gd name="connsiteX6" fmla="*/ 0 w 1252077"/>
                <a:gd name="connsiteY6" fmla="*/ 460518 h 857716"/>
                <a:gd name="connsiteX7" fmla="*/ 152400 w 1252077"/>
                <a:gd name="connsiteY7" fmla="*/ 210147 h 857716"/>
                <a:gd name="connsiteX8" fmla="*/ 653143 w 1252077"/>
                <a:gd name="connsiteY8" fmla="*/ 253689 h 857716"/>
                <a:gd name="connsiteX9" fmla="*/ 239485 w 1252077"/>
                <a:gd name="connsiteY9" fmla="*/ 264574 h 857716"/>
                <a:gd name="connsiteX10" fmla="*/ 141513 w 1252077"/>
                <a:gd name="connsiteY10" fmla="*/ 612917 h 857716"/>
                <a:gd name="connsiteX11" fmla="*/ 478971 w 1252077"/>
                <a:gd name="connsiteY11" fmla="*/ 776203 h 857716"/>
                <a:gd name="connsiteX12" fmla="*/ 1012371 w 1252077"/>
                <a:gd name="connsiteY12" fmla="*/ 591147 h 857716"/>
                <a:gd name="connsiteX13" fmla="*/ 1045029 w 1252077"/>
                <a:gd name="connsiteY13" fmla="*/ 35975 h 857716"/>
                <a:gd name="connsiteX0" fmla="*/ 1066801 w 1273849"/>
                <a:gd name="connsiteY0" fmla="*/ 35975 h 856179"/>
                <a:gd name="connsiteX1" fmla="*/ 1273629 w 1273849"/>
                <a:gd name="connsiteY1" fmla="*/ 112175 h 856179"/>
                <a:gd name="connsiteX2" fmla="*/ 1251858 w 1273849"/>
                <a:gd name="connsiteY2" fmla="*/ 384318 h 856179"/>
                <a:gd name="connsiteX3" fmla="*/ 1066801 w 1273849"/>
                <a:gd name="connsiteY3" fmla="*/ 667346 h 856179"/>
                <a:gd name="connsiteX4" fmla="*/ 587829 w 1273849"/>
                <a:gd name="connsiteY4" fmla="*/ 852403 h 856179"/>
                <a:gd name="connsiteX5" fmla="*/ 174172 w 1273849"/>
                <a:gd name="connsiteY5" fmla="*/ 776203 h 856179"/>
                <a:gd name="connsiteX6" fmla="*/ 0 w 1273849"/>
                <a:gd name="connsiteY6" fmla="*/ 591147 h 856179"/>
                <a:gd name="connsiteX7" fmla="*/ 174172 w 1273849"/>
                <a:gd name="connsiteY7" fmla="*/ 210147 h 856179"/>
                <a:gd name="connsiteX8" fmla="*/ 674915 w 1273849"/>
                <a:gd name="connsiteY8" fmla="*/ 253689 h 856179"/>
                <a:gd name="connsiteX9" fmla="*/ 261257 w 1273849"/>
                <a:gd name="connsiteY9" fmla="*/ 264574 h 856179"/>
                <a:gd name="connsiteX10" fmla="*/ 163285 w 1273849"/>
                <a:gd name="connsiteY10" fmla="*/ 612917 h 856179"/>
                <a:gd name="connsiteX11" fmla="*/ 500743 w 1273849"/>
                <a:gd name="connsiteY11" fmla="*/ 776203 h 856179"/>
                <a:gd name="connsiteX12" fmla="*/ 1034143 w 1273849"/>
                <a:gd name="connsiteY12" fmla="*/ 591147 h 856179"/>
                <a:gd name="connsiteX13" fmla="*/ 1066801 w 1273849"/>
                <a:gd name="connsiteY13" fmla="*/ 35975 h 856179"/>
                <a:gd name="connsiteX0" fmla="*/ 1072681 w 1279729"/>
                <a:gd name="connsiteY0" fmla="*/ 35975 h 856179"/>
                <a:gd name="connsiteX1" fmla="*/ 1279509 w 1279729"/>
                <a:gd name="connsiteY1" fmla="*/ 112175 h 856179"/>
                <a:gd name="connsiteX2" fmla="*/ 1257738 w 1279729"/>
                <a:gd name="connsiteY2" fmla="*/ 384318 h 856179"/>
                <a:gd name="connsiteX3" fmla="*/ 1072681 w 1279729"/>
                <a:gd name="connsiteY3" fmla="*/ 667346 h 856179"/>
                <a:gd name="connsiteX4" fmla="*/ 593709 w 1279729"/>
                <a:gd name="connsiteY4" fmla="*/ 852403 h 856179"/>
                <a:gd name="connsiteX5" fmla="*/ 180052 w 1279729"/>
                <a:gd name="connsiteY5" fmla="*/ 776203 h 856179"/>
                <a:gd name="connsiteX6" fmla="*/ 5880 w 1279729"/>
                <a:gd name="connsiteY6" fmla="*/ 591147 h 856179"/>
                <a:gd name="connsiteX7" fmla="*/ 103852 w 1279729"/>
                <a:gd name="connsiteY7" fmla="*/ 253689 h 856179"/>
                <a:gd name="connsiteX8" fmla="*/ 680795 w 1279729"/>
                <a:gd name="connsiteY8" fmla="*/ 253689 h 856179"/>
                <a:gd name="connsiteX9" fmla="*/ 267137 w 1279729"/>
                <a:gd name="connsiteY9" fmla="*/ 264574 h 856179"/>
                <a:gd name="connsiteX10" fmla="*/ 169165 w 1279729"/>
                <a:gd name="connsiteY10" fmla="*/ 612917 h 856179"/>
                <a:gd name="connsiteX11" fmla="*/ 506623 w 1279729"/>
                <a:gd name="connsiteY11" fmla="*/ 776203 h 856179"/>
                <a:gd name="connsiteX12" fmla="*/ 1040023 w 1279729"/>
                <a:gd name="connsiteY12" fmla="*/ 591147 h 856179"/>
                <a:gd name="connsiteX13" fmla="*/ 1072681 w 1279729"/>
                <a:gd name="connsiteY13" fmla="*/ 35975 h 856179"/>
                <a:gd name="connsiteX0" fmla="*/ 1067347 w 1274395"/>
                <a:gd name="connsiteY0" fmla="*/ 35975 h 856179"/>
                <a:gd name="connsiteX1" fmla="*/ 1274175 w 1274395"/>
                <a:gd name="connsiteY1" fmla="*/ 112175 h 856179"/>
                <a:gd name="connsiteX2" fmla="*/ 1252404 w 1274395"/>
                <a:gd name="connsiteY2" fmla="*/ 384318 h 856179"/>
                <a:gd name="connsiteX3" fmla="*/ 1067347 w 1274395"/>
                <a:gd name="connsiteY3" fmla="*/ 667346 h 856179"/>
                <a:gd name="connsiteX4" fmla="*/ 588375 w 1274395"/>
                <a:gd name="connsiteY4" fmla="*/ 852403 h 856179"/>
                <a:gd name="connsiteX5" fmla="*/ 174718 w 1274395"/>
                <a:gd name="connsiteY5" fmla="*/ 776203 h 856179"/>
                <a:gd name="connsiteX6" fmla="*/ 546 w 1274395"/>
                <a:gd name="connsiteY6" fmla="*/ 591147 h 856179"/>
                <a:gd name="connsiteX7" fmla="*/ 142061 w 1274395"/>
                <a:gd name="connsiteY7" fmla="*/ 210147 h 856179"/>
                <a:gd name="connsiteX8" fmla="*/ 675461 w 1274395"/>
                <a:gd name="connsiteY8" fmla="*/ 253689 h 856179"/>
                <a:gd name="connsiteX9" fmla="*/ 261803 w 1274395"/>
                <a:gd name="connsiteY9" fmla="*/ 264574 h 856179"/>
                <a:gd name="connsiteX10" fmla="*/ 163831 w 1274395"/>
                <a:gd name="connsiteY10" fmla="*/ 612917 h 856179"/>
                <a:gd name="connsiteX11" fmla="*/ 501289 w 1274395"/>
                <a:gd name="connsiteY11" fmla="*/ 776203 h 856179"/>
                <a:gd name="connsiteX12" fmla="*/ 1034689 w 1274395"/>
                <a:gd name="connsiteY12" fmla="*/ 591147 h 856179"/>
                <a:gd name="connsiteX13" fmla="*/ 1067347 w 1274395"/>
                <a:gd name="connsiteY13" fmla="*/ 35975 h 856179"/>
                <a:gd name="connsiteX0" fmla="*/ 1067253 w 1274301"/>
                <a:gd name="connsiteY0" fmla="*/ 35975 h 856179"/>
                <a:gd name="connsiteX1" fmla="*/ 1274081 w 1274301"/>
                <a:gd name="connsiteY1" fmla="*/ 112175 h 856179"/>
                <a:gd name="connsiteX2" fmla="*/ 1252310 w 1274301"/>
                <a:gd name="connsiteY2" fmla="*/ 384318 h 856179"/>
                <a:gd name="connsiteX3" fmla="*/ 1067253 w 1274301"/>
                <a:gd name="connsiteY3" fmla="*/ 667346 h 856179"/>
                <a:gd name="connsiteX4" fmla="*/ 588281 w 1274301"/>
                <a:gd name="connsiteY4" fmla="*/ 852403 h 856179"/>
                <a:gd name="connsiteX5" fmla="*/ 174624 w 1274301"/>
                <a:gd name="connsiteY5" fmla="*/ 776203 h 856179"/>
                <a:gd name="connsiteX6" fmla="*/ 452 w 1274301"/>
                <a:gd name="connsiteY6" fmla="*/ 591147 h 856179"/>
                <a:gd name="connsiteX7" fmla="*/ 141967 w 1274301"/>
                <a:gd name="connsiteY7" fmla="*/ 210147 h 856179"/>
                <a:gd name="connsiteX8" fmla="*/ 620939 w 1274301"/>
                <a:gd name="connsiteY8" fmla="*/ 166604 h 856179"/>
                <a:gd name="connsiteX9" fmla="*/ 261709 w 1274301"/>
                <a:gd name="connsiteY9" fmla="*/ 264574 h 856179"/>
                <a:gd name="connsiteX10" fmla="*/ 163737 w 1274301"/>
                <a:gd name="connsiteY10" fmla="*/ 612917 h 856179"/>
                <a:gd name="connsiteX11" fmla="*/ 501195 w 1274301"/>
                <a:gd name="connsiteY11" fmla="*/ 776203 h 856179"/>
                <a:gd name="connsiteX12" fmla="*/ 1034595 w 1274301"/>
                <a:gd name="connsiteY12" fmla="*/ 591147 h 856179"/>
                <a:gd name="connsiteX13" fmla="*/ 1067253 w 1274301"/>
                <a:gd name="connsiteY13" fmla="*/ 35975 h 856179"/>
                <a:gd name="connsiteX0" fmla="*/ 1067154 w 1274202"/>
                <a:gd name="connsiteY0" fmla="*/ 35975 h 856179"/>
                <a:gd name="connsiteX1" fmla="*/ 1273982 w 1274202"/>
                <a:gd name="connsiteY1" fmla="*/ 112175 h 856179"/>
                <a:gd name="connsiteX2" fmla="*/ 1252211 w 1274202"/>
                <a:gd name="connsiteY2" fmla="*/ 384318 h 856179"/>
                <a:gd name="connsiteX3" fmla="*/ 1067154 w 1274202"/>
                <a:gd name="connsiteY3" fmla="*/ 667346 h 856179"/>
                <a:gd name="connsiteX4" fmla="*/ 588182 w 1274202"/>
                <a:gd name="connsiteY4" fmla="*/ 852403 h 856179"/>
                <a:gd name="connsiteX5" fmla="*/ 174525 w 1274202"/>
                <a:gd name="connsiteY5" fmla="*/ 776203 h 856179"/>
                <a:gd name="connsiteX6" fmla="*/ 353 w 1274202"/>
                <a:gd name="connsiteY6" fmla="*/ 591147 h 856179"/>
                <a:gd name="connsiteX7" fmla="*/ 141868 w 1274202"/>
                <a:gd name="connsiteY7" fmla="*/ 210147 h 856179"/>
                <a:gd name="connsiteX8" fmla="*/ 533754 w 1274202"/>
                <a:gd name="connsiteY8" fmla="*/ 112175 h 856179"/>
                <a:gd name="connsiteX9" fmla="*/ 261610 w 1274202"/>
                <a:gd name="connsiteY9" fmla="*/ 264574 h 856179"/>
                <a:gd name="connsiteX10" fmla="*/ 163638 w 1274202"/>
                <a:gd name="connsiteY10" fmla="*/ 612917 h 856179"/>
                <a:gd name="connsiteX11" fmla="*/ 501096 w 1274202"/>
                <a:gd name="connsiteY11" fmla="*/ 776203 h 856179"/>
                <a:gd name="connsiteX12" fmla="*/ 1034496 w 1274202"/>
                <a:gd name="connsiteY12" fmla="*/ 591147 h 856179"/>
                <a:gd name="connsiteX13" fmla="*/ 1067154 w 1274202"/>
                <a:gd name="connsiteY13" fmla="*/ 35975 h 85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4202" h="856179">
                  <a:moveTo>
                    <a:pt x="1067154" y="35975"/>
                  </a:moveTo>
                  <a:cubicBezTo>
                    <a:pt x="1107068" y="-43854"/>
                    <a:pt x="1281239" y="21461"/>
                    <a:pt x="1273982" y="112175"/>
                  </a:cubicBezTo>
                  <a:lnTo>
                    <a:pt x="1252211" y="384318"/>
                  </a:lnTo>
                  <a:cubicBezTo>
                    <a:pt x="1244954" y="475032"/>
                    <a:pt x="1177826" y="589332"/>
                    <a:pt x="1067154" y="667346"/>
                  </a:cubicBezTo>
                  <a:cubicBezTo>
                    <a:pt x="956482" y="745360"/>
                    <a:pt x="736953" y="834260"/>
                    <a:pt x="588182" y="852403"/>
                  </a:cubicBezTo>
                  <a:cubicBezTo>
                    <a:pt x="439411" y="870546"/>
                    <a:pt x="272497" y="819746"/>
                    <a:pt x="174525" y="776203"/>
                  </a:cubicBezTo>
                  <a:cubicBezTo>
                    <a:pt x="76554" y="732660"/>
                    <a:pt x="5796" y="685490"/>
                    <a:pt x="353" y="591147"/>
                  </a:cubicBezTo>
                  <a:cubicBezTo>
                    <a:pt x="-5090" y="496804"/>
                    <a:pt x="52968" y="289976"/>
                    <a:pt x="141868" y="210147"/>
                  </a:cubicBezTo>
                  <a:cubicBezTo>
                    <a:pt x="230768" y="130318"/>
                    <a:pt x="513797" y="103104"/>
                    <a:pt x="533754" y="112175"/>
                  </a:cubicBezTo>
                  <a:cubicBezTo>
                    <a:pt x="553711" y="121246"/>
                    <a:pt x="323296" y="181117"/>
                    <a:pt x="261610" y="264574"/>
                  </a:cubicBezTo>
                  <a:cubicBezTo>
                    <a:pt x="199924" y="348031"/>
                    <a:pt x="123724" y="527645"/>
                    <a:pt x="163638" y="612917"/>
                  </a:cubicBezTo>
                  <a:cubicBezTo>
                    <a:pt x="203552" y="698189"/>
                    <a:pt x="374095" y="739917"/>
                    <a:pt x="501096" y="776203"/>
                  </a:cubicBezTo>
                  <a:cubicBezTo>
                    <a:pt x="649868" y="759874"/>
                    <a:pt x="940153" y="714518"/>
                    <a:pt x="1034496" y="591147"/>
                  </a:cubicBezTo>
                  <a:cubicBezTo>
                    <a:pt x="1128839" y="467776"/>
                    <a:pt x="1027240" y="115804"/>
                    <a:pt x="1067154" y="35975"/>
                  </a:cubicBezTo>
                  <a:close/>
                </a:path>
              </a:pathLst>
            </a:custGeom>
            <a:solidFill>
              <a:schemeClr val="accent3">
                <a:lumMod val="40000"/>
                <a:lumOff val="60000"/>
                <a:alpha val="86000"/>
              </a:schemeClr>
            </a:solidFill>
            <a:ln>
              <a:noFill/>
            </a:ln>
            <a:effectLst>
              <a:outerShdw blurRad="88900" dist="38100" dir="2700000" algn="tl" rotWithShape="0">
                <a:prstClr val="black">
                  <a:alpha val="2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rot="20961113">
              <a:off x="1987454" y="3840817"/>
              <a:ext cx="510360" cy="1906518"/>
            </a:xfrm>
            <a:custGeom>
              <a:avLst/>
              <a:gdLst>
                <a:gd name="connsiteX0" fmla="*/ 206829 w 250371"/>
                <a:gd name="connsiteY0" fmla="*/ 0 h 1458685"/>
                <a:gd name="connsiteX1" fmla="*/ 0 w 250371"/>
                <a:gd name="connsiteY1" fmla="*/ 446314 h 1458685"/>
                <a:gd name="connsiteX2" fmla="*/ 108857 w 250371"/>
                <a:gd name="connsiteY2" fmla="*/ 1458685 h 1458685"/>
                <a:gd name="connsiteX3" fmla="*/ 250371 w 250371"/>
                <a:gd name="connsiteY3" fmla="*/ 43542 h 1458685"/>
                <a:gd name="connsiteX4" fmla="*/ 206829 w 250371"/>
                <a:gd name="connsiteY4" fmla="*/ 0 h 1458685"/>
                <a:gd name="connsiteX0" fmla="*/ 206829 w 206829"/>
                <a:gd name="connsiteY0" fmla="*/ 0 h 1458685"/>
                <a:gd name="connsiteX1" fmla="*/ 0 w 206829"/>
                <a:gd name="connsiteY1" fmla="*/ 446314 h 1458685"/>
                <a:gd name="connsiteX2" fmla="*/ 108857 w 206829"/>
                <a:gd name="connsiteY2" fmla="*/ 1458685 h 1458685"/>
                <a:gd name="connsiteX3" fmla="*/ 163285 w 206829"/>
                <a:gd name="connsiteY3" fmla="*/ 674914 h 1458685"/>
                <a:gd name="connsiteX4" fmla="*/ 206829 w 206829"/>
                <a:gd name="connsiteY4" fmla="*/ 0 h 1458685"/>
                <a:gd name="connsiteX0" fmla="*/ 208652 w 208652"/>
                <a:gd name="connsiteY0" fmla="*/ 3989 h 1462674"/>
                <a:gd name="connsiteX1" fmla="*/ 1823 w 208652"/>
                <a:gd name="connsiteY1" fmla="*/ 450303 h 1462674"/>
                <a:gd name="connsiteX2" fmla="*/ 110680 w 208652"/>
                <a:gd name="connsiteY2" fmla="*/ 1462674 h 1462674"/>
                <a:gd name="connsiteX3" fmla="*/ 165108 w 208652"/>
                <a:gd name="connsiteY3" fmla="*/ 678903 h 1462674"/>
                <a:gd name="connsiteX4" fmla="*/ 208652 w 208652"/>
                <a:gd name="connsiteY4" fmla="*/ 3989 h 1462674"/>
                <a:gd name="connsiteX0" fmla="*/ 262477 w 262477"/>
                <a:gd name="connsiteY0" fmla="*/ 2138 h 1460823"/>
                <a:gd name="connsiteX1" fmla="*/ 1220 w 262477"/>
                <a:gd name="connsiteY1" fmla="*/ 687938 h 1460823"/>
                <a:gd name="connsiteX2" fmla="*/ 164505 w 262477"/>
                <a:gd name="connsiteY2" fmla="*/ 1460823 h 1460823"/>
                <a:gd name="connsiteX3" fmla="*/ 218933 w 262477"/>
                <a:gd name="connsiteY3" fmla="*/ 677052 h 1460823"/>
                <a:gd name="connsiteX4" fmla="*/ 262477 w 262477"/>
                <a:gd name="connsiteY4" fmla="*/ 2138 h 1460823"/>
                <a:gd name="connsiteX0" fmla="*/ 262477 w 262477"/>
                <a:gd name="connsiteY0" fmla="*/ 2138 h 1460823"/>
                <a:gd name="connsiteX1" fmla="*/ 1220 w 262477"/>
                <a:gd name="connsiteY1" fmla="*/ 687938 h 1460823"/>
                <a:gd name="connsiteX2" fmla="*/ 164505 w 262477"/>
                <a:gd name="connsiteY2" fmla="*/ 1460823 h 1460823"/>
                <a:gd name="connsiteX3" fmla="*/ 66533 w 262477"/>
                <a:gd name="connsiteY3" fmla="*/ 709710 h 1460823"/>
                <a:gd name="connsiteX4" fmla="*/ 262477 w 262477"/>
                <a:gd name="connsiteY4" fmla="*/ 2138 h 1460823"/>
                <a:gd name="connsiteX0" fmla="*/ 9528 w 216356"/>
                <a:gd name="connsiteY0" fmla="*/ 944 h 2232515"/>
                <a:gd name="connsiteX1" fmla="*/ 53071 w 216356"/>
                <a:gd name="connsiteY1" fmla="*/ 1459630 h 2232515"/>
                <a:gd name="connsiteX2" fmla="*/ 216356 w 216356"/>
                <a:gd name="connsiteY2" fmla="*/ 2232515 h 2232515"/>
                <a:gd name="connsiteX3" fmla="*/ 118384 w 216356"/>
                <a:gd name="connsiteY3" fmla="*/ 1481402 h 2232515"/>
                <a:gd name="connsiteX4" fmla="*/ 9528 w 216356"/>
                <a:gd name="connsiteY4" fmla="*/ 944 h 2232515"/>
                <a:gd name="connsiteX0" fmla="*/ 104832 w 311660"/>
                <a:gd name="connsiteY0" fmla="*/ 1054 h 2232625"/>
                <a:gd name="connsiteX1" fmla="*/ 6861 w 311660"/>
                <a:gd name="connsiteY1" fmla="*/ 1339997 h 2232625"/>
                <a:gd name="connsiteX2" fmla="*/ 311660 w 311660"/>
                <a:gd name="connsiteY2" fmla="*/ 2232625 h 2232625"/>
                <a:gd name="connsiteX3" fmla="*/ 213688 w 311660"/>
                <a:gd name="connsiteY3" fmla="*/ 1481512 h 2232625"/>
                <a:gd name="connsiteX4" fmla="*/ 104832 w 311660"/>
                <a:gd name="connsiteY4" fmla="*/ 1054 h 2232625"/>
                <a:gd name="connsiteX0" fmla="*/ 106557 w 346042"/>
                <a:gd name="connsiteY0" fmla="*/ 1068 h 2319724"/>
                <a:gd name="connsiteX1" fmla="*/ 8586 w 346042"/>
                <a:gd name="connsiteY1" fmla="*/ 1340011 h 2319724"/>
                <a:gd name="connsiteX2" fmla="*/ 346042 w 346042"/>
                <a:gd name="connsiteY2" fmla="*/ 2319724 h 2319724"/>
                <a:gd name="connsiteX3" fmla="*/ 215413 w 346042"/>
                <a:gd name="connsiteY3" fmla="*/ 1481526 h 2319724"/>
                <a:gd name="connsiteX4" fmla="*/ 106557 w 346042"/>
                <a:gd name="connsiteY4" fmla="*/ 1068 h 2319724"/>
                <a:gd name="connsiteX0" fmla="*/ 106557 w 346042"/>
                <a:gd name="connsiteY0" fmla="*/ 1068 h 2319724"/>
                <a:gd name="connsiteX1" fmla="*/ 8586 w 346042"/>
                <a:gd name="connsiteY1" fmla="*/ 1340011 h 2319724"/>
                <a:gd name="connsiteX2" fmla="*/ 346042 w 346042"/>
                <a:gd name="connsiteY2" fmla="*/ 2319724 h 2319724"/>
                <a:gd name="connsiteX3" fmla="*/ 41242 w 346042"/>
                <a:gd name="connsiteY3" fmla="*/ 1176726 h 2319724"/>
                <a:gd name="connsiteX4" fmla="*/ 106557 w 346042"/>
                <a:gd name="connsiteY4" fmla="*/ 1068 h 2319724"/>
                <a:gd name="connsiteX0" fmla="*/ 106557 w 346042"/>
                <a:gd name="connsiteY0" fmla="*/ 1068 h 2319724"/>
                <a:gd name="connsiteX1" fmla="*/ 8586 w 346042"/>
                <a:gd name="connsiteY1" fmla="*/ 1340011 h 2319724"/>
                <a:gd name="connsiteX2" fmla="*/ 346042 w 346042"/>
                <a:gd name="connsiteY2" fmla="*/ 2319724 h 2319724"/>
                <a:gd name="connsiteX3" fmla="*/ 84177 w 346042"/>
                <a:gd name="connsiteY3" fmla="*/ 1633925 h 2319724"/>
                <a:gd name="connsiteX4" fmla="*/ 41242 w 346042"/>
                <a:gd name="connsiteY4" fmla="*/ 1176726 h 2319724"/>
                <a:gd name="connsiteX5" fmla="*/ 106557 w 346042"/>
                <a:gd name="connsiteY5" fmla="*/ 1068 h 2319724"/>
                <a:gd name="connsiteX0" fmla="*/ 106557 w 346042"/>
                <a:gd name="connsiteY0" fmla="*/ 1068 h 2319724"/>
                <a:gd name="connsiteX1" fmla="*/ 8586 w 346042"/>
                <a:gd name="connsiteY1" fmla="*/ 1340011 h 2319724"/>
                <a:gd name="connsiteX2" fmla="*/ 346042 w 346042"/>
                <a:gd name="connsiteY2" fmla="*/ 2319724 h 2319724"/>
                <a:gd name="connsiteX3" fmla="*/ 84177 w 346042"/>
                <a:gd name="connsiteY3" fmla="*/ 1633925 h 2319724"/>
                <a:gd name="connsiteX4" fmla="*/ 128328 w 346042"/>
                <a:gd name="connsiteY4" fmla="*/ 1263812 h 2319724"/>
                <a:gd name="connsiteX5" fmla="*/ 106557 w 346042"/>
                <a:gd name="connsiteY5" fmla="*/ 1068 h 2319724"/>
                <a:gd name="connsiteX0" fmla="*/ 106557 w 347452"/>
                <a:gd name="connsiteY0" fmla="*/ 1068 h 2319724"/>
                <a:gd name="connsiteX1" fmla="*/ 8586 w 347452"/>
                <a:gd name="connsiteY1" fmla="*/ 1340011 h 2319724"/>
                <a:gd name="connsiteX2" fmla="*/ 346042 w 347452"/>
                <a:gd name="connsiteY2" fmla="*/ 2319724 h 2319724"/>
                <a:gd name="connsiteX3" fmla="*/ 128328 w 347452"/>
                <a:gd name="connsiteY3" fmla="*/ 1263812 h 2319724"/>
                <a:gd name="connsiteX4" fmla="*/ 106557 w 347452"/>
                <a:gd name="connsiteY4" fmla="*/ 1068 h 2319724"/>
                <a:gd name="connsiteX0" fmla="*/ 106557 w 347212"/>
                <a:gd name="connsiteY0" fmla="*/ 1068 h 2319724"/>
                <a:gd name="connsiteX1" fmla="*/ 8586 w 347212"/>
                <a:gd name="connsiteY1" fmla="*/ 1340011 h 2319724"/>
                <a:gd name="connsiteX2" fmla="*/ 346042 w 347212"/>
                <a:gd name="connsiteY2" fmla="*/ 2319724 h 2319724"/>
                <a:gd name="connsiteX3" fmla="*/ 84785 w 347212"/>
                <a:gd name="connsiteY3" fmla="*/ 1416212 h 2319724"/>
                <a:gd name="connsiteX4" fmla="*/ 106557 w 347212"/>
                <a:gd name="connsiteY4" fmla="*/ 1068 h 2319724"/>
                <a:gd name="connsiteX0" fmla="*/ 106557 w 347212"/>
                <a:gd name="connsiteY0" fmla="*/ 1196 h 2319852"/>
                <a:gd name="connsiteX1" fmla="*/ 8586 w 347212"/>
                <a:gd name="connsiteY1" fmla="*/ 1231282 h 2319852"/>
                <a:gd name="connsiteX2" fmla="*/ 346042 w 347212"/>
                <a:gd name="connsiteY2" fmla="*/ 2319852 h 2319852"/>
                <a:gd name="connsiteX3" fmla="*/ 84785 w 347212"/>
                <a:gd name="connsiteY3" fmla="*/ 1416340 h 2319852"/>
                <a:gd name="connsiteX4" fmla="*/ 106557 w 347212"/>
                <a:gd name="connsiteY4" fmla="*/ 1196 h 2319852"/>
                <a:gd name="connsiteX0" fmla="*/ 98002 w 338657"/>
                <a:gd name="connsiteY0" fmla="*/ 1196 h 2319852"/>
                <a:gd name="connsiteX1" fmla="*/ 31 w 338657"/>
                <a:gd name="connsiteY1" fmla="*/ 1231282 h 2319852"/>
                <a:gd name="connsiteX2" fmla="*/ 337487 w 338657"/>
                <a:gd name="connsiteY2" fmla="*/ 2319852 h 2319852"/>
                <a:gd name="connsiteX3" fmla="*/ 76230 w 338657"/>
                <a:gd name="connsiteY3" fmla="*/ 1416340 h 2319852"/>
                <a:gd name="connsiteX4" fmla="*/ 98002 w 338657"/>
                <a:gd name="connsiteY4" fmla="*/ 1196 h 2319852"/>
                <a:gd name="connsiteX0" fmla="*/ 239468 w 2381459"/>
                <a:gd name="connsiteY0" fmla="*/ 1230 h 2472396"/>
                <a:gd name="connsiteX1" fmla="*/ 141497 w 2381459"/>
                <a:gd name="connsiteY1" fmla="*/ 1231316 h 2472396"/>
                <a:gd name="connsiteX2" fmla="*/ 2381321 w 2381459"/>
                <a:gd name="connsiteY2" fmla="*/ 2472396 h 2472396"/>
                <a:gd name="connsiteX3" fmla="*/ 217696 w 2381459"/>
                <a:gd name="connsiteY3" fmla="*/ 1416374 h 2472396"/>
                <a:gd name="connsiteX4" fmla="*/ 239468 w 2381459"/>
                <a:gd name="connsiteY4" fmla="*/ 1230 h 2472396"/>
                <a:gd name="connsiteX0" fmla="*/ 126621 w 2268612"/>
                <a:gd name="connsiteY0" fmla="*/ 859 h 2472025"/>
                <a:gd name="connsiteX1" fmla="*/ 181544 w 2268612"/>
                <a:gd name="connsiteY1" fmla="*/ 1615457 h 2472025"/>
                <a:gd name="connsiteX2" fmla="*/ 2268474 w 2268612"/>
                <a:gd name="connsiteY2" fmla="*/ 2472025 h 2472025"/>
                <a:gd name="connsiteX3" fmla="*/ 104849 w 2268612"/>
                <a:gd name="connsiteY3" fmla="*/ 1416003 h 2472025"/>
                <a:gd name="connsiteX4" fmla="*/ 126621 w 2268612"/>
                <a:gd name="connsiteY4" fmla="*/ 859 h 2472025"/>
                <a:gd name="connsiteX0" fmla="*/ 126621 w 2268634"/>
                <a:gd name="connsiteY0" fmla="*/ 859 h 2472025"/>
                <a:gd name="connsiteX1" fmla="*/ 181544 w 2268634"/>
                <a:gd name="connsiteY1" fmla="*/ 1615457 h 2472025"/>
                <a:gd name="connsiteX2" fmla="*/ 2268474 w 2268634"/>
                <a:gd name="connsiteY2" fmla="*/ 2472025 h 2472025"/>
                <a:gd name="connsiteX3" fmla="*/ 400290 w 2268634"/>
                <a:gd name="connsiteY3" fmla="*/ 1618996 h 2472025"/>
                <a:gd name="connsiteX4" fmla="*/ 126621 w 2268634"/>
                <a:gd name="connsiteY4" fmla="*/ 859 h 2472025"/>
                <a:gd name="connsiteX0" fmla="*/ 126621 w 2268672"/>
                <a:gd name="connsiteY0" fmla="*/ 859 h 2472025"/>
                <a:gd name="connsiteX1" fmla="*/ 181544 w 2268672"/>
                <a:gd name="connsiteY1" fmla="*/ 1615457 h 2472025"/>
                <a:gd name="connsiteX2" fmla="*/ 2268474 w 2268672"/>
                <a:gd name="connsiteY2" fmla="*/ 2472025 h 2472025"/>
                <a:gd name="connsiteX3" fmla="*/ 400290 w 2268672"/>
                <a:gd name="connsiteY3" fmla="*/ 1618996 h 2472025"/>
                <a:gd name="connsiteX4" fmla="*/ 126621 w 2268672"/>
                <a:gd name="connsiteY4" fmla="*/ 859 h 2472025"/>
                <a:gd name="connsiteX0" fmla="*/ 126621 w 2268672"/>
                <a:gd name="connsiteY0" fmla="*/ 859 h 2472025"/>
                <a:gd name="connsiteX1" fmla="*/ 181544 w 2268672"/>
                <a:gd name="connsiteY1" fmla="*/ 1615457 h 2472025"/>
                <a:gd name="connsiteX2" fmla="*/ 2268474 w 2268672"/>
                <a:gd name="connsiteY2" fmla="*/ 2472025 h 2472025"/>
                <a:gd name="connsiteX3" fmla="*/ 400290 w 2268672"/>
                <a:gd name="connsiteY3" fmla="*/ 1618996 h 2472025"/>
                <a:gd name="connsiteX4" fmla="*/ 126621 w 2268672"/>
                <a:gd name="connsiteY4" fmla="*/ 859 h 2472025"/>
                <a:gd name="connsiteX0" fmla="*/ 126621 w 2268680"/>
                <a:gd name="connsiteY0" fmla="*/ 859 h 2472025"/>
                <a:gd name="connsiteX1" fmla="*/ 181544 w 2268680"/>
                <a:gd name="connsiteY1" fmla="*/ 1615457 h 2472025"/>
                <a:gd name="connsiteX2" fmla="*/ 2268474 w 2268680"/>
                <a:gd name="connsiteY2" fmla="*/ 2472025 h 2472025"/>
                <a:gd name="connsiteX3" fmla="*/ 455705 w 2268680"/>
                <a:gd name="connsiteY3" fmla="*/ 1759593 h 2472025"/>
                <a:gd name="connsiteX4" fmla="*/ 126621 w 2268680"/>
                <a:gd name="connsiteY4" fmla="*/ 859 h 2472025"/>
                <a:gd name="connsiteX0" fmla="*/ 126621 w 2268680"/>
                <a:gd name="connsiteY0" fmla="*/ 13309 h 2484475"/>
                <a:gd name="connsiteX1" fmla="*/ 181544 w 2268680"/>
                <a:gd name="connsiteY1" fmla="*/ 1627907 h 2484475"/>
                <a:gd name="connsiteX2" fmla="*/ 2268474 w 2268680"/>
                <a:gd name="connsiteY2" fmla="*/ 2484475 h 2484475"/>
                <a:gd name="connsiteX3" fmla="*/ 455705 w 2268680"/>
                <a:gd name="connsiteY3" fmla="*/ 1772043 h 2484475"/>
                <a:gd name="connsiteX4" fmla="*/ 72033 w 2268680"/>
                <a:gd name="connsiteY4" fmla="*/ 873914 h 2484475"/>
                <a:gd name="connsiteX5" fmla="*/ 126621 w 2268680"/>
                <a:gd name="connsiteY5" fmla="*/ 13309 h 2484475"/>
                <a:gd name="connsiteX0" fmla="*/ 126621 w 2268680"/>
                <a:gd name="connsiteY0" fmla="*/ 13204 h 2484370"/>
                <a:gd name="connsiteX1" fmla="*/ 181544 w 2268680"/>
                <a:gd name="connsiteY1" fmla="*/ 1627802 h 2484370"/>
                <a:gd name="connsiteX2" fmla="*/ 2268474 w 2268680"/>
                <a:gd name="connsiteY2" fmla="*/ 2484370 h 2484370"/>
                <a:gd name="connsiteX3" fmla="*/ 455705 w 2268680"/>
                <a:gd name="connsiteY3" fmla="*/ 1771938 h 2484370"/>
                <a:gd name="connsiteX4" fmla="*/ 72033 w 2268680"/>
                <a:gd name="connsiteY4" fmla="*/ 873809 h 2484370"/>
                <a:gd name="connsiteX5" fmla="*/ 126621 w 2268680"/>
                <a:gd name="connsiteY5" fmla="*/ 13204 h 2484370"/>
                <a:gd name="connsiteX0" fmla="*/ 134494 w 2263466"/>
                <a:gd name="connsiteY0" fmla="*/ 31113 h 2041678"/>
                <a:gd name="connsiteX1" fmla="*/ 176330 w 2263466"/>
                <a:gd name="connsiteY1" fmla="*/ 1185110 h 2041678"/>
                <a:gd name="connsiteX2" fmla="*/ 2263260 w 2263466"/>
                <a:gd name="connsiteY2" fmla="*/ 2041678 h 2041678"/>
                <a:gd name="connsiteX3" fmla="*/ 450491 w 2263466"/>
                <a:gd name="connsiteY3" fmla="*/ 1329246 h 2041678"/>
                <a:gd name="connsiteX4" fmla="*/ 66819 w 2263466"/>
                <a:gd name="connsiteY4" fmla="*/ 431117 h 2041678"/>
                <a:gd name="connsiteX5" fmla="*/ 134494 w 2263466"/>
                <a:gd name="connsiteY5" fmla="*/ 31113 h 2041678"/>
                <a:gd name="connsiteX0" fmla="*/ 69058 w 523992"/>
                <a:gd name="connsiteY0" fmla="*/ 31113 h 1563778"/>
                <a:gd name="connsiteX1" fmla="*/ 110894 w 523992"/>
                <a:gd name="connsiteY1" fmla="*/ 1185110 h 1563778"/>
                <a:gd name="connsiteX2" fmla="*/ 183985 w 523992"/>
                <a:gd name="connsiteY2" fmla="*/ 1563778 h 1563778"/>
                <a:gd name="connsiteX3" fmla="*/ 385055 w 523992"/>
                <a:gd name="connsiteY3" fmla="*/ 1329246 h 1563778"/>
                <a:gd name="connsiteX4" fmla="*/ 1383 w 523992"/>
                <a:gd name="connsiteY4" fmla="*/ 431117 h 1563778"/>
                <a:gd name="connsiteX5" fmla="*/ 69058 w 523992"/>
                <a:gd name="connsiteY5" fmla="*/ 31113 h 1563778"/>
                <a:gd name="connsiteX0" fmla="*/ 69058 w 183985"/>
                <a:gd name="connsiteY0" fmla="*/ 31113 h 1563778"/>
                <a:gd name="connsiteX1" fmla="*/ 110894 w 183985"/>
                <a:gd name="connsiteY1" fmla="*/ 1185110 h 1563778"/>
                <a:gd name="connsiteX2" fmla="*/ 183985 w 183985"/>
                <a:gd name="connsiteY2" fmla="*/ 1563778 h 1563778"/>
                <a:gd name="connsiteX3" fmla="*/ 1383 w 183985"/>
                <a:gd name="connsiteY3" fmla="*/ 431117 h 1563778"/>
                <a:gd name="connsiteX4" fmla="*/ 69058 w 183985"/>
                <a:gd name="connsiteY4" fmla="*/ 31113 h 1563778"/>
                <a:gd name="connsiteX0" fmla="*/ 69058 w 111987"/>
                <a:gd name="connsiteY0" fmla="*/ 31113 h 1190038"/>
                <a:gd name="connsiteX1" fmla="*/ 110894 w 111987"/>
                <a:gd name="connsiteY1" fmla="*/ 1185110 h 1190038"/>
                <a:gd name="connsiteX2" fmla="*/ 1383 w 111987"/>
                <a:gd name="connsiteY2" fmla="*/ 431117 h 1190038"/>
                <a:gd name="connsiteX3" fmla="*/ 69058 w 111987"/>
                <a:gd name="connsiteY3" fmla="*/ 31113 h 1190038"/>
                <a:gd name="connsiteX0" fmla="*/ 69058 w 192294"/>
                <a:gd name="connsiteY0" fmla="*/ 31113 h 1316025"/>
                <a:gd name="connsiteX1" fmla="*/ 191728 w 192294"/>
                <a:gd name="connsiteY1" fmla="*/ 1311872 h 1316025"/>
                <a:gd name="connsiteX2" fmla="*/ 1383 w 192294"/>
                <a:gd name="connsiteY2" fmla="*/ 431117 h 1316025"/>
                <a:gd name="connsiteX3" fmla="*/ 69058 w 192294"/>
                <a:gd name="connsiteY3" fmla="*/ 31113 h 1316025"/>
                <a:gd name="connsiteX0" fmla="*/ 69058 w 197197"/>
                <a:gd name="connsiteY0" fmla="*/ 31113 h 1620881"/>
                <a:gd name="connsiteX1" fmla="*/ 191728 w 197197"/>
                <a:gd name="connsiteY1" fmla="*/ 1311872 h 1620881"/>
                <a:gd name="connsiteX2" fmla="*/ 158108 w 197197"/>
                <a:gd name="connsiteY2" fmla="*/ 1561520 h 1620881"/>
                <a:gd name="connsiteX3" fmla="*/ 1383 w 197197"/>
                <a:gd name="connsiteY3" fmla="*/ 431117 h 1620881"/>
                <a:gd name="connsiteX4" fmla="*/ 69058 w 197197"/>
                <a:gd name="connsiteY4" fmla="*/ 31113 h 1620881"/>
                <a:gd name="connsiteX0" fmla="*/ 69058 w 193467"/>
                <a:gd name="connsiteY0" fmla="*/ 31113 h 1606302"/>
                <a:gd name="connsiteX1" fmla="*/ 123889 w 193467"/>
                <a:gd name="connsiteY1" fmla="*/ 674392 h 1606302"/>
                <a:gd name="connsiteX2" fmla="*/ 191728 w 193467"/>
                <a:gd name="connsiteY2" fmla="*/ 1311872 h 1606302"/>
                <a:gd name="connsiteX3" fmla="*/ 158108 w 193467"/>
                <a:gd name="connsiteY3" fmla="*/ 1561520 h 1606302"/>
                <a:gd name="connsiteX4" fmla="*/ 1383 w 193467"/>
                <a:gd name="connsiteY4" fmla="*/ 431117 h 1606302"/>
                <a:gd name="connsiteX5" fmla="*/ 69058 w 193467"/>
                <a:gd name="connsiteY5" fmla="*/ 31113 h 1606302"/>
                <a:gd name="connsiteX0" fmla="*/ 83230 w 209925"/>
                <a:gd name="connsiteY0" fmla="*/ 31113 h 2217079"/>
                <a:gd name="connsiteX1" fmla="*/ 138061 w 209925"/>
                <a:gd name="connsiteY1" fmla="*/ 674392 h 2217079"/>
                <a:gd name="connsiteX2" fmla="*/ 205900 w 209925"/>
                <a:gd name="connsiteY2" fmla="*/ 1311872 h 2217079"/>
                <a:gd name="connsiteX3" fmla="*/ 10724 w 209925"/>
                <a:gd name="connsiteY3" fmla="*/ 2198837 h 2217079"/>
                <a:gd name="connsiteX4" fmla="*/ 15555 w 209925"/>
                <a:gd name="connsiteY4" fmla="*/ 431117 h 2217079"/>
                <a:gd name="connsiteX5" fmla="*/ 83230 w 209925"/>
                <a:gd name="connsiteY5" fmla="*/ 31113 h 2217079"/>
                <a:gd name="connsiteX0" fmla="*/ 83230 w 361543"/>
                <a:gd name="connsiteY0" fmla="*/ 31113 h 2205514"/>
                <a:gd name="connsiteX1" fmla="*/ 138061 w 361543"/>
                <a:gd name="connsiteY1" fmla="*/ 674392 h 2205514"/>
                <a:gd name="connsiteX2" fmla="*/ 205900 w 361543"/>
                <a:gd name="connsiteY2" fmla="*/ 1311872 h 2205514"/>
                <a:gd name="connsiteX3" fmla="*/ 10724 w 361543"/>
                <a:gd name="connsiteY3" fmla="*/ 2198837 h 2205514"/>
                <a:gd name="connsiteX4" fmla="*/ 15555 w 361543"/>
                <a:gd name="connsiteY4" fmla="*/ 431117 h 2205514"/>
                <a:gd name="connsiteX5" fmla="*/ 83230 w 361543"/>
                <a:gd name="connsiteY5" fmla="*/ 31113 h 2205514"/>
                <a:gd name="connsiteX0" fmla="*/ 83230 w 205932"/>
                <a:gd name="connsiteY0" fmla="*/ 31113 h 2277182"/>
                <a:gd name="connsiteX1" fmla="*/ 138061 w 205932"/>
                <a:gd name="connsiteY1" fmla="*/ 674392 h 2277182"/>
                <a:gd name="connsiteX2" fmla="*/ 205900 w 205932"/>
                <a:gd name="connsiteY2" fmla="*/ 1311872 h 2277182"/>
                <a:gd name="connsiteX3" fmla="*/ 129222 w 205932"/>
                <a:gd name="connsiteY3" fmla="*/ 1978436 h 2277182"/>
                <a:gd name="connsiteX4" fmla="*/ 10724 w 205932"/>
                <a:gd name="connsiteY4" fmla="*/ 2198837 h 2277182"/>
                <a:gd name="connsiteX5" fmla="*/ 15555 w 205932"/>
                <a:gd name="connsiteY5" fmla="*/ 431117 h 2277182"/>
                <a:gd name="connsiteX6" fmla="*/ 83230 w 205932"/>
                <a:gd name="connsiteY6" fmla="*/ 31113 h 2277182"/>
                <a:gd name="connsiteX0" fmla="*/ 69058 w 209516"/>
                <a:gd name="connsiteY0" fmla="*/ 31113 h 2380281"/>
                <a:gd name="connsiteX1" fmla="*/ 123889 w 209516"/>
                <a:gd name="connsiteY1" fmla="*/ 674392 h 2380281"/>
                <a:gd name="connsiteX2" fmla="*/ 191728 w 209516"/>
                <a:gd name="connsiteY2" fmla="*/ 1311872 h 2380281"/>
                <a:gd name="connsiteX3" fmla="*/ 115050 w 209516"/>
                <a:gd name="connsiteY3" fmla="*/ 1978436 h 2380281"/>
                <a:gd name="connsiteX4" fmla="*/ 201102 w 209516"/>
                <a:gd name="connsiteY4" fmla="*/ 2317661 h 2380281"/>
                <a:gd name="connsiteX5" fmla="*/ 1383 w 209516"/>
                <a:gd name="connsiteY5" fmla="*/ 431117 h 2380281"/>
                <a:gd name="connsiteX6" fmla="*/ 69058 w 209516"/>
                <a:gd name="connsiteY6" fmla="*/ 31113 h 2380281"/>
                <a:gd name="connsiteX0" fmla="*/ 116634 w 249000"/>
                <a:gd name="connsiteY0" fmla="*/ 31113 h 2346127"/>
                <a:gd name="connsiteX1" fmla="*/ 171465 w 249000"/>
                <a:gd name="connsiteY1" fmla="*/ 674392 h 2346127"/>
                <a:gd name="connsiteX2" fmla="*/ 239304 w 249000"/>
                <a:gd name="connsiteY2" fmla="*/ 1311872 h 2346127"/>
                <a:gd name="connsiteX3" fmla="*/ 162626 w 249000"/>
                <a:gd name="connsiteY3" fmla="*/ 1978436 h 2346127"/>
                <a:gd name="connsiteX4" fmla="*/ 248678 w 249000"/>
                <a:gd name="connsiteY4" fmla="*/ 2317661 h 2346127"/>
                <a:gd name="connsiteX5" fmla="*/ 8626 w 249000"/>
                <a:gd name="connsiteY5" fmla="*/ 1223316 h 2346127"/>
                <a:gd name="connsiteX6" fmla="*/ 48959 w 249000"/>
                <a:gd name="connsiteY6" fmla="*/ 431117 h 2346127"/>
                <a:gd name="connsiteX7" fmla="*/ 116634 w 249000"/>
                <a:gd name="connsiteY7" fmla="*/ 31113 h 2346127"/>
                <a:gd name="connsiteX0" fmla="*/ 180574 w 303276"/>
                <a:gd name="connsiteY0" fmla="*/ 31113 h 2311009"/>
                <a:gd name="connsiteX1" fmla="*/ 235405 w 303276"/>
                <a:gd name="connsiteY1" fmla="*/ 674392 h 2311009"/>
                <a:gd name="connsiteX2" fmla="*/ 303244 w 303276"/>
                <a:gd name="connsiteY2" fmla="*/ 1311872 h 2311009"/>
                <a:gd name="connsiteX3" fmla="*/ 226566 w 303276"/>
                <a:gd name="connsiteY3" fmla="*/ 1978436 h 2311009"/>
                <a:gd name="connsiteX4" fmla="*/ 358 w 303276"/>
                <a:gd name="connsiteY4" fmla="*/ 2279732 h 2311009"/>
                <a:gd name="connsiteX5" fmla="*/ 72566 w 303276"/>
                <a:gd name="connsiteY5" fmla="*/ 1223316 h 2311009"/>
                <a:gd name="connsiteX6" fmla="*/ 112899 w 303276"/>
                <a:gd name="connsiteY6" fmla="*/ 431117 h 2311009"/>
                <a:gd name="connsiteX7" fmla="*/ 180574 w 303276"/>
                <a:gd name="connsiteY7" fmla="*/ 31113 h 2311009"/>
                <a:gd name="connsiteX0" fmla="*/ 180574 w 548004"/>
                <a:gd name="connsiteY0" fmla="*/ 31113 h 2330779"/>
                <a:gd name="connsiteX1" fmla="*/ 235405 w 548004"/>
                <a:gd name="connsiteY1" fmla="*/ 674392 h 2330779"/>
                <a:gd name="connsiteX2" fmla="*/ 303244 w 548004"/>
                <a:gd name="connsiteY2" fmla="*/ 1311872 h 2330779"/>
                <a:gd name="connsiteX3" fmla="*/ 544772 w 548004"/>
                <a:gd name="connsiteY3" fmla="*/ 2131916 h 2330779"/>
                <a:gd name="connsiteX4" fmla="*/ 358 w 548004"/>
                <a:gd name="connsiteY4" fmla="*/ 2279732 h 2330779"/>
                <a:gd name="connsiteX5" fmla="*/ 72566 w 548004"/>
                <a:gd name="connsiteY5" fmla="*/ 1223316 h 2330779"/>
                <a:gd name="connsiteX6" fmla="*/ 112899 w 548004"/>
                <a:gd name="connsiteY6" fmla="*/ 431117 h 2330779"/>
                <a:gd name="connsiteX7" fmla="*/ 180574 w 548004"/>
                <a:gd name="connsiteY7" fmla="*/ 31113 h 2330779"/>
                <a:gd name="connsiteX0" fmla="*/ 116635 w 485169"/>
                <a:gd name="connsiteY0" fmla="*/ 31113 h 2132187"/>
                <a:gd name="connsiteX1" fmla="*/ 171466 w 485169"/>
                <a:gd name="connsiteY1" fmla="*/ 674392 h 2132187"/>
                <a:gd name="connsiteX2" fmla="*/ 239305 w 485169"/>
                <a:gd name="connsiteY2" fmla="*/ 1311872 h 2132187"/>
                <a:gd name="connsiteX3" fmla="*/ 480833 w 485169"/>
                <a:gd name="connsiteY3" fmla="*/ 2131916 h 2132187"/>
                <a:gd name="connsiteX4" fmla="*/ 8627 w 485169"/>
                <a:gd name="connsiteY4" fmla="*/ 1223316 h 2132187"/>
                <a:gd name="connsiteX5" fmla="*/ 48960 w 485169"/>
                <a:gd name="connsiteY5" fmla="*/ 431117 h 2132187"/>
                <a:gd name="connsiteX6" fmla="*/ 116635 w 485169"/>
                <a:gd name="connsiteY6" fmla="*/ 31113 h 2132187"/>
                <a:gd name="connsiteX0" fmla="*/ 116635 w 483988"/>
                <a:gd name="connsiteY0" fmla="*/ 31113 h 2132131"/>
                <a:gd name="connsiteX1" fmla="*/ 171466 w 483988"/>
                <a:gd name="connsiteY1" fmla="*/ 674392 h 2132131"/>
                <a:gd name="connsiteX2" fmla="*/ 143109 w 483988"/>
                <a:gd name="connsiteY2" fmla="*/ 1156351 h 2132131"/>
                <a:gd name="connsiteX3" fmla="*/ 480833 w 483988"/>
                <a:gd name="connsiteY3" fmla="*/ 2131916 h 2132131"/>
                <a:gd name="connsiteX4" fmla="*/ 8627 w 483988"/>
                <a:gd name="connsiteY4" fmla="*/ 1223316 h 2132131"/>
                <a:gd name="connsiteX5" fmla="*/ 48960 w 483988"/>
                <a:gd name="connsiteY5" fmla="*/ 431117 h 2132131"/>
                <a:gd name="connsiteX6" fmla="*/ 116635 w 483988"/>
                <a:gd name="connsiteY6" fmla="*/ 31113 h 2132131"/>
                <a:gd name="connsiteX0" fmla="*/ 116635 w 484070"/>
                <a:gd name="connsiteY0" fmla="*/ 31113 h 2132166"/>
                <a:gd name="connsiteX1" fmla="*/ 143109 w 484070"/>
                <a:gd name="connsiteY1" fmla="*/ 1156351 h 2132166"/>
                <a:gd name="connsiteX2" fmla="*/ 480833 w 484070"/>
                <a:gd name="connsiteY2" fmla="*/ 2131916 h 2132166"/>
                <a:gd name="connsiteX3" fmla="*/ 8627 w 484070"/>
                <a:gd name="connsiteY3" fmla="*/ 1223316 h 2132166"/>
                <a:gd name="connsiteX4" fmla="*/ 48960 w 484070"/>
                <a:gd name="connsiteY4" fmla="*/ 431117 h 2132166"/>
                <a:gd name="connsiteX5" fmla="*/ 116635 w 484070"/>
                <a:gd name="connsiteY5" fmla="*/ 31113 h 2132166"/>
                <a:gd name="connsiteX0" fmla="*/ 116635 w 481763"/>
                <a:gd name="connsiteY0" fmla="*/ 31113 h 2132181"/>
                <a:gd name="connsiteX1" fmla="*/ 143109 w 481763"/>
                <a:gd name="connsiteY1" fmla="*/ 1156351 h 2132181"/>
                <a:gd name="connsiteX2" fmla="*/ 480833 w 481763"/>
                <a:gd name="connsiteY2" fmla="*/ 2131916 h 2132181"/>
                <a:gd name="connsiteX3" fmla="*/ 111592 w 481763"/>
                <a:gd name="connsiteY3" fmla="*/ 1307827 h 2132181"/>
                <a:gd name="connsiteX4" fmla="*/ 8627 w 481763"/>
                <a:gd name="connsiteY4" fmla="*/ 1223316 h 2132181"/>
                <a:gd name="connsiteX5" fmla="*/ 48960 w 481763"/>
                <a:gd name="connsiteY5" fmla="*/ 431117 h 2132181"/>
                <a:gd name="connsiteX6" fmla="*/ 116635 w 481763"/>
                <a:gd name="connsiteY6" fmla="*/ 31113 h 2132181"/>
                <a:gd name="connsiteX0" fmla="*/ 116635 w 510121"/>
                <a:gd name="connsiteY0" fmla="*/ 31113 h 1590498"/>
                <a:gd name="connsiteX1" fmla="*/ 143109 w 510121"/>
                <a:gd name="connsiteY1" fmla="*/ 1156351 h 1590498"/>
                <a:gd name="connsiteX2" fmla="*/ 509257 w 510121"/>
                <a:gd name="connsiteY2" fmla="*/ 1589329 h 1590498"/>
                <a:gd name="connsiteX3" fmla="*/ 111592 w 510121"/>
                <a:gd name="connsiteY3" fmla="*/ 1307827 h 1590498"/>
                <a:gd name="connsiteX4" fmla="*/ 8627 w 510121"/>
                <a:gd name="connsiteY4" fmla="*/ 1223316 h 1590498"/>
                <a:gd name="connsiteX5" fmla="*/ 48960 w 510121"/>
                <a:gd name="connsiteY5" fmla="*/ 431117 h 1590498"/>
                <a:gd name="connsiteX6" fmla="*/ 116635 w 510121"/>
                <a:gd name="connsiteY6" fmla="*/ 31113 h 1590498"/>
                <a:gd name="connsiteX0" fmla="*/ 116635 w 510368"/>
                <a:gd name="connsiteY0" fmla="*/ 31113 h 1589811"/>
                <a:gd name="connsiteX1" fmla="*/ 143109 w 510368"/>
                <a:gd name="connsiteY1" fmla="*/ 1156351 h 1589811"/>
                <a:gd name="connsiteX2" fmla="*/ 509257 w 510368"/>
                <a:gd name="connsiteY2" fmla="*/ 1589329 h 1589811"/>
                <a:gd name="connsiteX3" fmla="*/ 8627 w 510368"/>
                <a:gd name="connsiteY3" fmla="*/ 1223316 h 1589811"/>
                <a:gd name="connsiteX4" fmla="*/ 48960 w 510368"/>
                <a:gd name="connsiteY4" fmla="*/ 431117 h 1589811"/>
                <a:gd name="connsiteX5" fmla="*/ 116635 w 510368"/>
                <a:gd name="connsiteY5" fmla="*/ 31113 h 1589811"/>
                <a:gd name="connsiteX0" fmla="*/ 418839 w 510226"/>
                <a:gd name="connsiteY0" fmla="*/ 39964 h 1518138"/>
                <a:gd name="connsiteX1" fmla="*/ 143109 w 510226"/>
                <a:gd name="connsiteY1" fmla="*/ 1084678 h 1518138"/>
                <a:gd name="connsiteX2" fmla="*/ 509257 w 510226"/>
                <a:gd name="connsiteY2" fmla="*/ 1517656 h 1518138"/>
                <a:gd name="connsiteX3" fmla="*/ 8627 w 510226"/>
                <a:gd name="connsiteY3" fmla="*/ 1151643 h 1518138"/>
                <a:gd name="connsiteX4" fmla="*/ 48960 w 510226"/>
                <a:gd name="connsiteY4" fmla="*/ 359444 h 1518138"/>
                <a:gd name="connsiteX5" fmla="*/ 418839 w 510226"/>
                <a:gd name="connsiteY5" fmla="*/ 39964 h 1518138"/>
                <a:gd name="connsiteX0" fmla="*/ 418839 w 510314"/>
                <a:gd name="connsiteY0" fmla="*/ 39964 h 1518138"/>
                <a:gd name="connsiteX1" fmla="*/ 222572 w 510314"/>
                <a:gd name="connsiteY1" fmla="*/ 203184 h 1518138"/>
                <a:gd name="connsiteX2" fmla="*/ 143109 w 510314"/>
                <a:gd name="connsiteY2" fmla="*/ 1084678 h 1518138"/>
                <a:gd name="connsiteX3" fmla="*/ 509257 w 510314"/>
                <a:gd name="connsiteY3" fmla="*/ 1517656 h 1518138"/>
                <a:gd name="connsiteX4" fmla="*/ 8627 w 510314"/>
                <a:gd name="connsiteY4" fmla="*/ 1151643 h 1518138"/>
                <a:gd name="connsiteX5" fmla="*/ 48960 w 510314"/>
                <a:gd name="connsiteY5" fmla="*/ 359444 h 1518138"/>
                <a:gd name="connsiteX6" fmla="*/ 418839 w 510314"/>
                <a:gd name="connsiteY6" fmla="*/ 39964 h 1518138"/>
                <a:gd name="connsiteX0" fmla="*/ 418839 w 510360"/>
                <a:gd name="connsiteY0" fmla="*/ 39964 h 1518138"/>
                <a:gd name="connsiteX1" fmla="*/ 132963 w 510360"/>
                <a:gd name="connsiteY1" fmla="*/ 207408 h 1518138"/>
                <a:gd name="connsiteX2" fmla="*/ 143109 w 510360"/>
                <a:gd name="connsiteY2" fmla="*/ 1084678 h 1518138"/>
                <a:gd name="connsiteX3" fmla="*/ 509257 w 510360"/>
                <a:gd name="connsiteY3" fmla="*/ 1517656 h 1518138"/>
                <a:gd name="connsiteX4" fmla="*/ 8627 w 510360"/>
                <a:gd name="connsiteY4" fmla="*/ 1151643 h 1518138"/>
                <a:gd name="connsiteX5" fmla="*/ 48960 w 510360"/>
                <a:gd name="connsiteY5" fmla="*/ 359444 h 1518138"/>
                <a:gd name="connsiteX6" fmla="*/ 418839 w 510360"/>
                <a:gd name="connsiteY6" fmla="*/ 39964 h 151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360" h="1518138">
                  <a:moveTo>
                    <a:pt x="418839" y="39964"/>
                  </a:moveTo>
                  <a:cubicBezTo>
                    <a:pt x="471396" y="23337"/>
                    <a:pt x="178918" y="33289"/>
                    <a:pt x="132963" y="207408"/>
                  </a:cubicBezTo>
                  <a:cubicBezTo>
                    <a:pt x="87008" y="381527"/>
                    <a:pt x="80393" y="866303"/>
                    <a:pt x="143109" y="1084678"/>
                  </a:cubicBezTo>
                  <a:cubicBezTo>
                    <a:pt x="205825" y="1303053"/>
                    <a:pt x="531671" y="1506495"/>
                    <a:pt x="509257" y="1517656"/>
                  </a:cubicBezTo>
                  <a:cubicBezTo>
                    <a:pt x="486843" y="1528817"/>
                    <a:pt x="85343" y="1344678"/>
                    <a:pt x="8627" y="1151643"/>
                  </a:cubicBezTo>
                  <a:cubicBezTo>
                    <a:pt x="-24659" y="837219"/>
                    <a:pt x="49124" y="559394"/>
                    <a:pt x="48960" y="359444"/>
                  </a:cubicBezTo>
                  <a:cubicBezTo>
                    <a:pt x="36906" y="72729"/>
                    <a:pt x="409609" y="-77001"/>
                    <a:pt x="418839" y="39964"/>
                  </a:cubicBezTo>
                  <a:close/>
                </a:path>
              </a:pathLst>
            </a:custGeom>
            <a:gradFill>
              <a:gsLst>
                <a:gs pos="75000">
                  <a:schemeClr val="accent4">
                    <a:lumMod val="75000"/>
                    <a:alpha val="5000"/>
                  </a:schemeClr>
                </a:gs>
                <a:gs pos="32000">
                  <a:schemeClr val="accent4">
                    <a:lumMod val="60000"/>
                    <a:lumOff val="40000"/>
                  </a:schemeClr>
                </a:gs>
              </a:gsLst>
            </a:gradFill>
            <a:ln>
              <a:noFill/>
            </a:ln>
            <a:effectLst>
              <a:outerShdw blurRad="292100" sx="55000" sy="55000" rotWithShape="0">
                <a:srgbClr val="000000">
                  <a:alpha val="3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rot="20961113">
              <a:off x="2174263" y="2604652"/>
              <a:ext cx="2268680" cy="3119938"/>
            </a:xfrm>
            <a:custGeom>
              <a:avLst/>
              <a:gdLst>
                <a:gd name="connsiteX0" fmla="*/ 206829 w 250371"/>
                <a:gd name="connsiteY0" fmla="*/ 0 h 1458685"/>
                <a:gd name="connsiteX1" fmla="*/ 0 w 250371"/>
                <a:gd name="connsiteY1" fmla="*/ 446314 h 1458685"/>
                <a:gd name="connsiteX2" fmla="*/ 108857 w 250371"/>
                <a:gd name="connsiteY2" fmla="*/ 1458685 h 1458685"/>
                <a:gd name="connsiteX3" fmla="*/ 250371 w 250371"/>
                <a:gd name="connsiteY3" fmla="*/ 43542 h 1458685"/>
                <a:gd name="connsiteX4" fmla="*/ 206829 w 250371"/>
                <a:gd name="connsiteY4" fmla="*/ 0 h 1458685"/>
                <a:gd name="connsiteX0" fmla="*/ 206829 w 206829"/>
                <a:gd name="connsiteY0" fmla="*/ 0 h 1458685"/>
                <a:gd name="connsiteX1" fmla="*/ 0 w 206829"/>
                <a:gd name="connsiteY1" fmla="*/ 446314 h 1458685"/>
                <a:gd name="connsiteX2" fmla="*/ 108857 w 206829"/>
                <a:gd name="connsiteY2" fmla="*/ 1458685 h 1458685"/>
                <a:gd name="connsiteX3" fmla="*/ 163285 w 206829"/>
                <a:gd name="connsiteY3" fmla="*/ 674914 h 1458685"/>
                <a:gd name="connsiteX4" fmla="*/ 206829 w 206829"/>
                <a:gd name="connsiteY4" fmla="*/ 0 h 1458685"/>
                <a:gd name="connsiteX0" fmla="*/ 208652 w 208652"/>
                <a:gd name="connsiteY0" fmla="*/ 3989 h 1462674"/>
                <a:gd name="connsiteX1" fmla="*/ 1823 w 208652"/>
                <a:gd name="connsiteY1" fmla="*/ 450303 h 1462674"/>
                <a:gd name="connsiteX2" fmla="*/ 110680 w 208652"/>
                <a:gd name="connsiteY2" fmla="*/ 1462674 h 1462674"/>
                <a:gd name="connsiteX3" fmla="*/ 165108 w 208652"/>
                <a:gd name="connsiteY3" fmla="*/ 678903 h 1462674"/>
                <a:gd name="connsiteX4" fmla="*/ 208652 w 208652"/>
                <a:gd name="connsiteY4" fmla="*/ 3989 h 1462674"/>
                <a:gd name="connsiteX0" fmla="*/ 262477 w 262477"/>
                <a:gd name="connsiteY0" fmla="*/ 2138 h 1460823"/>
                <a:gd name="connsiteX1" fmla="*/ 1220 w 262477"/>
                <a:gd name="connsiteY1" fmla="*/ 687938 h 1460823"/>
                <a:gd name="connsiteX2" fmla="*/ 164505 w 262477"/>
                <a:gd name="connsiteY2" fmla="*/ 1460823 h 1460823"/>
                <a:gd name="connsiteX3" fmla="*/ 218933 w 262477"/>
                <a:gd name="connsiteY3" fmla="*/ 677052 h 1460823"/>
                <a:gd name="connsiteX4" fmla="*/ 262477 w 262477"/>
                <a:gd name="connsiteY4" fmla="*/ 2138 h 1460823"/>
                <a:gd name="connsiteX0" fmla="*/ 262477 w 262477"/>
                <a:gd name="connsiteY0" fmla="*/ 2138 h 1460823"/>
                <a:gd name="connsiteX1" fmla="*/ 1220 w 262477"/>
                <a:gd name="connsiteY1" fmla="*/ 687938 h 1460823"/>
                <a:gd name="connsiteX2" fmla="*/ 164505 w 262477"/>
                <a:gd name="connsiteY2" fmla="*/ 1460823 h 1460823"/>
                <a:gd name="connsiteX3" fmla="*/ 66533 w 262477"/>
                <a:gd name="connsiteY3" fmla="*/ 709710 h 1460823"/>
                <a:gd name="connsiteX4" fmla="*/ 262477 w 262477"/>
                <a:gd name="connsiteY4" fmla="*/ 2138 h 1460823"/>
                <a:gd name="connsiteX0" fmla="*/ 9528 w 216356"/>
                <a:gd name="connsiteY0" fmla="*/ 944 h 2232515"/>
                <a:gd name="connsiteX1" fmla="*/ 53071 w 216356"/>
                <a:gd name="connsiteY1" fmla="*/ 1459630 h 2232515"/>
                <a:gd name="connsiteX2" fmla="*/ 216356 w 216356"/>
                <a:gd name="connsiteY2" fmla="*/ 2232515 h 2232515"/>
                <a:gd name="connsiteX3" fmla="*/ 118384 w 216356"/>
                <a:gd name="connsiteY3" fmla="*/ 1481402 h 2232515"/>
                <a:gd name="connsiteX4" fmla="*/ 9528 w 216356"/>
                <a:gd name="connsiteY4" fmla="*/ 944 h 2232515"/>
                <a:gd name="connsiteX0" fmla="*/ 104832 w 311660"/>
                <a:gd name="connsiteY0" fmla="*/ 1054 h 2232625"/>
                <a:gd name="connsiteX1" fmla="*/ 6861 w 311660"/>
                <a:gd name="connsiteY1" fmla="*/ 1339997 h 2232625"/>
                <a:gd name="connsiteX2" fmla="*/ 311660 w 311660"/>
                <a:gd name="connsiteY2" fmla="*/ 2232625 h 2232625"/>
                <a:gd name="connsiteX3" fmla="*/ 213688 w 311660"/>
                <a:gd name="connsiteY3" fmla="*/ 1481512 h 2232625"/>
                <a:gd name="connsiteX4" fmla="*/ 104832 w 311660"/>
                <a:gd name="connsiteY4" fmla="*/ 1054 h 2232625"/>
                <a:gd name="connsiteX0" fmla="*/ 106557 w 346042"/>
                <a:gd name="connsiteY0" fmla="*/ 1068 h 2319724"/>
                <a:gd name="connsiteX1" fmla="*/ 8586 w 346042"/>
                <a:gd name="connsiteY1" fmla="*/ 1340011 h 2319724"/>
                <a:gd name="connsiteX2" fmla="*/ 346042 w 346042"/>
                <a:gd name="connsiteY2" fmla="*/ 2319724 h 2319724"/>
                <a:gd name="connsiteX3" fmla="*/ 215413 w 346042"/>
                <a:gd name="connsiteY3" fmla="*/ 1481526 h 2319724"/>
                <a:gd name="connsiteX4" fmla="*/ 106557 w 346042"/>
                <a:gd name="connsiteY4" fmla="*/ 1068 h 2319724"/>
                <a:gd name="connsiteX0" fmla="*/ 106557 w 346042"/>
                <a:gd name="connsiteY0" fmla="*/ 1068 h 2319724"/>
                <a:gd name="connsiteX1" fmla="*/ 8586 w 346042"/>
                <a:gd name="connsiteY1" fmla="*/ 1340011 h 2319724"/>
                <a:gd name="connsiteX2" fmla="*/ 346042 w 346042"/>
                <a:gd name="connsiteY2" fmla="*/ 2319724 h 2319724"/>
                <a:gd name="connsiteX3" fmla="*/ 41242 w 346042"/>
                <a:gd name="connsiteY3" fmla="*/ 1176726 h 2319724"/>
                <a:gd name="connsiteX4" fmla="*/ 106557 w 346042"/>
                <a:gd name="connsiteY4" fmla="*/ 1068 h 2319724"/>
                <a:gd name="connsiteX0" fmla="*/ 106557 w 346042"/>
                <a:gd name="connsiteY0" fmla="*/ 1068 h 2319724"/>
                <a:gd name="connsiteX1" fmla="*/ 8586 w 346042"/>
                <a:gd name="connsiteY1" fmla="*/ 1340011 h 2319724"/>
                <a:gd name="connsiteX2" fmla="*/ 346042 w 346042"/>
                <a:gd name="connsiteY2" fmla="*/ 2319724 h 2319724"/>
                <a:gd name="connsiteX3" fmla="*/ 84177 w 346042"/>
                <a:gd name="connsiteY3" fmla="*/ 1633925 h 2319724"/>
                <a:gd name="connsiteX4" fmla="*/ 41242 w 346042"/>
                <a:gd name="connsiteY4" fmla="*/ 1176726 h 2319724"/>
                <a:gd name="connsiteX5" fmla="*/ 106557 w 346042"/>
                <a:gd name="connsiteY5" fmla="*/ 1068 h 2319724"/>
                <a:gd name="connsiteX0" fmla="*/ 106557 w 346042"/>
                <a:gd name="connsiteY0" fmla="*/ 1068 h 2319724"/>
                <a:gd name="connsiteX1" fmla="*/ 8586 w 346042"/>
                <a:gd name="connsiteY1" fmla="*/ 1340011 h 2319724"/>
                <a:gd name="connsiteX2" fmla="*/ 346042 w 346042"/>
                <a:gd name="connsiteY2" fmla="*/ 2319724 h 2319724"/>
                <a:gd name="connsiteX3" fmla="*/ 84177 w 346042"/>
                <a:gd name="connsiteY3" fmla="*/ 1633925 h 2319724"/>
                <a:gd name="connsiteX4" fmla="*/ 128328 w 346042"/>
                <a:gd name="connsiteY4" fmla="*/ 1263812 h 2319724"/>
                <a:gd name="connsiteX5" fmla="*/ 106557 w 346042"/>
                <a:gd name="connsiteY5" fmla="*/ 1068 h 2319724"/>
                <a:gd name="connsiteX0" fmla="*/ 106557 w 347452"/>
                <a:gd name="connsiteY0" fmla="*/ 1068 h 2319724"/>
                <a:gd name="connsiteX1" fmla="*/ 8586 w 347452"/>
                <a:gd name="connsiteY1" fmla="*/ 1340011 h 2319724"/>
                <a:gd name="connsiteX2" fmla="*/ 346042 w 347452"/>
                <a:gd name="connsiteY2" fmla="*/ 2319724 h 2319724"/>
                <a:gd name="connsiteX3" fmla="*/ 128328 w 347452"/>
                <a:gd name="connsiteY3" fmla="*/ 1263812 h 2319724"/>
                <a:gd name="connsiteX4" fmla="*/ 106557 w 347452"/>
                <a:gd name="connsiteY4" fmla="*/ 1068 h 2319724"/>
                <a:gd name="connsiteX0" fmla="*/ 106557 w 347212"/>
                <a:gd name="connsiteY0" fmla="*/ 1068 h 2319724"/>
                <a:gd name="connsiteX1" fmla="*/ 8586 w 347212"/>
                <a:gd name="connsiteY1" fmla="*/ 1340011 h 2319724"/>
                <a:gd name="connsiteX2" fmla="*/ 346042 w 347212"/>
                <a:gd name="connsiteY2" fmla="*/ 2319724 h 2319724"/>
                <a:gd name="connsiteX3" fmla="*/ 84785 w 347212"/>
                <a:gd name="connsiteY3" fmla="*/ 1416212 h 2319724"/>
                <a:gd name="connsiteX4" fmla="*/ 106557 w 347212"/>
                <a:gd name="connsiteY4" fmla="*/ 1068 h 2319724"/>
                <a:gd name="connsiteX0" fmla="*/ 106557 w 347212"/>
                <a:gd name="connsiteY0" fmla="*/ 1196 h 2319852"/>
                <a:gd name="connsiteX1" fmla="*/ 8586 w 347212"/>
                <a:gd name="connsiteY1" fmla="*/ 1231282 h 2319852"/>
                <a:gd name="connsiteX2" fmla="*/ 346042 w 347212"/>
                <a:gd name="connsiteY2" fmla="*/ 2319852 h 2319852"/>
                <a:gd name="connsiteX3" fmla="*/ 84785 w 347212"/>
                <a:gd name="connsiteY3" fmla="*/ 1416340 h 2319852"/>
                <a:gd name="connsiteX4" fmla="*/ 106557 w 347212"/>
                <a:gd name="connsiteY4" fmla="*/ 1196 h 2319852"/>
                <a:gd name="connsiteX0" fmla="*/ 98002 w 338657"/>
                <a:gd name="connsiteY0" fmla="*/ 1196 h 2319852"/>
                <a:gd name="connsiteX1" fmla="*/ 31 w 338657"/>
                <a:gd name="connsiteY1" fmla="*/ 1231282 h 2319852"/>
                <a:gd name="connsiteX2" fmla="*/ 337487 w 338657"/>
                <a:gd name="connsiteY2" fmla="*/ 2319852 h 2319852"/>
                <a:gd name="connsiteX3" fmla="*/ 76230 w 338657"/>
                <a:gd name="connsiteY3" fmla="*/ 1416340 h 2319852"/>
                <a:gd name="connsiteX4" fmla="*/ 98002 w 338657"/>
                <a:gd name="connsiteY4" fmla="*/ 1196 h 2319852"/>
                <a:gd name="connsiteX0" fmla="*/ 239468 w 2381459"/>
                <a:gd name="connsiteY0" fmla="*/ 1230 h 2472396"/>
                <a:gd name="connsiteX1" fmla="*/ 141497 w 2381459"/>
                <a:gd name="connsiteY1" fmla="*/ 1231316 h 2472396"/>
                <a:gd name="connsiteX2" fmla="*/ 2381321 w 2381459"/>
                <a:gd name="connsiteY2" fmla="*/ 2472396 h 2472396"/>
                <a:gd name="connsiteX3" fmla="*/ 217696 w 2381459"/>
                <a:gd name="connsiteY3" fmla="*/ 1416374 h 2472396"/>
                <a:gd name="connsiteX4" fmla="*/ 239468 w 2381459"/>
                <a:gd name="connsiteY4" fmla="*/ 1230 h 2472396"/>
                <a:gd name="connsiteX0" fmla="*/ 126621 w 2268612"/>
                <a:gd name="connsiteY0" fmla="*/ 859 h 2472025"/>
                <a:gd name="connsiteX1" fmla="*/ 181544 w 2268612"/>
                <a:gd name="connsiteY1" fmla="*/ 1615457 h 2472025"/>
                <a:gd name="connsiteX2" fmla="*/ 2268474 w 2268612"/>
                <a:gd name="connsiteY2" fmla="*/ 2472025 h 2472025"/>
                <a:gd name="connsiteX3" fmla="*/ 104849 w 2268612"/>
                <a:gd name="connsiteY3" fmla="*/ 1416003 h 2472025"/>
                <a:gd name="connsiteX4" fmla="*/ 126621 w 2268612"/>
                <a:gd name="connsiteY4" fmla="*/ 859 h 2472025"/>
                <a:gd name="connsiteX0" fmla="*/ 126621 w 2268634"/>
                <a:gd name="connsiteY0" fmla="*/ 859 h 2472025"/>
                <a:gd name="connsiteX1" fmla="*/ 181544 w 2268634"/>
                <a:gd name="connsiteY1" fmla="*/ 1615457 h 2472025"/>
                <a:gd name="connsiteX2" fmla="*/ 2268474 w 2268634"/>
                <a:gd name="connsiteY2" fmla="*/ 2472025 h 2472025"/>
                <a:gd name="connsiteX3" fmla="*/ 400290 w 2268634"/>
                <a:gd name="connsiteY3" fmla="*/ 1618996 h 2472025"/>
                <a:gd name="connsiteX4" fmla="*/ 126621 w 2268634"/>
                <a:gd name="connsiteY4" fmla="*/ 859 h 2472025"/>
                <a:gd name="connsiteX0" fmla="*/ 126621 w 2268672"/>
                <a:gd name="connsiteY0" fmla="*/ 859 h 2472025"/>
                <a:gd name="connsiteX1" fmla="*/ 181544 w 2268672"/>
                <a:gd name="connsiteY1" fmla="*/ 1615457 h 2472025"/>
                <a:gd name="connsiteX2" fmla="*/ 2268474 w 2268672"/>
                <a:gd name="connsiteY2" fmla="*/ 2472025 h 2472025"/>
                <a:gd name="connsiteX3" fmla="*/ 400290 w 2268672"/>
                <a:gd name="connsiteY3" fmla="*/ 1618996 h 2472025"/>
                <a:gd name="connsiteX4" fmla="*/ 126621 w 2268672"/>
                <a:gd name="connsiteY4" fmla="*/ 859 h 2472025"/>
                <a:gd name="connsiteX0" fmla="*/ 126621 w 2268672"/>
                <a:gd name="connsiteY0" fmla="*/ 859 h 2472025"/>
                <a:gd name="connsiteX1" fmla="*/ 181544 w 2268672"/>
                <a:gd name="connsiteY1" fmla="*/ 1615457 h 2472025"/>
                <a:gd name="connsiteX2" fmla="*/ 2268474 w 2268672"/>
                <a:gd name="connsiteY2" fmla="*/ 2472025 h 2472025"/>
                <a:gd name="connsiteX3" fmla="*/ 400290 w 2268672"/>
                <a:gd name="connsiteY3" fmla="*/ 1618996 h 2472025"/>
                <a:gd name="connsiteX4" fmla="*/ 126621 w 2268672"/>
                <a:gd name="connsiteY4" fmla="*/ 859 h 2472025"/>
                <a:gd name="connsiteX0" fmla="*/ 126621 w 2268680"/>
                <a:gd name="connsiteY0" fmla="*/ 859 h 2472025"/>
                <a:gd name="connsiteX1" fmla="*/ 181544 w 2268680"/>
                <a:gd name="connsiteY1" fmla="*/ 1615457 h 2472025"/>
                <a:gd name="connsiteX2" fmla="*/ 2268474 w 2268680"/>
                <a:gd name="connsiteY2" fmla="*/ 2472025 h 2472025"/>
                <a:gd name="connsiteX3" fmla="*/ 455705 w 2268680"/>
                <a:gd name="connsiteY3" fmla="*/ 1759593 h 2472025"/>
                <a:gd name="connsiteX4" fmla="*/ 126621 w 2268680"/>
                <a:gd name="connsiteY4" fmla="*/ 859 h 2472025"/>
                <a:gd name="connsiteX0" fmla="*/ 126621 w 2268680"/>
                <a:gd name="connsiteY0" fmla="*/ 13309 h 2484475"/>
                <a:gd name="connsiteX1" fmla="*/ 181544 w 2268680"/>
                <a:gd name="connsiteY1" fmla="*/ 1627907 h 2484475"/>
                <a:gd name="connsiteX2" fmla="*/ 2268474 w 2268680"/>
                <a:gd name="connsiteY2" fmla="*/ 2484475 h 2484475"/>
                <a:gd name="connsiteX3" fmla="*/ 455705 w 2268680"/>
                <a:gd name="connsiteY3" fmla="*/ 1772043 h 2484475"/>
                <a:gd name="connsiteX4" fmla="*/ 72033 w 2268680"/>
                <a:gd name="connsiteY4" fmla="*/ 873914 h 2484475"/>
                <a:gd name="connsiteX5" fmla="*/ 126621 w 2268680"/>
                <a:gd name="connsiteY5" fmla="*/ 13309 h 2484475"/>
                <a:gd name="connsiteX0" fmla="*/ 126621 w 2268680"/>
                <a:gd name="connsiteY0" fmla="*/ 13204 h 2484370"/>
                <a:gd name="connsiteX1" fmla="*/ 181544 w 2268680"/>
                <a:gd name="connsiteY1" fmla="*/ 1627802 h 2484370"/>
                <a:gd name="connsiteX2" fmla="*/ 2268474 w 2268680"/>
                <a:gd name="connsiteY2" fmla="*/ 2484370 h 2484370"/>
                <a:gd name="connsiteX3" fmla="*/ 455705 w 2268680"/>
                <a:gd name="connsiteY3" fmla="*/ 1771938 h 2484370"/>
                <a:gd name="connsiteX4" fmla="*/ 72033 w 2268680"/>
                <a:gd name="connsiteY4" fmla="*/ 873809 h 2484370"/>
                <a:gd name="connsiteX5" fmla="*/ 126621 w 2268680"/>
                <a:gd name="connsiteY5" fmla="*/ 13204 h 248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8680" h="2484370">
                  <a:moveTo>
                    <a:pt x="126621" y="13204"/>
                  </a:moveTo>
                  <a:cubicBezTo>
                    <a:pt x="99407" y="-24896"/>
                    <a:pt x="-175432" y="1215941"/>
                    <a:pt x="181544" y="1627802"/>
                  </a:cubicBezTo>
                  <a:cubicBezTo>
                    <a:pt x="538520" y="2039663"/>
                    <a:pt x="2244990" y="2440827"/>
                    <a:pt x="2268474" y="2484370"/>
                  </a:cubicBezTo>
                  <a:cubicBezTo>
                    <a:pt x="2288431" y="2471670"/>
                    <a:pt x="852772" y="2053091"/>
                    <a:pt x="455705" y="1771938"/>
                  </a:cubicBezTo>
                  <a:cubicBezTo>
                    <a:pt x="98654" y="1512212"/>
                    <a:pt x="126880" y="1166931"/>
                    <a:pt x="72033" y="873809"/>
                  </a:cubicBezTo>
                  <a:cubicBezTo>
                    <a:pt x="59979" y="587094"/>
                    <a:pt x="117391" y="-103761"/>
                    <a:pt x="126621" y="13204"/>
                  </a:cubicBezTo>
                  <a:close/>
                </a:path>
              </a:pathLst>
            </a:custGeom>
            <a:gradFill flip="none" rotWithShape="1">
              <a:gsLst>
                <a:gs pos="75000">
                  <a:schemeClr val="accent4">
                    <a:lumMod val="75000"/>
                    <a:alpha val="5000"/>
                  </a:schemeClr>
                </a:gs>
                <a:gs pos="32000">
                  <a:schemeClr val="accent4">
                    <a:lumMod val="60000"/>
                    <a:lumOff val="40000"/>
                  </a:schemeClr>
                </a:gs>
              </a:gsLst>
              <a:path path="circle">
                <a:fillToRect l="100000" b="100000"/>
              </a:path>
              <a:tileRect t="-100000" r="-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rot="20961113">
              <a:off x="1831418" y="2784028"/>
              <a:ext cx="2268680" cy="3119938"/>
            </a:xfrm>
            <a:custGeom>
              <a:avLst/>
              <a:gdLst>
                <a:gd name="connsiteX0" fmla="*/ 206829 w 250371"/>
                <a:gd name="connsiteY0" fmla="*/ 0 h 1458685"/>
                <a:gd name="connsiteX1" fmla="*/ 0 w 250371"/>
                <a:gd name="connsiteY1" fmla="*/ 446314 h 1458685"/>
                <a:gd name="connsiteX2" fmla="*/ 108857 w 250371"/>
                <a:gd name="connsiteY2" fmla="*/ 1458685 h 1458685"/>
                <a:gd name="connsiteX3" fmla="*/ 250371 w 250371"/>
                <a:gd name="connsiteY3" fmla="*/ 43542 h 1458685"/>
                <a:gd name="connsiteX4" fmla="*/ 206829 w 250371"/>
                <a:gd name="connsiteY4" fmla="*/ 0 h 1458685"/>
                <a:gd name="connsiteX0" fmla="*/ 206829 w 206829"/>
                <a:gd name="connsiteY0" fmla="*/ 0 h 1458685"/>
                <a:gd name="connsiteX1" fmla="*/ 0 w 206829"/>
                <a:gd name="connsiteY1" fmla="*/ 446314 h 1458685"/>
                <a:gd name="connsiteX2" fmla="*/ 108857 w 206829"/>
                <a:gd name="connsiteY2" fmla="*/ 1458685 h 1458685"/>
                <a:gd name="connsiteX3" fmla="*/ 163285 w 206829"/>
                <a:gd name="connsiteY3" fmla="*/ 674914 h 1458685"/>
                <a:gd name="connsiteX4" fmla="*/ 206829 w 206829"/>
                <a:gd name="connsiteY4" fmla="*/ 0 h 1458685"/>
                <a:gd name="connsiteX0" fmla="*/ 208652 w 208652"/>
                <a:gd name="connsiteY0" fmla="*/ 3989 h 1462674"/>
                <a:gd name="connsiteX1" fmla="*/ 1823 w 208652"/>
                <a:gd name="connsiteY1" fmla="*/ 450303 h 1462674"/>
                <a:gd name="connsiteX2" fmla="*/ 110680 w 208652"/>
                <a:gd name="connsiteY2" fmla="*/ 1462674 h 1462674"/>
                <a:gd name="connsiteX3" fmla="*/ 165108 w 208652"/>
                <a:gd name="connsiteY3" fmla="*/ 678903 h 1462674"/>
                <a:gd name="connsiteX4" fmla="*/ 208652 w 208652"/>
                <a:gd name="connsiteY4" fmla="*/ 3989 h 1462674"/>
                <a:gd name="connsiteX0" fmla="*/ 262477 w 262477"/>
                <a:gd name="connsiteY0" fmla="*/ 2138 h 1460823"/>
                <a:gd name="connsiteX1" fmla="*/ 1220 w 262477"/>
                <a:gd name="connsiteY1" fmla="*/ 687938 h 1460823"/>
                <a:gd name="connsiteX2" fmla="*/ 164505 w 262477"/>
                <a:gd name="connsiteY2" fmla="*/ 1460823 h 1460823"/>
                <a:gd name="connsiteX3" fmla="*/ 218933 w 262477"/>
                <a:gd name="connsiteY3" fmla="*/ 677052 h 1460823"/>
                <a:gd name="connsiteX4" fmla="*/ 262477 w 262477"/>
                <a:gd name="connsiteY4" fmla="*/ 2138 h 1460823"/>
                <a:gd name="connsiteX0" fmla="*/ 262477 w 262477"/>
                <a:gd name="connsiteY0" fmla="*/ 2138 h 1460823"/>
                <a:gd name="connsiteX1" fmla="*/ 1220 w 262477"/>
                <a:gd name="connsiteY1" fmla="*/ 687938 h 1460823"/>
                <a:gd name="connsiteX2" fmla="*/ 164505 w 262477"/>
                <a:gd name="connsiteY2" fmla="*/ 1460823 h 1460823"/>
                <a:gd name="connsiteX3" fmla="*/ 66533 w 262477"/>
                <a:gd name="connsiteY3" fmla="*/ 709710 h 1460823"/>
                <a:gd name="connsiteX4" fmla="*/ 262477 w 262477"/>
                <a:gd name="connsiteY4" fmla="*/ 2138 h 1460823"/>
                <a:gd name="connsiteX0" fmla="*/ 9528 w 216356"/>
                <a:gd name="connsiteY0" fmla="*/ 944 h 2232515"/>
                <a:gd name="connsiteX1" fmla="*/ 53071 w 216356"/>
                <a:gd name="connsiteY1" fmla="*/ 1459630 h 2232515"/>
                <a:gd name="connsiteX2" fmla="*/ 216356 w 216356"/>
                <a:gd name="connsiteY2" fmla="*/ 2232515 h 2232515"/>
                <a:gd name="connsiteX3" fmla="*/ 118384 w 216356"/>
                <a:gd name="connsiteY3" fmla="*/ 1481402 h 2232515"/>
                <a:gd name="connsiteX4" fmla="*/ 9528 w 216356"/>
                <a:gd name="connsiteY4" fmla="*/ 944 h 2232515"/>
                <a:gd name="connsiteX0" fmla="*/ 104832 w 311660"/>
                <a:gd name="connsiteY0" fmla="*/ 1054 h 2232625"/>
                <a:gd name="connsiteX1" fmla="*/ 6861 w 311660"/>
                <a:gd name="connsiteY1" fmla="*/ 1339997 h 2232625"/>
                <a:gd name="connsiteX2" fmla="*/ 311660 w 311660"/>
                <a:gd name="connsiteY2" fmla="*/ 2232625 h 2232625"/>
                <a:gd name="connsiteX3" fmla="*/ 213688 w 311660"/>
                <a:gd name="connsiteY3" fmla="*/ 1481512 h 2232625"/>
                <a:gd name="connsiteX4" fmla="*/ 104832 w 311660"/>
                <a:gd name="connsiteY4" fmla="*/ 1054 h 2232625"/>
                <a:gd name="connsiteX0" fmla="*/ 106557 w 346042"/>
                <a:gd name="connsiteY0" fmla="*/ 1068 h 2319724"/>
                <a:gd name="connsiteX1" fmla="*/ 8586 w 346042"/>
                <a:gd name="connsiteY1" fmla="*/ 1340011 h 2319724"/>
                <a:gd name="connsiteX2" fmla="*/ 346042 w 346042"/>
                <a:gd name="connsiteY2" fmla="*/ 2319724 h 2319724"/>
                <a:gd name="connsiteX3" fmla="*/ 215413 w 346042"/>
                <a:gd name="connsiteY3" fmla="*/ 1481526 h 2319724"/>
                <a:gd name="connsiteX4" fmla="*/ 106557 w 346042"/>
                <a:gd name="connsiteY4" fmla="*/ 1068 h 2319724"/>
                <a:gd name="connsiteX0" fmla="*/ 106557 w 346042"/>
                <a:gd name="connsiteY0" fmla="*/ 1068 h 2319724"/>
                <a:gd name="connsiteX1" fmla="*/ 8586 w 346042"/>
                <a:gd name="connsiteY1" fmla="*/ 1340011 h 2319724"/>
                <a:gd name="connsiteX2" fmla="*/ 346042 w 346042"/>
                <a:gd name="connsiteY2" fmla="*/ 2319724 h 2319724"/>
                <a:gd name="connsiteX3" fmla="*/ 41242 w 346042"/>
                <a:gd name="connsiteY3" fmla="*/ 1176726 h 2319724"/>
                <a:gd name="connsiteX4" fmla="*/ 106557 w 346042"/>
                <a:gd name="connsiteY4" fmla="*/ 1068 h 2319724"/>
                <a:gd name="connsiteX0" fmla="*/ 106557 w 346042"/>
                <a:gd name="connsiteY0" fmla="*/ 1068 h 2319724"/>
                <a:gd name="connsiteX1" fmla="*/ 8586 w 346042"/>
                <a:gd name="connsiteY1" fmla="*/ 1340011 h 2319724"/>
                <a:gd name="connsiteX2" fmla="*/ 346042 w 346042"/>
                <a:gd name="connsiteY2" fmla="*/ 2319724 h 2319724"/>
                <a:gd name="connsiteX3" fmla="*/ 84177 w 346042"/>
                <a:gd name="connsiteY3" fmla="*/ 1633925 h 2319724"/>
                <a:gd name="connsiteX4" fmla="*/ 41242 w 346042"/>
                <a:gd name="connsiteY4" fmla="*/ 1176726 h 2319724"/>
                <a:gd name="connsiteX5" fmla="*/ 106557 w 346042"/>
                <a:gd name="connsiteY5" fmla="*/ 1068 h 2319724"/>
                <a:gd name="connsiteX0" fmla="*/ 106557 w 346042"/>
                <a:gd name="connsiteY0" fmla="*/ 1068 h 2319724"/>
                <a:gd name="connsiteX1" fmla="*/ 8586 w 346042"/>
                <a:gd name="connsiteY1" fmla="*/ 1340011 h 2319724"/>
                <a:gd name="connsiteX2" fmla="*/ 346042 w 346042"/>
                <a:gd name="connsiteY2" fmla="*/ 2319724 h 2319724"/>
                <a:gd name="connsiteX3" fmla="*/ 84177 w 346042"/>
                <a:gd name="connsiteY3" fmla="*/ 1633925 h 2319724"/>
                <a:gd name="connsiteX4" fmla="*/ 128328 w 346042"/>
                <a:gd name="connsiteY4" fmla="*/ 1263812 h 2319724"/>
                <a:gd name="connsiteX5" fmla="*/ 106557 w 346042"/>
                <a:gd name="connsiteY5" fmla="*/ 1068 h 2319724"/>
                <a:gd name="connsiteX0" fmla="*/ 106557 w 347452"/>
                <a:gd name="connsiteY0" fmla="*/ 1068 h 2319724"/>
                <a:gd name="connsiteX1" fmla="*/ 8586 w 347452"/>
                <a:gd name="connsiteY1" fmla="*/ 1340011 h 2319724"/>
                <a:gd name="connsiteX2" fmla="*/ 346042 w 347452"/>
                <a:gd name="connsiteY2" fmla="*/ 2319724 h 2319724"/>
                <a:gd name="connsiteX3" fmla="*/ 128328 w 347452"/>
                <a:gd name="connsiteY3" fmla="*/ 1263812 h 2319724"/>
                <a:gd name="connsiteX4" fmla="*/ 106557 w 347452"/>
                <a:gd name="connsiteY4" fmla="*/ 1068 h 2319724"/>
                <a:gd name="connsiteX0" fmla="*/ 106557 w 347212"/>
                <a:gd name="connsiteY0" fmla="*/ 1068 h 2319724"/>
                <a:gd name="connsiteX1" fmla="*/ 8586 w 347212"/>
                <a:gd name="connsiteY1" fmla="*/ 1340011 h 2319724"/>
                <a:gd name="connsiteX2" fmla="*/ 346042 w 347212"/>
                <a:gd name="connsiteY2" fmla="*/ 2319724 h 2319724"/>
                <a:gd name="connsiteX3" fmla="*/ 84785 w 347212"/>
                <a:gd name="connsiteY3" fmla="*/ 1416212 h 2319724"/>
                <a:gd name="connsiteX4" fmla="*/ 106557 w 347212"/>
                <a:gd name="connsiteY4" fmla="*/ 1068 h 2319724"/>
                <a:gd name="connsiteX0" fmla="*/ 106557 w 347212"/>
                <a:gd name="connsiteY0" fmla="*/ 1196 h 2319852"/>
                <a:gd name="connsiteX1" fmla="*/ 8586 w 347212"/>
                <a:gd name="connsiteY1" fmla="*/ 1231282 h 2319852"/>
                <a:gd name="connsiteX2" fmla="*/ 346042 w 347212"/>
                <a:gd name="connsiteY2" fmla="*/ 2319852 h 2319852"/>
                <a:gd name="connsiteX3" fmla="*/ 84785 w 347212"/>
                <a:gd name="connsiteY3" fmla="*/ 1416340 h 2319852"/>
                <a:gd name="connsiteX4" fmla="*/ 106557 w 347212"/>
                <a:gd name="connsiteY4" fmla="*/ 1196 h 2319852"/>
                <a:gd name="connsiteX0" fmla="*/ 98002 w 338657"/>
                <a:gd name="connsiteY0" fmla="*/ 1196 h 2319852"/>
                <a:gd name="connsiteX1" fmla="*/ 31 w 338657"/>
                <a:gd name="connsiteY1" fmla="*/ 1231282 h 2319852"/>
                <a:gd name="connsiteX2" fmla="*/ 337487 w 338657"/>
                <a:gd name="connsiteY2" fmla="*/ 2319852 h 2319852"/>
                <a:gd name="connsiteX3" fmla="*/ 76230 w 338657"/>
                <a:gd name="connsiteY3" fmla="*/ 1416340 h 2319852"/>
                <a:gd name="connsiteX4" fmla="*/ 98002 w 338657"/>
                <a:gd name="connsiteY4" fmla="*/ 1196 h 2319852"/>
                <a:gd name="connsiteX0" fmla="*/ 239468 w 2381459"/>
                <a:gd name="connsiteY0" fmla="*/ 1230 h 2472396"/>
                <a:gd name="connsiteX1" fmla="*/ 141497 w 2381459"/>
                <a:gd name="connsiteY1" fmla="*/ 1231316 h 2472396"/>
                <a:gd name="connsiteX2" fmla="*/ 2381321 w 2381459"/>
                <a:gd name="connsiteY2" fmla="*/ 2472396 h 2472396"/>
                <a:gd name="connsiteX3" fmla="*/ 217696 w 2381459"/>
                <a:gd name="connsiteY3" fmla="*/ 1416374 h 2472396"/>
                <a:gd name="connsiteX4" fmla="*/ 239468 w 2381459"/>
                <a:gd name="connsiteY4" fmla="*/ 1230 h 2472396"/>
                <a:gd name="connsiteX0" fmla="*/ 126621 w 2268612"/>
                <a:gd name="connsiteY0" fmla="*/ 859 h 2472025"/>
                <a:gd name="connsiteX1" fmla="*/ 181544 w 2268612"/>
                <a:gd name="connsiteY1" fmla="*/ 1615457 h 2472025"/>
                <a:gd name="connsiteX2" fmla="*/ 2268474 w 2268612"/>
                <a:gd name="connsiteY2" fmla="*/ 2472025 h 2472025"/>
                <a:gd name="connsiteX3" fmla="*/ 104849 w 2268612"/>
                <a:gd name="connsiteY3" fmla="*/ 1416003 h 2472025"/>
                <a:gd name="connsiteX4" fmla="*/ 126621 w 2268612"/>
                <a:gd name="connsiteY4" fmla="*/ 859 h 2472025"/>
                <a:gd name="connsiteX0" fmla="*/ 126621 w 2268634"/>
                <a:gd name="connsiteY0" fmla="*/ 859 h 2472025"/>
                <a:gd name="connsiteX1" fmla="*/ 181544 w 2268634"/>
                <a:gd name="connsiteY1" fmla="*/ 1615457 h 2472025"/>
                <a:gd name="connsiteX2" fmla="*/ 2268474 w 2268634"/>
                <a:gd name="connsiteY2" fmla="*/ 2472025 h 2472025"/>
                <a:gd name="connsiteX3" fmla="*/ 400290 w 2268634"/>
                <a:gd name="connsiteY3" fmla="*/ 1618996 h 2472025"/>
                <a:gd name="connsiteX4" fmla="*/ 126621 w 2268634"/>
                <a:gd name="connsiteY4" fmla="*/ 859 h 2472025"/>
                <a:gd name="connsiteX0" fmla="*/ 126621 w 2268672"/>
                <a:gd name="connsiteY0" fmla="*/ 859 h 2472025"/>
                <a:gd name="connsiteX1" fmla="*/ 181544 w 2268672"/>
                <a:gd name="connsiteY1" fmla="*/ 1615457 h 2472025"/>
                <a:gd name="connsiteX2" fmla="*/ 2268474 w 2268672"/>
                <a:gd name="connsiteY2" fmla="*/ 2472025 h 2472025"/>
                <a:gd name="connsiteX3" fmla="*/ 400290 w 2268672"/>
                <a:gd name="connsiteY3" fmla="*/ 1618996 h 2472025"/>
                <a:gd name="connsiteX4" fmla="*/ 126621 w 2268672"/>
                <a:gd name="connsiteY4" fmla="*/ 859 h 2472025"/>
                <a:gd name="connsiteX0" fmla="*/ 126621 w 2268672"/>
                <a:gd name="connsiteY0" fmla="*/ 859 h 2472025"/>
                <a:gd name="connsiteX1" fmla="*/ 181544 w 2268672"/>
                <a:gd name="connsiteY1" fmla="*/ 1615457 h 2472025"/>
                <a:gd name="connsiteX2" fmla="*/ 2268474 w 2268672"/>
                <a:gd name="connsiteY2" fmla="*/ 2472025 h 2472025"/>
                <a:gd name="connsiteX3" fmla="*/ 400290 w 2268672"/>
                <a:gd name="connsiteY3" fmla="*/ 1618996 h 2472025"/>
                <a:gd name="connsiteX4" fmla="*/ 126621 w 2268672"/>
                <a:gd name="connsiteY4" fmla="*/ 859 h 2472025"/>
                <a:gd name="connsiteX0" fmla="*/ 126621 w 2268680"/>
                <a:gd name="connsiteY0" fmla="*/ 859 h 2472025"/>
                <a:gd name="connsiteX1" fmla="*/ 181544 w 2268680"/>
                <a:gd name="connsiteY1" fmla="*/ 1615457 h 2472025"/>
                <a:gd name="connsiteX2" fmla="*/ 2268474 w 2268680"/>
                <a:gd name="connsiteY2" fmla="*/ 2472025 h 2472025"/>
                <a:gd name="connsiteX3" fmla="*/ 455705 w 2268680"/>
                <a:gd name="connsiteY3" fmla="*/ 1759593 h 2472025"/>
                <a:gd name="connsiteX4" fmla="*/ 126621 w 2268680"/>
                <a:gd name="connsiteY4" fmla="*/ 859 h 2472025"/>
                <a:gd name="connsiteX0" fmla="*/ 126621 w 2268680"/>
                <a:gd name="connsiteY0" fmla="*/ 13309 h 2484475"/>
                <a:gd name="connsiteX1" fmla="*/ 181544 w 2268680"/>
                <a:gd name="connsiteY1" fmla="*/ 1627907 h 2484475"/>
                <a:gd name="connsiteX2" fmla="*/ 2268474 w 2268680"/>
                <a:gd name="connsiteY2" fmla="*/ 2484475 h 2484475"/>
                <a:gd name="connsiteX3" fmla="*/ 455705 w 2268680"/>
                <a:gd name="connsiteY3" fmla="*/ 1772043 h 2484475"/>
                <a:gd name="connsiteX4" fmla="*/ 72033 w 2268680"/>
                <a:gd name="connsiteY4" fmla="*/ 873914 h 2484475"/>
                <a:gd name="connsiteX5" fmla="*/ 126621 w 2268680"/>
                <a:gd name="connsiteY5" fmla="*/ 13309 h 2484475"/>
                <a:gd name="connsiteX0" fmla="*/ 126621 w 2268680"/>
                <a:gd name="connsiteY0" fmla="*/ 13204 h 2484370"/>
                <a:gd name="connsiteX1" fmla="*/ 181544 w 2268680"/>
                <a:gd name="connsiteY1" fmla="*/ 1627802 h 2484370"/>
                <a:gd name="connsiteX2" fmla="*/ 2268474 w 2268680"/>
                <a:gd name="connsiteY2" fmla="*/ 2484370 h 2484370"/>
                <a:gd name="connsiteX3" fmla="*/ 455705 w 2268680"/>
                <a:gd name="connsiteY3" fmla="*/ 1771938 h 2484370"/>
                <a:gd name="connsiteX4" fmla="*/ 72033 w 2268680"/>
                <a:gd name="connsiteY4" fmla="*/ 873809 h 2484370"/>
                <a:gd name="connsiteX5" fmla="*/ 126621 w 2268680"/>
                <a:gd name="connsiteY5" fmla="*/ 13204 h 248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8680" h="2484370">
                  <a:moveTo>
                    <a:pt x="126621" y="13204"/>
                  </a:moveTo>
                  <a:cubicBezTo>
                    <a:pt x="99407" y="-24896"/>
                    <a:pt x="-175432" y="1215941"/>
                    <a:pt x="181544" y="1627802"/>
                  </a:cubicBezTo>
                  <a:cubicBezTo>
                    <a:pt x="538520" y="2039663"/>
                    <a:pt x="2244990" y="2440827"/>
                    <a:pt x="2268474" y="2484370"/>
                  </a:cubicBezTo>
                  <a:cubicBezTo>
                    <a:pt x="2288431" y="2471670"/>
                    <a:pt x="852772" y="2053091"/>
                    <a:pt x="455705" y="1771938"/>
                  </a:cubicBezTo>
                  <a:cubicBezTo>
                    <a:pt x="98654" y="1512212"/>
                    <a:pt x="126880" y="1166931"/>
                    <a:pt x="72033" y="873809"/>
                  </a:cubicBezTo>
                  <a:cubicBezTo>
                    <a:pt x="59979" y="587094"/>
                    <a:pt x="117391" y="-103761"/>
                    <a:pt x="126621" y="13204"/>
                  </a:cubicBezTo>
                  <a:close/>
                </a:path>
              </a:pathLst>
            </a:custGeom>
            <a:gradFill>
              <a:gsLst>
                <a:gs pos="75000">
                  <a:schemeClr val="accent4">
                    <a:lumMod val="75000"/>
                    <a:alpha val="17000"/>
                  </a:schemeClr>
                </a:gs>
                <a:gs pos="32000">
                  <a:schemeClr val="accent4">
                    <a:lumMod val="60000"/>
                    <a:lumOff val="40000"/>
                  </a:schemeClr>
                </a:gs>
              </a:gsLst>
            </a:gradFill>
            <a:ln>
              <a:noFill/>
            </a:ln>
            <a:effectLst>
              <a:outerShdw blurRad="63500" dist="25400" dir="5400000" sx="101000" sy="10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rot="18418304">
              <a:off x="2292133" y="3133172"/>
              <a:ext cx="854176" cy="3165044"/>
            </a:xfrm>
            <a:custGeom>
              <a:avLst/>
              <a:gdLst>
                <a:gd name="connsiteX0" fmla="*/ 206829 w 250371"/>
                <a:gd name="connsiteY0" fmla="*/ 0 h 1458685"/>
                <a:gd name="connsiteX1" fmla="*/ 0 w 250371"/>
                <a:gd name="connsiteY1" fmla="*/ 446314 h 1458685"/>
                <a:gd name="connsiteX2" fmla="*/ 108857 w 250371"/>
                <a:gd name="connsiteY2" fmla="*/ 1458685 h 1458685"/>
                <a:gd name="connsiteX3" fmla="*/ 250371 w 250371"/>
                <a:gd name="connsiteY3" fmla="*/ 43542 h 1458685"/>
                <a:gd name="connsiteX4" fmla="*/ 206829 w 250371"/>
                <a:gd name="connsiteY4" fmla="*/ 0 h 1458685"/>
                <a:gd name="connsiteX0" fmla="*/ 206829 w 206829"/>
                <a:gd name="connsiteY0" fmla="*/ 0 h 1458685"/>
                <a:gd name="connsiteX1" fmla="*/ 0 w 206829"/>
                <a:gd name="connsiteY1" fmla="*/ 446314 h 1458685"/>
                <a:gd name="connsiteX2" fmla="*/ 108857 w 206829"/>
                <a:gd name="connsiteY2" fmla="*/ 1458685 h 1458685"/>
                <a:gd name="connsiteX3" fmla="*/ 163285 w 206829"/>
                <a:gd name="connsiteY3" fmla="*/ 674914 h 1458685"/>
                <a:gd name="connsiteX4" fmla="*/ 206829 w 206829"/>
                <a:gd name="connsiteY4" fmla="*/ 0 h 1458685"/>
                <a:gd name="connsiteX0" fmla="*/ 208652 w 208652"/>
                <a:gd name="connsiteY0" fmla="*/ 3989 h 1462674"/>
                <a:gd name="connsiteX1" fmla="*/ 1823 w 208652"/>
                <a:gd name="connsiteY1" fmla="*/ 450303 h 1462674"/>
                <a:gd name="connsiteX2" fmla="*/ 110680 w 208652"/>
                <a:gd name="connsiteY2" fmla="*/ 1462674 h 1462674"/>
                <a:gd name="connsiteX3" fmla="*/ 165108 w 208652"/>
                <a:gd name="connsiteY3" fmla="*/ 678903 h 1462674"/>
                <a:gd name="connsiteX4" fmla="*/ 208652 w 208652"/>
                <a:gd name="connsiteY4" fmla="*/ 3989 h 1462674"/>
                <a:gd name="connsiteX0" fmla="*/ 262477 w 262477"/>
                <a:gd name="connsiteY0" fmla="*/ 2138 h 1460823"/>
                <a:gd name="connsiteX1" fmla="*/ 1220 w 262477"/>
                <a:gd name="connsiteY1" fmla="*/ 687938 h 1460823"/>
                <a:gd name="connsiteX2" fmla="*/ 164505 w 262477"/>
                <a:gd name="connsiteY2" fmla="*/ 1460823 h 1460823"/>
                <a:gd name="connsiteX3" fmla="*/ 218933 w 262477"/>
                <a:gd name="connsiteY3" fmla="*/ 677052 h 1460823"/>
                <a:gd name="connsiteX4" fmla="*/ 262477 w 262477"/>
                <a:gd name="connsiteY4" fmla="*/ 2138 h 1460823"/>
                <a:gd name="connsiteX0" fmla="*/ 262477 w 262477"/>
                <a:gd name="connsiteY0" fmla="*/ 2138 h 1460823"/>
                <a:gd name="connsiteX1" fmla="*/ 1220 w 262477"/>
                <a:gd name="connsiteY1" fmla="*/ 687938 h 1460823"/>
                <a:gd name="connsiteX2" fmla="*/ 164505 w 262477"/>
                <a:gd name="connsiteY2" fmla="*/ 1460823 h 1460823"/>
                <a:gd name="connsiteX3" fmla="*/ 66533 w 262477"/>
                <a:gd name="connsiteY3" fmla="*/ 709710 h 1460823"/>
                <a:gd name="connsiteX4" fmla="*/ 262477 w 262477"/>
                <a:gd name="connsiteY4" fmla="*/ 2138 h 1460823"/>
                <a:gd name="connsiteX0" fmla="*/ 9528 w 216356"/>
                <a:gd name="connsiteY0" fmla="*/ 944 h 2232515"/>
                <a:gd name="connsiteX1" fmla="*/ 53071 w 216356"/>
                <a:gd name="connsiteY1" fmla="*/ 1459630 h 2232515"/>
                <a:gd name="connsiteX2" fmla="*/ 216356 w 216356"/>
                <a:gd name="connsiteY2" fmla="*/ 2232515 h 2232515"/>
                <a:gd name="connsiteX3" fmla="*/ 118384 w 216356"/>
                <a:gd name="connsiteY3" fmla="*/ 1481402 h 2232515"/>
                <a:gd name="connsiteX4" fmla="*/ 9528 w 216356"/>
                <a:gd name="connsiteY4" fmla="*/ 944 h 2232515"/>
                <a:gd name="connsiteX0" fmla="*/ 104832 w 311660"/>
                <a:gd name="connsiteY0" fmla="*/ 1054 h 2232625"/>
                <a:gd name="connsiteX1" fmla="*/ 6861 w 311660"/>
                <a:gd name="connsiteY1" fmla="*/ 1339997 h 2232625"/>
                <a:gd name="connsiteX2" fmla="*/ 311660 w 311660"/>
                <a:gd name="connsiteY2" fmla="*/ 2232625 h 2232625"/>
                <a:gd name="connsiteX3" fmla="*/ 213688 w 311660"/>
                <a:gd name="connsiteY3" fmla="*/ 1481512 h 2232625"/>
                <a:gd name="connsiteX4" fmla="*/ 104832 w 311660"/>
                <a:gd name="connsiteY4" fmla="*/ 1054 h 2232625"/>
                <a:gd name="connsiteX0" fmla="*/ 106557 w 346042"/>
                <a:gd name="connsiteY0" fmla="*/ 1068 h 2319724"/>
                <a:gd name="connsiteX1" fmla="*/ 8586 w 346042"/>
                <a:gd name="connsiteY1" fmla="*/ 1340011 h 2319724"/>
                <a:gd name="connsiteX2" fmla="*/ 346042 w 346042"/>
                <a:gd name="connsiteY2" fmla="*/ 2319724 h 2319724"/>
                <a:gd name="connsiteX3" fmla="*/ 215413 w 346042"/>
                <a:gd name="connsiteY3" fmla="*/ 1481526 h 2319724"/>
                <a:gd name="connsiteX4" fmla="*/ 106557 w 346042"/>
                <a:gd name="connsiteY4" fmla="*/ 1068 h 2319724"/>
                <a:gd name="connsiteX0" fmla="*/ 106557 w 346042"/>
                <a:gd name="connsiteY0" fmla="*/ 1068 h 2319724"/>
                <a:gd name="connsiteX1" fmla="*/ 8586 w 346042"/>
                <a:gd name="connsiteY1" fmla="*/ 1340011 h 2319724"/>
                <a:gd name="connsiteX2" fmla="*/ 346042 w 346042"/>
                <a:gd name="connsiteY2" fmla="*/ 2319724 h 2319724"/>
                <a:gd name="connsiteX3" fmla="*/ 41242 w 346042"/>
                <a:gd name="connsiteY3" fmla="*/ 1176726 h 2319724"/>
                <a:gd name="connsiteX4" fmla="*/ 106557 w 346042"/>
                <a:gd name="connsiteY4" fmla="*/ 1068 h 2319724"/>
                <a:gd name="connsiteX0" fmla="*/ 106557 w 346042"/>
                <a:gd name="connsiteY0" fmla="*/ 1068 h 2319724"/>
                <a:gd name="connsiteX1" fmla="*/ 8586 w 346042"/>
                <a:gd name="connsiteY1" fmla="*/ 1340011 h 2319724"/>
                <a:gd name="connsiteX2" fmla="*/ 346042 w 346042"/>
                <a:gd name="connsiteY2" fmla="*/ 2319724 h 2319724"/>
                <a:gd name="connsiteX3" fmla="*/ 84177 w 346042"/>
                <a:gd name="connsiteY3" fmla="*/ 1633925 h 2319724"/>
                <a:gd name="connsiteX4" fmla="*/ 41242 w 346042"/>
                <a:gd name="connsiteY4" fmla="*/ 1176726 h 2319724"/>
                <a:gd name="connsiteX5" fmla="*/ 106557 w 346042"/>
                <a:gd name="connsiteY5" fmla="*/ 1068 h 2319724"/>
                <a:gd name="connsiteX0" fmla="*/ 106557 w 346042"/>
                <a:gd name="connsiteY0" fmla="*/ 1068 h 2319724"/>
                <a:gd name="connsiteX1" fmla="*/ 8586 w 346042"/>
                <a:gd name="connsiteY1" fmla="*/ 1340011 h 2319724"/>
                <a:gd name="connsiteX2" fmla="*/ 346042 w 346042"/>
                <a:gd name="connsiteY2" fmla="*/ 2319724 h 2319724"/>
                <a:gd name="connsiteX3" fmla="*/ 84177 w 346042"/>
                <a:gd name="connsiteY3" fmla="*/ 1633925 h 2319724"/>
                <a:gd name="connsiteX4" fmla="*/ 128328 w 346042"/>
                <a:gd name="connsiteY4" fmla="*/ 1263812 h 2319724"/>
                <a:gd name="connsiteX5" fmla="*/ 106557 w 346042"/>
                <a:gd name="connsiteY5" fmla="*/ 1068 h 2319724"/>
                <a:gd name="connsiteX0" fmla="*/ 106557 w 347452"/>
                <a:gd name="connsiteY0" fmla="*/ 1068 h 2319724"/>
                <a:gd name="connsiteX1" fmla="*/ 8586 w 347452"/>
                <a:gd name="connsiteY1" fmla="*/ 1340011 h 2319724"/>
                <a:gd name="connsiteX2" fmla="*/ 346042 w 347452"/>
                <a:gd name="connsiteY2" fmla="*/ 2319724 h 2319724"/>
                <a:gd name="connsiteX3" fmla="*/ 128328 w 347452"/>
                <a:gd name="connsiteY3" fmla="*/ 1263812 h 2319724"/>
                <a:gd name="connsiteX4" fmla="*/ 106557 w 347452"/>
                <a:gd name="connsiteY4" fmla="*/ 1068 h 2319724"/>
                <a:gd name="connsiteX0" fmla="*/ 106557 w 347212"/>
                <a:gd name="connsiteY0" fmla="*/ 1068 h 2319724"/>
                <a:gd name="connsiteX1" fmla="*/ 8586 w 347212"/>
                <a:gd name="connsiteY1" fmla="*/ 1340011 h 2319724"/>
                <a:gd name="connsiteX2" fmla="*/ 346042 w 347212"/>
                <a:gd name="connsiteY2" fmla="*/ 2319724 h 2319724"/>
                <a:gd name="connsiteX3" fmla="*/ 84785 w 347212"/>
                <a:gd name="connsiteY3" fmla="*/ 1416212 h 2319724"/>
                <a:gd name="connsiteX4" fmla="*/ 106557 w 347212"/>
                <a:gd name="connsiteY4" fmla="*/ 1068 h 2319724"/>
                <a:gd name="connsiteX0" fmla="*/ 106557 w 347212"/>
                <a:gd name="connsiteY0" fmla="*/ 1196 h 2319852"/>
                <a:gd name="connsiteX1" fmla="*/ 8586 w 347212"/>
                <a:gd name="connsiteY1" fmla="*/ 1231282 h 2319852"/>
                <a:gd name="connsiteX2" fmla="*/ 346042 w 347212"/>
                <a:gd name="connsiteY2" fmla="*/ 2319852 h 2319852"/>
                <a:gd name="connsiteX3" fmla="*/ 84785 w 347212"/>
                <a:gd name="connsiteY3" fmla="*/ 1416340 h 2319852"/>
                <a:gd name="connsiteX4" fmla="*/ 106557 w 347212"/>
                <a:gd name="connsiteY4" fmla="*/ 1196 h 2319852"/>
                <a:gd name="connsiteX0" fmla="*/ 98002 w 338657"/>
                <a:gd name="connsiteY0" fmla="*/ 1196 h 2319852"/>
                <a:gd name="connsiteX1" fmla="*/ 31 w 338657"/>
                <a:gd name="connsiteY1" fmla="*/ 1231282 h 2319852"/>
                <a:gd name="connsiteX2" fmla="*/ 337487 w 338657"/>
                <a:gd name="connsiteY2" fmla="*/ 2319852 h 2319852"/>
                <a:gd name="connsiteX3" fmla="*/ 76230 w 338657"/>
                <a:gd name="connsiteY3" fmla="*/ 1416340 h 2319852"/>
                <a:gd name="connsiteX4" fmla="*/ 98002 w 338657"/>
                <a:gd name="connsiteY4" fmla="*/ 1196 h 2319852"/>
                <a:gd name="connsiteX0" fmla="*/ 239468 w 2381459"/>
                <a:gd name="connsiteY0" fmla="*/ 1230 h 2472396"/>
                <a:gd name="connsiteX1" fmla="*/ 141497 w 2381459"/>
                <a:gd name="connsiteY1" fmla="*/ 1231316 h 2472396"/>
                <a:gd name="connsiteX2" fmla="*/ 2381321 w 2381459"/>
                <a:gd name="connsiteY2" fmla="*/ 2472396 h 2472396"/>
                <a:gd name="connsiteX3" fmla="*/ 217696 w 2381459"/>
                <a:gd name="connsiteY3" fmla="*/ 1416374 h 2472396"/>
                <a:gd name="connsiteX4" fmla="*/ 239468 w 2381459"/>
                <a:gd name="connsiteY4" fmla="*/ 1230 h 2472396"/>
                <a:gd name="connsiteX0" fmla="*/ 126621 w 2268612"/>
                <a:gd name="connsiteY0" fmla="*/ 859 h 2472025"/>
                <a:gd name="connsiteX1" fmla="*/ 181544 w 2268612"/>
                <a:gd name="connsiteY1" fmla="*/ 1615457 h 2472025"/>
                <a:gd name="connsiteX2" fmla="*/ 2268474 w 2268612"/>
                <a:gd name="connsiteY2" fmla="*/ 2472025 h 2472025"/>
                <a:gd name="connsiteX3" fmla="*/ 104849 w 2268612"/>
                <a:gd name="connsiteY3" fmla="*/ 1416003 h 2472025"/>
                <a:gd name="connsiteX4" fmla="*/ 126621 w 2268612"/>
                <a:gd name="connsiteY4" fmla="*/ 859 h 2472025"/>
                <a:gd name="connsiteX0" fmla="*/ 126621 w 2268634"/>
                <a:gd name="connsiteY0" fmla="*/ 859 h 2472025"/>
                <a:gd name="connsiteX1" fmla="*/ 181544 w 2268634"/>
                <a:gd name="connsiteY1" fmla="*/ 1615457 h 2472025"/>
                <a:gd name="connsiteX2" fmla="*/ 2268474 w 2268634"/>
                <a:gd name="connsiteY2" fmla="*/ 2472025 h 2472025"/>
                <a:gd name="connsiteX3" fmla="*/ 400290 w 2268634"/>
                <a:gd name="connsiteY3" fmla="*/ 1618996 h 2472025"/>
                <a:gd name="connsiteX4" fmla="*/ 126621 w 2268634"/>
                <a:gd name="connsiteY4" fmla="*/ 859 h 2472025"/>
                <a:gd name="connsiteX0" fmla="*/ 126621 w 2268672"/>
                <a:gd name="connsiteY0" fmla="*/ 859 h 2472025"/>
                <a:gd name="connsiteX1" fmla="*/ 181544 w 2268672"/>
                <a:gd name="connsiteY1" fmla="*/ 1615457 h 2472025"/>
                <a:gd name="connsiteX2" fmla="*/ 2268474 w 2268672"/>
                <a:gd name="connsiteY2" fmla="*/ 2472025 h 2472025"/>
                <a:gd name="connsiteX3" fmla="*/ 400290 w 2268672"/>
                <a:gd name="connsiteY3" fmla="*/ 1618996 h 2472025"/>
                <a:gd name="connsiteX4" fmla="*/ 126621 w 2268672"/>
                <a:gd name="connsiteY4" fmla="*/ 859 h 2472025"/>
                <a:gd name="connsiteX0" fmla="*/ 126621 w 2268672"/>
                <a:gd name="connsiteY0" fmla="*/ 859 h 2472025"/>
                <a:gd name="connsiteX1" fmla="*/ 181544 w 2268672"/>
                <a:gd name="connsiteY1" fmla="*/ 1615457 h 2472025"/>
                <a:gd name="connsiteX2" fmla="*/ 2268474 w 2268672"/>
                <a:gd name="connsiteY2" fmla="*/ 2472025 h 2472025"/>
                <a:gd name="connsiteX3" fmla="*/ 400290 w 2268672"/>
                <a:gd name="connsiteY3" fmla="*/ 1618996 h 2472025"/>
                <a:gd name="connsiteX4" fmla="*/ 126621 w 2268672"/>
                <a:gd name="connsiteY4" fmla="*/ 859 h 2472025"/>
                <a:gd name="connsiteX0" fmla="*/ 126621 w 2268680"/>
                <a:gd name="connsiteY0" fmla="*/ 859 h 2472025"/>
                <a:gd name="connsiteX1" fmla="*/ 181544 w 2268680"/>
                <a:gd name="connsiteY1" fmla="*/ 1615457 h 2472025"/>
                <a:gd name="connsiteX2" fmla="*/ 2268474 w 2268680"/>
                <a:gd name="connsiteY2" fmla="*/ 2472025 h 2472025"/>
                <a:gd name="connsiteX3" fmla="*/ 455705 w 2268680"/>
                <a:gd name="connsiteY3" fmla="*/ 1759593 h 2472025"/>
                <a:gd name="connsiteX4" fmla="*/ 126621 w 2268680"/>
                <a:gd name="connsiteY4" fmla="*/ 859 h 2472025"/>
                <a:gd name="connsiteX0" fmla="*/ 126621 w 2268680"/>
                <a:gd name="connsiteY0" fmla="*/ 13309 h 2484475"/>
                <a:gd name="connsiteX1" fmla="*/ 181544 w 2268680"/>
                <a:gd name="connsiteY1" fmla="*/ 1627907 h 2484475"/>
                <a:gd name="connsiteX2" fmla="*/ 2268474 w 2268680"/>
                <a:gd name="connsiteY2" fmla="*/ 2484475 h 2484475"/>
                <a:gd name="connsiteX3" fmla="*/ 455705 w 2268680"/>
                <a:gd name="connsiteY3" fmla="*/ 1772043 h 2484475"/>
                <a:gd name="connsiteX4" fmla="*/ 72033 w 2268680"/>
                <a:gd name="connsiteY4" fmla="*/ 873914 h 2484475"/>
                <a:gd name="connsiteX5" fmla="*/ 126621 w 2268680"/>
                <a:gd name="connsiteY5" fmla="*/ 13309 h 2484475"/>
                <a:gd name="connsiteX0" fmla="*/ 126621 w 2268680"/>
                <a:gd name="connsiteY0" fmla="*/ 13204 h 2484370"/>
                <a:gd name="connsiteX1" fmla="*/ 181544 w 2268680"/>
                <a:gd name="connsiteY1" fmla="*/ 1627802 h 2484370"/>
                <a:gd name="connsiteX2" fmla="*/ 2268474 w 2268680"/>
                <a:gd name="connsiteY2" fmla="*/ 2484370 h 2484370"/>
                <a:gd name="connsiteX3" fmla="*/ 455705 w 2268680"/>
                <a:gd name="connsiteY3" fmla="*/ 1771938 h 2484370"/>
                <a:gd name="connsiteX4" fmla="*/ 72033 w 2268680"/>
                <a:gd name="connsiteY4" fmla="*/ 873809 h 2484370"/>
                <a:gd name="connsiteX5" fmla="*/ 126621 w 2268680"/>
                <a:gd name="connsiteY5" fmla="*/ 13204 h 2484370"/>
                <a:gd name="connsiteX0" fmla="*/ 126621 w 2268684"/>
                <a:gd name="connsiteY0" fmla="*/ 13204 h 2484370"/>
                <a:gd name="connsiteX1" fmla="*/ 181544 w 2268684"/>
                <a:gd name="connsiteY1" fmla="*/ 1627802 h 2484370"/>
                <a:gd name="connsiteX2" fmla="*/ 2268474 w 2268684"/>
                <a:gd name="connsiteY2" fmla="*/ 2484370 h 2484370"/>
                <a:gd name="connsiteX3" fmla="*/ 487859 w 2268684"/>
                <a:gd name="connsiteY3" fmla="*/ 1546519 h 2484370"/>
                <a:gd name="connsiteX4" fmla="*/ 72033 w 2268684"/>
                <a:gd name="connsiteY4" fmla="*/ 873809 h 2484370"/>
                <a:gd name="connsiteX5" fmla="*/ 126621 w 2268684"/>
                <a:gd name="connsiteY5" fmla="*/ 13204 h 2484370"/>
                <a:gd name="connsiteX0" fmla="*/ 128576 w 2270639"/>
                <a:gd name="connsiteY0" fmla="*/ 13204 h 2484370"/>
                <a:gd name="connsiteX1" fmla="*/ 180575 w 2270639"/>
                <a:gd name="connsiteY1" fmla="*/ 1293214 h 2484370"/>
                <a:gd name="connsiteX2" fmla="*/ 2270429 w 2270639"/>
                <a:gd name="connsiteY2" fmla="*/ 2484370 h 2484370"/>
                <a:gd name="connsiteX3" fmla="*/ 489814 w 2270639"/>
                <a:gd name="connsiteY3" fmla="*/ 1546519 h 2484370"/>
                <a:gd name="connsiteX4" fmla="*/ 73988 w 2270639"/>
                <a:gd name="connsiteY4" fmla="*/ 873809 h 2484370"/>
                <a:gd name="connsiteX5" fmla="*/ 128576 w 2270639"/>
                <a:gd name="connsiteY5" fmla="*/ 13204 h 2484370"/>
                <a:gd name="connsiteX0" fmla="*/ 1431028 w 2196727"/>
                <a:gd name="connsiteY0" fmla="*/ 6555 h 3270207"/>
                <a:gd name="connsiteX1" fmla="*/ 106663 w 2196727"/>
                <a:gd name="connsiteY1" fmla="*/ 2079051 h 3270207"/>
                <a:gd name="connsiteX2" fmla="*/ 2196517 w 2196727"/>
                <a:gd name="connsiteY2" fmla="*/ 3270207 h 3270207"/>
                <a:gd name="connsiteX3" fmla="*/ 415902 w 2196727"/>
                <a:gd name="connsiteY3" fmla="*/ 2332356 h 3270207"/>
                <a:gd name="connsiteX4" fmla="*/ 76 w 2196727"/>
                <a:gd name="connsiteY4" fmla="*/ 1659646 h 3270207"/>
                <a:gd name="connsiteX5" fmla="*/ 1431028 w 2196727"/>
                <a:gd name="connsiteY5" fmla="*/ 6555 h 3270207"/>
                <a:gd name="connsiteX0" fmla="*/ 1431028 w 2196727"/>
                <a:gd name="connsiteY0" fmla="*/ 11200 h 3274852"/>
                <a:gd name="connsiteX1" fmla="*/ 637328 w 2196727"/>
                <a:gd name="connsiteY1" fmla="*/ 866720 h 3274852"/>
                <a:gd name="connsiteX2" fmla="*/ 106663 w 2196727"/>
                <a:gd name="connsiteY2" fmla="*/ 2083696 h 3274852"/>
                <a:gd name="connsiteX3" fmla="*/ 2196517 w 2196727"/>
                <a:gd name="connsiteY3" fmla="*/ 3274852 h 3274852"/>
                <a:gd name="connsiteX4" fmla="*/ 415902 w 2196727"/>
                <a:gd name="connsiteY4" fmla="*/ 2337001 h 3274852"/>
                <a:gd name="connsiteX5" fmla="*/ 76 w 2196727"/>
                <a:gd name="connsiteY5" fmla="*/ 1664291 h 3274852"/>
                <a:gd name="connsiteX6" fmla="*/ 1431028 w 2196727"/>
                <a:gd name="connsiteY6" fmla="*/ 11200 h 3274852"/>
                <a:gd name="connsiteX0" fmla="*/ 1431028 w 2196727"/>
                <a:gd name="connsiteY0" fmla="*/ 11200 h 3274852"/>
                <a:gd name="connsiteX1" fmla="*/ 637328 w 2196727"/>
                <a:gd name="connsiteY1" fmla="*/ 866720 h 3274852"/>
                <a:gd name="connsiteX2" fmla="*/ 106663 w 2196727"/>
                <a:gd name="connsiteY2" fmla="*/ 2083696 h 3274852"/>
                <a:gd name="connsiteX3" fmla="*/ 2196517 w 2196727"/>
                <a:gd name="connsiteY3" fmla="*/ 3274852 h 3274852"/>
                <a:gd name="connsiteX4" fmla="*/ 415902 w 2196727"/>
                <a:gd name="connsiteY4" fmla="*/ 2337001 h 3274852"/>
                <a:gd name="connsiteX5" fmla="*/ 76 w 2196727"/>
                <a:gd name="connsiteY5" fmla="*/ 1664291 h 3274852"/>
                <a:gd name="connsiteX6" fmla="*/ 1431028 w 2196727"/>
                <a:gd name="connsiteY6" fmla="*/ 11200 h 3274852"/>
                <a:gd name="connsiteX0" fmla="*/ 1431028 w 2196727"/>
                <a:gd name="connsiteY0" fmla="*/ 11769 h 3275421"/>
                <a:gd name="connsiteX1" fmla="*/ 637328 w 2196727"/>
                <a:gd name="connsiteY1" fmla="*/ 867289 h 3275421"/>
                <a:gd name="connsiteX2" fmla="*/ 106663 w 2196727"/>
                <a:gd name="connsiteY2" fmla="*/ 2084265 h 3275421"/>
                <a:gd name="connsiteX3" fmla="*/ 2196517 w 2196727"/>
                <a:gd name="connsiteY3" fmla="*/ 3275421 h 3275421"/>
                <a:gd name="connsiteX4" fmla="*/ 415902 w 2196727"/>
                <a:gd name="connsiteY4" fmla="*/ 2337570 h 3275421"/>
                <a:gd name="connsiteX5" fmla="*/ 76 w 2196727"/>
                <a:gd name="connsiteY5" fmla="*/ 1664860 h 3275421"/>
                <a:gd name="connsiteX6" fmla="*/ 1431028 w 2196727"/>
                <a:gd name="connsiteY6" fmla="*/ 11769 h 3275421"/>
                <a:gd name="connsiteX0" fmla="*/ 1518089 w 2283788"/>
                <a:gd name="connsiteY0" fmla="*/ 11769 h 3275421"/>
                <a:gd name="connsiteX1" fmla="*/ 724389 w 2283788"/>
                <a:gd name="connsiteY1" fmla="*/ 867289 h 3275421"/>
                <a:gd name="connsiteX2" fmla="*/ 193724 w 2283788"/>
                <a:gd name="connsiteY2" fmla="*/ 2084265 h 3275421"/>
                <a:gd name="connsiteX3" fmla="*/ 2283578 w 2283788"/>
                <a:gd name="connsiteY3" fmla="*/ 3275421 h 3275421"/>
                <a:gd name="connsiteX4" fmla="*/ 502963 w 2283788"/>
                <a:gd name="connsiteY4" fmla="*/ 2337570 h 3275421"/>
                <a:gd name="connsiteX5" fmla="*/ 71 w 2283788"/>
                <a:gd name="connsiteY5" fmla="*/ 1673651 h 3275421"/>
                <a:gd name="connsiteX6" fmla="*/ 1518089 w 2283788"/>
                <a:gd name="connsiteY6" fmla="*/ 11769 h 3275421"/>
                <a:gd name="connsiteX0" fmla="*/ 1518089 w 2029474"/>
                <a:gd name="connsiteY0" fmla="*/ 11769 h 3438742"/>
                <a:gd name="connsiteX1" fmla="*/ 724389 w 2029474"/>
                <a:gd name="connsiteY1" fmla="*/ 867289 h 3438742"/>
                <a:gd name="connsiteX2" fmla="*/ 193724 w 2029474"/>
                <a:gd name="connsiteY2" fmla="*/ 2084265 h 3438742"/>
                <a:gd name="connsiteX3" fmla="*/ 2029218 w 2029474"/>
                <a:gd name="connsiteY3" fmla="*/ 3438742 h 3438742"/>
                <a:gd name="connsiteX4" fmla="*/ 502963 w 2029474"/>
                <a:gd name="connsiteY4" fmla="*/ 2337570 h 3438742"/>
                <a:gd name="connsiteX5" fmla="*/ 71 w 2029474"/>
                <a:gd name="connsiteY5" fmla="*/ 1673651 h 3438742"/>
                <a:gd name="connsiteX6" fmla="*/ 1518089 w 2029474"/>
                <a:gd name="connsiteY6" fmla="*/ 11769 h 3438742"/>
                <a:gd name="connsiteX0" fmla="*/ 1518089 w 2029474"/>
                <a:gd name="connsiteY0" fmla="*/ 11769 h 3438742"/>
                <a:gd name="connsiteX1" fmla="*/ 724389 w 2029474"/>
                <a:gd name="connsiteY1" fmla="*/ 867289 h 3438742"/>
                <a:gd name="connsiteX2" fmla="*/ 498310 w 2029474"/>
                <a:gd name="connsiteY2" fmla="*/ 1988484 h 3438742"/>
                <a:gd name="connsiteX3" fmla="*/ 2029218 w 2029474"/>
                <a:gd name="connsiteY3" fmla="*/ 3438742 h 3438742"/>
                <a:gd name="connsiteX4" fmla="*/ 502963 w 2029474"/>
                <a:gd name="connsiteY4" fmla="*/ 2337570 h 3438742"/>
                <a:gd name="connsiteX5" fmla="*/ 71 w 2029474"/>
                <a:gd name="connsiteY5" fmla="*/ 1673651 h 3438742"/>
                <a:gd name="connsiteX6" fmla="*/ 1518089 w 2029474"/>
                <a:gd name="connsiteY6" fmla="*/ 11769 h 3438742"/>
                <a:gd name="connsiteX0" fmla="*/ 1417934 w 1929319"/>
                <a:gd name="connsiteY0" fmla="*/ 11769 h 3438742"/>
                <a:gd name="connsiteX1" fmla="*/ 624234 w 1929319"/>
                <a:gd name="connsiteY1" fmla="*/ 867289 h 3438742"/>
                <a:gd name="connsiteX2" fmla="*/ 398155 w 1929319"/>
                <a:gd name="connsiteY2" fmla="*/ 1988484 h 3438742"/>
                <a:gd name="connsiteX3" fmla="*/ 1929063 w 1929319"/>
                <a:gd name="connsiteY3" fmla="*/ 3438742 h 3438742"/>
                <a:gd name="connsiteX4" fmla="*/ 402808 w 1929319"/>
                <a:gd name="connsiteY4" fmla="*/ 2337570 h 3438742"/>
                <a:gd name="connsiteX5" fmla="*/ 77 w 1929319"/>
                <a:gd name="connsiteY5" fmla="*/ 1678711 h 3438742"/>
                <a:gd name="connsiteX6" fmla="*/ 1417934 w 1929319"/>
                <a:gd name="connsiteY6" fmla="*/ 11769 h 3438742"/>
                <a:gd name="connsiteX0" fmla="*/ 1417934 w 1929063"/>
                <a:gd name="connsiteY0" fmla="*/ 11769 h 3438742"/>
                <a:gd name="connsiteX1" fmla="*/ 624234 w 1929063"/>
                <a:gd name="connsiteY1" fmla="*/ 867289 h 3438742"/>
                <a:gd name="connsiteX2" fmla="*/ 398155 w 1929063"/>
                <a:gd name="connsiteY2" fmla="*/ 1988484 h 3438742"/>
                <a:gd name="connsiteX3" fmla="*/ 1929063 w 1929063"/>
                <a:gd name="connsiteY3" fmla="*/ 3438742 h 3438742"/>
                <a:gd name="connsiteX4" fmla="*/ 77 w 1929063"/>
                <a:gd name="connsiteY4" fmla="*/ 1678711 h 3438742"/>
                <a:gd name="connsiteX5" fmla="*/ 1417934 w 1929063"/>
                <a:gd name="connsiteY5" fmla="*/ 11769 h 3438742"/>
                <a:gd name="connsiteX0" fmla="*/ 1421239 w 1932368"/>
                <a:gd name="connsiteY0" fmla="*/ 13149 h 3440122"/>
                <a:gd name="connsiteX1" fmla="*/ 627539 w 1932368"/>
                <a:gd name="connsiteY1" fmla="*/ 868669 h 3440122"/>
                <a:gd name="connsiteX2" fmla="*/ 401460 w 1932368"/>
                <a:gd name="connsiteY2" fmla="*/ 1989864 h 3440122"/>
                <a:gd name="connsiteX3" fmla="*/ 1932368 w 1932368"/>
                <a:gd name="connsiteY3" fmla="*/ 3440122 h 3440122"/>
                <a:gd name="connsiteX4" fmla="*/ 3382 w 1932368"/>
                <a:gd name="connsiteY4" fmla="*/ 1680091 h 3440122"/>
                <a:gd name="connsiteX5" fmla="*/ 1421239 w 1932368"/>
                <a:gd name="connsiteY5" fmla="*/ 13149 h 3440122"/>
                <a:gd name="connsiteX0" fmla="*/ 1421239 w 1932368"/>
                <a:gd name="connsiteY0" fmla="*/ 13149 h 3440122"/>
                <a:gd name="connsiteX1" fmla="*/ 627539 w 1932368"/>
                <a:gd name="connsiteY1" fmla="*/ 868669 h 3440122"/>
                <a:gd name="connsiteX2" fmla="*/ 401460 w 1932368"/>
                <a:gd name="connsiteY2" fmla="*/ 1989864 h 3440122"/>
                <a:gd name="connsiteX3" fmla="*/ 1932368 w 1932368"/>
                <a:gd name="connsiteY3" fmla="*/ 3440122 h 3440122"/>
                <a:gd name="connsiteX4" fmla="*/ 3382 w 1932368"/>
                <a:gd name="connsiteY4" fmla="*/ 1680091 h 3440122"/>
                <a:gd name="connsiteX5" fmla="*/ 1421239 w 1932368"/>
                <a:gd name="connsiteY5" fmla="*/ 13149 h 3440122"/>
                <a:gd name="connsiteX0" fmla="*/ 1231853 w 1742982"/>
                <a:gd name="connsiteY0" fmla="*/ 11770 h 3438743"/>
                <a:gd name="connsiteX1" fmla="*/ 438153 w 1742982"/>
                <a:gd name="connsiteY1" fmla="*/ 867290 h 3438743"/>
                <a:gd name="connsiteX2" fmla="*/ 212074 w 1742982"/>
                <a:gd name="connsiteY2" fmla="*/ 1988485 h 3438743"/>
                <a:gd name="connsiteX3" fmla="*/ 1742982 w 1742982"/>
                <a:gd name="connsiteY3" fmla="*/ 3438743 h 3438743"/>
                <a:gd name="connsiteX4" fmla="*/ 3856 w 1742982"/>
                <a:gd name="connsiteY4" fmla="*/ 1879545 h 3438743"/>
                <a:gd name="connsiteX5" fmla="*/ 1231853 w 1742982"/>
                <a:gd name="connsiteY5" fmla="*/ 11770 h 3438743"/>
                <a:gd name="connsiteX0" fmla="*/ 1228003 w 1739132"/>
                <a:gd name="connsiteY0" fmla="*/ 11770 h 3438743"/>
                <a:gd name="connsiteX1" fmla="*/ 434303 w 1739132"/>
                <a:gd name="connsiteY1" fmla="*/ 867290 h 3438743"/>
                <a:gd name="connsiteX2" fmla="*/ 208224 w 1739132"/>
                <a:gd name="connsiteY2" fmla="*/ 1988485 h 3438743"/>
                <a:gd name="connsiteX3" fmla="*/ 1739132 w 1739132"/>
                <a:gd name="connsiteY3" fmla="*/ 3438743 h 3438743"/>
                <a:gd name="connsiteX4" fmla="*/ 6 w 1739132"/>
                <a:gd name="connsiteY4" fmla="*/ 1879545 h 3438743"/>
                <a:gd name="connsiteX5" fmla="*/ 1228003 w 1739132"/>
                <a:gd name="connsiteY5" fmla="*/ 11770 h 3438743"/>
                <a:gd name="connsiteX0" fmla="*/ 1230299 w 1741428"/>
                <a:gd name="connsiteY0" fmla="*/ 11770 h 3438743"/>
                <a:gd name="connsiteX1" fmla="*/ 436599 w 1741428"/>
                <a:gd name="connsiteY1" fmla="*/ 867290 h 3438743"/>
                <a:gd name="connsiteX2" fmla="*/ 210520 w 1741428"/>
                <a:gd name="connsiteY2" fmla="*/ 1988485 h 3438743"/>
                <a:gd name="connsiteX3" fmla="*/ 1741428 w 1741428"/>
                <a:gd name="connsiteY3" fmla="*/ 3438743 h 3438743"/>
                <a:gd name="connsiteX4" fmla="*/ 2302 w 1741428"/>
                <a:gd name="connsiteY4" fmla="*/ 1879545 h 3438743"/>
                <a:gd name="connsiteX5" fmla="*/ 1230299 w 1741428"/>
                <a:gd name="connsiteY5" fmla="*/ 11770 h 3438743"/>
                <a:gd name="connsiteX0" fmla="*/ 1265526 w 1776655"/>
                <a:gd name="connsiteY0" fmla="*/ 12651 h 3439624"/>
                <a:gd name="connsiteX1" fmla="*/ 471826 w 1776655"/>
                <a:gd name="connsiteY1" fmla="*/ 868171 h 3439624"/>
                <a:gd name="connsiteX2" fmla="*/ 245747 w 1776655"/>
                <a:gd name="connsiteY2" fmla="*/ 1989366 h 3439624"/>
                <a:gd name="connsiteX3" fmla="*/ 1776655 w 1776655"/>
                <a:gd name="connsiteY3" fmla="*/ 3439624 h 3439624"/>
                <a:gd name="connsiteX4" fmla="*/ 2258 w 1776655"/>
                <a:gd name="connsiteY4" fmla="*/ 1684575 h 3439624"/>
                <a:gd name="connsiteX5" fmla="*/ 1265526 w 1776655"/>
                <a:gd name="connsiteY5" fmla="*/ 12651 h 3439624"/>
                <a:gd name="connsiteX0" fmla="*/ 1222098 w 1733227"/>
                <a:gd name="connsiteY0" fmla="*/ 13056 h 3440029"/>
                <a:gd name="connsiteX1" fmla="*/ 428398 w 1733227"/>
                <a:gd name="connsiteY1" fmla="*/ 868576 h 3440029"/>
                <a:gd name="connsiteX2" fmla="*/ 202319 w 1733227"/>
                <a:gd name="connsiteY2" fmla="*/ 1989771 h 3440029"/>
                <a:gd name="connsiteX3" fmla="*/ 1733227 w 1733227"/>
                <a:gd name="connsiteY3" fmla="*/ 3440029 h 3440029"/>
                <a:gd name="connsiteX4" fmla="*/ 2314 w 1733227"/>
                <a:gd name="connsiteY4" fmla="*/ 1658915 h 3440029"/>
                <a:gd name="connsiteX5" fmla="*/ 1222098 w 1733227"/>
                <a:gd name="connsiteY5" fmla="*/ 13056 h 3440029"/>
                <a:gd name="connsiteX0" fmla="*/ 1222098 w 1733227"/>
                <a:gd name="connsiteY0" fmla="*/ 12742 h 3439715"/>
                <a:gd name="connsiteX1" fmla="*/ 428398 w 1733227"/>
                <a:gd name="connsiteY1" fmla="*/ 868262 h 3439715"/>
                <a:gd name="connsiteX2" fmla="*/ 202319 w 1733227"/>
                <a:gd name="connsiteY2" fmla="*/ 1989457 h 3439715"/>
                <a:gd name="connsiteX3" fmla="*/ 1733227 w 1733227"/>
                <a:gd name="connsiteY3" fmla="*/ 3439715 h 3439715"/>
                <a:gd name="connsiteX4" fmla="*/ 2314 w 1733227"/>
                <a:gd name="connsiteY4" fmla="*/ 1658601 h 3439715"/>
                <a:gd name="connsiteX5" fmla="*/ 1222098 w 1733227"/>
                <a:gd name="connsiteY5" fmla="*/ 12742 h 3439715"/>
                <a:gd name="connsiteX0" fmla="*/ 1254501 w 1765630"/>
                <a:gd name="connsiteY0" fmla="*/ 11770 h 3438743"/>
                <a:gd name="connsiteX1" fmla="*/ 460801 w 1765630"/>
                <a:gd name="connsiteY1" fmla="*/ 867290 h 3438743"/>
                <a:gd name="connsiteX2" fmla="*/ 234722 w 1765630"/>
                <a:gd name="connsiteY2" fmla="*/ 1988485 h 3438743"/>
                <a:gd name="connsiteX3" fmla="*/ 1765630 w 1765630"/>
                <a:gd name="connsiteY3" fmla="*/ 3438743 h 3438743"/>
                <a:gd name="connsiteX4" fmla="*/ 2272 w 1765630"/>
                <a:gd name="connsiteY4" fmla="*/ 1753025 h 3438743"/>
                <a:gd name="connsiteX5" fmla="*/ 1254501 w 1765630"/>
                <a:gd name="connsiteY5" fmla="*/ 11770 h 3438743"/>
                <a:gd name="connsiteX0" fmla="*/ 546136 w 1765630"/>
                <a:gd name="connsiteY0" fmla="*/ 70422 h 2877485"/>
                <a:gd name="connsiteX1" fmla="*/ 460801 w 1765630"/>
                <a:gd name="connsiteY1" fmla="*/ 306032 h 2877485"/>
                <a:gd name="connsiteX2" fmla="*/ 234722 w 1765630"/>
                <a:gd name="connsiteY2" fmla="*/ 1427227 h 2877485"/>
                <a:gd name="connsiteX3" fmla="*/ 1765630 w 1765630"/>
                <a:gd name="connsiteY3" fmla="*/ 2877485 h 2877485"/>
                <a:gd name="connsiteX4" fmla="*/ 2272 w 1765630"/>
                <a:gd name="connsiteY4" fmla="*/ 1191767 h 2877485"/>
                <a:gd name="connsiteX5" fmla="*/ 546136 w 1765630"/>
                <a:gd name="connsiteY5" fmla="*/ 70422 h 2877485"/>
                <a:gd name="connsiteX0" fmla="*/ 546136 w 1765630"/>
                <a:gd name="connsiteY0" fmla="*/ 305982 h 3113045"/>
                <a:gd name="connsiteX1" fmla="*/ 460801 w 1765630"/>
                <a:gd name="connsiteY1" fmla="*/ 541592 h 3113045"/>
                <a:gd name="connsiteX2" fmla="*/ 234722 w 1765630"/>
                <a:gd name="connsiteY2" fmla="*/ 1662787 h 3113045"/>
                <a:gd name="connsiteX3" fmla="*/ 1765630 w 1765630"/>
                <a:gd name="connsiteY3" fmla="*/ 3113045 h 3113045"/>
                <a:gd name="connsiteX4" fmla="*/ 2272 w 1765630"/>
                <a:gd name="connsiteY4" fmla="*/ 1427327 h 3113045"/>
                <a:gd name="connsiteX5" fmla="*/ 546136 w 1765630"/>
                <a:gd name="connsiteY5" fmla="*/ 305982 h 3113045"/>
                <a:gd name="connsiteX0" fmla="*/ 45118 w 1808476"/>
                <a:gd name="connsiteY0" fmla="*/ 887922 h 2573640"/>
                <a:gd name="connsiteX1" fmla="*/ 503647 w 1808476"/>
                <a:gd name="connsiteY1" fmla="*/ 2187 h 2573640"/>
                <a:gd name="connsiteX2" fmla="*/ 277568 w 1808476"/>
                <a:gd name="connsiteY2" fmla="*/ 1123382 h 2573640"/>
                <a:gd name="connsiteX3" fmla="*/ 1808476 w 1808476"/>
                <a:gd name="connsiteY3" fmla="*/ 2573640 h 2573640"/>
                <a:gd name="connsiteX4" fmla="*/ 45118 w 1808476"/>
                <a:gd name="connsiteY4" fmla="*/ 887922 h 2573640"/>
                <a:gd name="connsiteX0" fmla="*/ 24120 w 1787478"/>
                <a:gd name="connsiteY0" fmla="*/ 1601897 h 3287615"/>
                <a:gd name="connsiteX1" fmla="*/ 1169031 w 1787478"/>
                <a:gd name="connsiteY1" fmla="*/ 931 h 3287615"/>
                <a:gd name="connsiteX2" fmla="*/ 256570 w 1787478"/>
                <a:gd name="connsiteY2" fmla="*/ 1837357 h 3287615"/>
                <a:gd name="connsiteX3" fmla="*/ 1787478 w 1787478"/>
                <a:gd name="connsiteY3" fmla="*/ 3287615 h 3287615"/>
                <a:gd name="connsiteX4" fmla="*/ 24120 w 1787478"/>
                <a:gd name="connsiteY4" fmla="*/ 1601897 h 3287615"/>
                <a:gd name="connsiteX0" fmla="*/ 24120 w 1787478"/>
                <a:gd name="connsiteY0" fmla="*/ 1606477 h 3292195"/>
                <a:gd name="connsiteX1" fmla="*/ 1169031 w 1787478"/>
                <a:gd name="connsiteY1" fmla="*/ 5511 h 3292195"/>
                <a:gd name="connsiteX2" fmla="*/ 198845 w 1787478"/>
                <a:gd name="connsiteY2" fmla="*/ 1310215 h 3292195"/>
                <a:gd name="connsiteX3" fmla="*/ 256570 w 1787478"/>
                <a:gd name="connsiteY3" fmla="*/ 1841937 h 3292195"/>
                <a:gd name="connsiteX4" fmla="*/ 1787478 w 1787478"/>
                <a:gd name="connsiteY4" fmla="*/ 3292195 h 3292195"/>
                <a:gd name="connsiteX5" fmla="*/ 24120 w 1787478"/>
                <a:gd name="connsiteY5" fmla="*/ 1606477 h 3292195"/>
                <a:gd name="connsiteX0" fmla="*/ 213835 w 1716091"/>
                <a:gd name="connsiteY0" fmla="*/ 1536762 h 3292195"/>
                <a:gd name="connsiteX1" fmla="*/ 1097644 w 1716091"/>
                <a:gd name="connsiteY1" fmla="*/ 5511 h 3292195"/>
                <a:gd name="connsiteX2" fmla="*/ 127458 w 1716091"/>
                <a:gd name="connsiteY2" fmla="*/ 1310215 h 3292195"/>
                <a:gd name="connsiteX3" fmla="*/ 185183 w 1716091"/>
                <a:gd name="connsiteY3" fmla="*/ 1841937 h 3292195"/>
                <a:gd name="connsiteX4" fmla="*/ 1716091 w 1716091"/>
                <a:gd name="connsiteY4" fmla="*/ 3292195 h 3292195"/>
                <a:gd name="connsiteX5" fmla="*/ 213835 w 1716091"/>
                <a:gd name="connsiteY5" fmla="*/ 1536762 h 3292195"/>
                <a:gd name="connsiteX0" fmla="*/ 21622 w 1955006"/>
                <a:gd name="connsiteY0" fmla="*/ 1513101 h 3292195"/>
                <a:gd name="connsiteX1" fmla="*/ 1336559 w 1955006"/>
                <a:gd name="connsiteY1" fmla="*/ 5511 h 3292195"/>
                <a:gd name="connsiteX2" fmla="*/ 366373 w 1955006"/>
                <a:gd name="connsiteY2" fmla="*/ 1310215 h 3292195"/>
                <a:gd name="connsiteX3" fmla="*/ 424098 w 1955006"/>
                <a:gd name="connsiteY3" fmla="*/ 1841937 h 3292195"/>
                <a:gd name="connsiteX4" fmla="*/ 1955006 w 1955006"/>
                <a:gd name="connsiteY4" fmla="*/ 3292195 h 3292195"/>
                <a:gd name="connsiteX5" fmla="*/ 21622 w 1955006"/>
                <a:gd name="connsiteY5" fmla="*/ 1513101 h 3292195"/>
                <a:gd name="connsiteX0" fmla="*/ 21622 w 1955006"/>
                <a:gd name="connsiteY0" fmla="*/ 1514305 h 3293399"/>
                <a:gd name="connsiteX1" fmla="*/ 1336559 w 1955006"/>
                <a:gd name="connsiteY1" fmla="*/ 6715 h 3293399"/>
                <a:gd name="connsiteX2" fmla="*/ 659823 w 1955006"/>
                <a:gd name="connsiteY2" fmla="*/ 1102967 h 3293399"/>
                <a:gd name="connsiteX3" fmla="*/ 424098 w 1955006"/>
                <a:gd name="connsiteY3" fmla="*/ 1843141 h 3293399"/>
                <a:gd name="connsiteX4" fmla="*/ 1955006 w 1955006"/>
                <a:gd name="connsiteY4" fmla="*/ 3293399 h 3293399"/>
                <a:gd name="connsiteX5" fmla="*/ 21622 w 1955006"/>
                <a:gd name="connsiteY5" fmla="*/ 1514305 h 3293399"/>
                <a:gd name="connsiteX0" fmla="*/ 21622 w 1955006"/>
                <a:gd name="connsiteY0" fmla="*/ 1514305 h 3293399"/>
                <a:gd name="connsiteX1" fmla="*/ 1336559 w 1955006"/>
                <a:gd name="connsiteY1" fmla="*/ 6715 h 3293399"/>
                <a:gd name="connsiteX2" fmla="*/ 659823 w 1955006"/>
                <a:gd name="connsiteY2" fmla="*/ 1102967 h 3293399"/>
                <a:gd name="connsiteX3" fmla="*/ 630578 w 1955006"/>
                <a:gd name="connsiteY3" fmla="*/ 1686821 h 3293399"/>
                <a:gd name="connsiteX4" fmla="*/ 1955006 w 1955006"/>
                <a:gd name="connsiteY4" fmla="*/ 3293399 h 3293399"/>
                <a:gd name="connsiteX5" fmla="*/ 21622 w 1955006"/>
                <a:gd name="connsiteY5" fmla="*/ 1514305 h 3293399"/>
                <a:gd name="connsiteX0" fmla="*/ 21622 w 1955006"/>
                <a:gd name="connsiteY0" fmla="*/ 1516995 h 3296089"/>
                <a:gd name="connsiteX1" fmla="*/ 1336559 w 1955006"/>
                <a:gd name="connsiteY1" fmla="*/ 9405 h 3296089"/>
                <a:gd name="connsiteX2" fmla="*/ 591721 w 1955006"/>
                <a:gd name="connsiteY2" fmla="*/ 831839 h 3296089"/>
                <a:gd name="connsiteX3" fmla="*/ 630578 w 1955006"/>
                <a:gd name="connsiteY3" fmla="*/ 1689511 h 3296089"/>
                <a:gd name="connsiteX4" fmla="*/ 1955006 w 1955006"/>
                <a:gd name="connsiteY4" fmla="*/ 3296089 h 3296089"/>
                <a:gd name="connsiteX5" fmla="*/ 21622 w 1955006"/>
                <a:gd name="connsiteY5" fmla="*/ 1516995 h 3296089"/>
                <a:gd name="connsiteX0" fmla="*/ 18575 w 1951959"/>
                <a:gd name="connsiteY0" fmla="*/ 1719778 h 3498872"/>
                <a:gd name="connsiteX1" fmla="*/ 1603021 w 1951959"/>
                <a:gd name="connsiteY1" fmla="*/ 7237 h 3498872"/>
                <a:gd name="connsiteX2" fmla="*/ 588674 w 1951959"/>
                <a:gd name="connsiteY2" fmla="*/ 1034622 h 3498872"/>
                <a:gd name="connsiteX3" fmla="*/ 627531 w 1951959"/>
                <a:gd name="connsiteY3" fmla="*/ 1892294 h 3498872"/>
                <a:gd name="connsiteX4" fmla="*/ 1951959 w 1951959"/>
                <a:gd name="connsiteY4" fmla="*/ 3498872 h 3498872"/>
                <a:gd name="connsiteX5" fmla="*/ 18575 w 1951959"/>
                <a:gd name="connsiteY5" fmla="*/ 1719778 h 3498872"/>
                <a:gd name="connsiteX0" fmla="*/ 19888 w 1827021"/>
                <a:gd name="connsiteY0" fmla="*/ 1709198 h 3498872"/>
                <a:gd name="connsiteX1" fmla="*/ 1478083 w 1827021"/>
                <a:gd name="connsiteY1" fmla="*/ 7237 h 3498872"/>
                <a:gd name="connsiteX2" fmla="*/ 463736 w 1827021"/>
                <a:gd name="connsiteY2" fmla="*/ 1034622 h 3498872"/>
                <a:gd name="connsiteX3" fmla="*/ 502593 w 1827021"/>
                <a:gd name="connsiteY3" fmla="*/ 1892294 h 3498872"/>
                <a:gd name="connsiteX4" fmla="*/ 1827021 w 1827021"/>
                <a:gd name="connsiteY4" fmla="*/ 3498872 h 3498872"/>
                <a:gd name="connsiteX5" fmla="*/ 19888 w 1827021"/>
                <a:gd name="connsiteY5" fmla="*/ 1709198 h 3498872"/>
                <a:gd name="connsiteX0" fmla="*/ 19888 w 1827021"/>
                <a:gd name="connsiteY0" fmla="*/ 1709198 h 3498872"/>
                <a:gd name="connsiteX1" fmla="*/ 1478083 w 1827021"/>
                <a:gd name="connsiteY1" fmla="*/ 7237 h 3498872"/>
                <a:gd name="connsiteX2" fmla="*/ 463736 w 1827021"/>
                <a:gd name="connsiteY2" fmla="*/ 1034622 h 3498872"/>
                <a:gd name="connsiteX3" fmla="*/ 502593 w 1827021"/>
                <a:gd name="connsiteY3" fmla="*/ 1892294 h 3498872"/>
                <a:gd name="connsiteX4" fmla="*/ 1827021 w 1827021"/>
                <a:gd name="connsiteY4" fmla="*/ 3498872 h 3498872"/>
                <a:gd name="connsiteX5" fmla="*/ 19888 w 1827021"/>
                <a:gd name="connsiteY5" fmla="*/ 1709198 h 3498872"/>
                <a:gd name="connsiteX0" fmla="*/ 0 w 1807133"/>
                <a:gd name="connsiteY0" fmla="*/ 1709198 h 3498872"/>
                <a:gd name="connsiteX1" fmla="*/ 1458195 w 1807133"/>
                <a:gd name="connsiteY1" fmla="*/ 7237 h 3498872"/>
                <a:gd name="connsiteX2" fmla="*/ 443848 w 1807133"/>
                <a:gd name="connsiteY2" fmla="*/ 1034622 h 3498872"/>
                <a:gd name="connsiteX3" fmla="*/ 482705 w 1807133"/>
                <a:gd name="connsiteY3" fmla="*/ 1892294 h 3498872"/>
                <a:gd name="connsiteX4" fmla="*/ 1807133 w 1807133"/>
                <a:gd name="connsiteY4" fmla="*/ 3498872 h 3498872"/>
                <a:gd name="connsiteX5" fmla="*/ 0 w 1807133"/>
                <a:gd name="connsiteY5" fmla="*/ 1709198 h 3498872"/>
                <a:gd name="connsiteX0" fmla="*/ 0 w 1664068"/>
                <a:gd name="connsiteY0" fmla="*/ 1428146 h 3498872"/>
                <a:gd name="connsiteX1" fmla="*/ 1315130 w 1664068"/>
                <a:gd name="connsiteY1" fmla="*/ 7237 h 3498872"/>
                <a:gd name="connsiteX2" fmla="*/ 300783 w 1664068"/>
                <a:gd name="connsiteY2" fmla="*/ 1034622 h 3498872"/>
                <a:gd name="connsiteX3" fmla="*/ 339640 w 1664068"/>
                <a:gd name="connsiteY3" fmla="*/ 1892294 h 3498872"/>
                <a:gd name="connsiteX4" fmla="*/ 1664068 w 1664068"/>
                <a:gd name="connsiteY4" fmla="*/ 3498872 h 3498872"/>
                <a:gd name="connsiteX5" fmla="*/ 0 w 1664068"/>
                <a:gd name="connsiteY5" fmla="*/ 1428146 h 3498872"/>
                <a:gd name="connsiteX0" fmla="*/ 0 w 1664068"/>
                <a:gd name="connsiteY0" fmla="*/ 1428146 h 3498872"/>
                <a:gd name="connsiteX1" fmla="*/ 1315130 w 1664068"/>
                <a:gd name="connsiteY1" fmla="*/ 7237 h 3498872"/>
                <a:gd name="connsiteX2" fmla="*/ 300783 w 1664068"/>
                <a:gd name="connsiteY2" fmla="*/ 1034622 h 3498872"/>
                <a:gd name="connsiteX3" fmla="*/ 339640 w 1664068"/>
                <a:gd name="connsiteY3" fmla="*/ 1892294 h 3498872"/>
                <a:gd name="connsiteX4" fmla="*/ 1664068 w 1664068"/>
                <a:gd name="connsiteY4" fmla="*/ 3498872 h 3498872"/>
                <a:gd name="connsiteX5" fmla="*/ 0 w 1664068"/>
                <a:gd name="connsiteY5" fmla="*/ 1428146 h 3498872"/>
                <a:gd name="connsiteX0" fmla="*/ 0 w 1594493"/>
                <a:gd name="connsiteY0" fmla="*/ 1386441 h 3498872"/>
                <a:gd name="connsiteX1" fmla="*/ 1245555 w 1594493"/>
                <a:gd name="connsiteY1" fmla="*/ 7237 h 3498872"/>
                <a:gd name="connsiteX2" fmla="*/ 231208 w 1594493"/>
                <a:gd name="connsiteY2" fmla="*/ 1034622 h 3498872"/>
                <a:gd name="connsiteX3" fmla="*/ 270065 w 1594493"/>
                <a:gd name="connsiteY3" fmla="*/ 1892294 h 3498872"/>
                <a:gd name="connsiteX4" fmla="*/ 1594493 w 1594493"/>
                <a:gd name="connsiteY4" fmla="*/ 3498872 h 3498872"/>
                <a:gd name="connsiteX5" fmla="*/ 0 w 1594493"/>
                <a:gd name="connsiteY5" fmla="*/ 1386441 h 3498872"/>
                <a:gd name="connsiteX0" fmla="*/ 0 w 1594493"/>
                <a:gd name="connsiteY0" fmla="*/ 1386441 h 3498872"/>
                <a:gd name="connsiteX1" fmla="*/ 1245555 w 1594493"/>
                <a:gd name="connsiteY1" fmla="*/ 7237 h 3498872"/>
                <a:gd name="connsiteX2" fmla="*/ 231208 w 1594493"/>
                <a:gd name="connsiteY2" fmla="*/ 1034622 h 3498872"/>
                <a:gd name="connsiteX3" fmla="*/ 270065 w 1594493"/>
                <a:gd name="connsiteY3" fmla="*/ 1892294 h 3498872"/>
                <a:gd name="connsiteX4" fmla="*/ 1594493 w 1594493"/>
                <a:gd name="connsiteY4" fmla="*/ 3498872 h 3498872"/>
                <a:gd name="connsiteX5" fmla="*/ 0 w 1594493"/>
                <a:gd name="connsiteY5" fmla="*/ 1386441 h 349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4493" h="3498872">
                  <a:moveTo>
                    <a:pt x="0" y="1386441"/>
                  </a:moveTo>
                  <a:cubicBezTo>
                    <a:pt x="23990" y="867376"/>
                    <a:pt x="1206813" y="-32006"/>
                    <a:pt x="1245555" y="7237"/>
                  </a:cubicBezTo>
                  <a:cubicBezTo>
                    <a:pt x="1315946" y="-84962"/>
                    <a:pt x="383285" y="728551"/>
                    <a:pt x="231208" y="1034622"/>
                  </a:cubicBezTo>
                  <a:cubicBezTo>
                    <a:pt x="79131" y="1340693"/>
                    <a:pt x="42851" y="1481586"/>
                    <a:pt x="270065" y="1892294"/>
                  </a:cubicBezTo>
                  <a:cubicBezTo>
                    <a:pt x="497279" y="2303002"/>
                    <a:pt x="1571009" y="3455329"/>
                    <a:pt x="1594493" y="3498872"/>
                  </a:cubicBezTo>
                  <a:cubicBezTo>
                    <a:pt x="1528147" y="3447243"/>
                    <a:pt x="43856" y="1971534"/>
                    <a:pt x="0" y="1386441"/>
                  </a:cubicBezTo>
                  <a:close/>
                </a:path>
              </a:pathLst>
            </a:custGeom>
            <a:gradFill>
              <a:gsLst>
                <a:gs pos="75000">
                  <a:schemeClr val="accent4">
                    <a:lumMod val="75000"/>
                    <a:alpha val="25000"/>
                  </a:schemeClr>
                </a:gs>
                <a:gs pos="32000">
                  <a:schemeClr val="accent4">
                    <a:lumMod val="60000"/>
                    <a:lumOff val="40000"/>
                  </a:schemeClr>
                </a:gs>
              </a:gsLst>
            </a:gradFill>
            <a:ln>
              <a:noFill/>
            </a:ln>
            <a:effectLst>
              <a:outerShdw blurRad="292100" sx="55000" sy="55000" rotWithShape="0">
                <a:srgbClr val="000000">
                  <a:alpha val="3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2523388" y="2612573"/>
              <a:ext cx="4314604" cy="2091049"/>
            </a:xfrm>
            <a:custGeom>
              <a:avLst/>
              <a:gdLst>
                <a:gd name="connsiteX0" fmla="*/ 0 w 2329543"/>
                <a:gd name="connsiteY0" fmla="*/ 261257 h 1034143"/>
                <a:gd name="connsiteX1" fmla="*/ 250372 w 2329543"/>
                <a:gd name="connsiteY1" fmla="*/ 283028 h 1034143"/>
                <a:gd name="connsiteX2" fmla="*/ 576943 w 2329543"/>
                <a:gd name="connsiteY2" fmla="*/ 0 h 1034143"/>
                <a:gd name="connsiteX3" fmla="*/ 555172 w 2329543"/>
                <a:gd name="connsiteY3" fmla="*/ 838200 h 1034143"/>
                <a:gd name="connsiteX4" fmla="*/ 1632858 w 2329543"/>
                <a:gd name="connsiteY4" fmla="*/ 870857 h 1034143"/>
                <a:gd name="connsiteX5" fmla="*/ 2329543 w 2329543"/>
                <a:gd name="connsiteY5" fmla="*/ 979714 h 1034143"/>
                <a:gd name="connsiteX6" fmla="*/ 326572 w 2329543"/>
                <a:gd name="connsiteY6" fmla="*/ 1034143 h 1034143"/>
                <a:gd name="connsiteX7" fmla="*/ 141515 w 2329543"/>
                <a:gd name="connsiteY7" fmla="*/ 816428 h 1034143"/>
                <a:gd name="connsiteX8" fmla="*/ 0 w 2329543"/>
                <a:gd name="connsiteY8" fmla="*/ 261257 h 1034143"/>
                <a:gd name="connsiteX0" fmla="*/ 0 w 2329543"/>
                <a:gd name="connsiteY0" fmla="*/ 277461 h 1050347"/>
                <a:gd name="connsiteX1" fmla="*/ 250372 w 2329543"/>
                <a:gd name="connsiteY1" fmla="*/ 299232 h 1050347"/>
                <a:gd name="connsiteX2" fmla="*/ 576943 w 2329543"/>
                <a:gd name="connsiteY2" fmla="*/ 16204 h 1050347"/>
                <a:gd name="connsiteX3" fmla="*/ 555172 w 2329543"/>
                <a:gd name="connsiteY3" fmla="*/ 854404 h 1050347"/>
                <a:gd name="connsiteX4" fmla="*/ 1632858 w 2329543"/>
                <a:gd name="connsiteY4" fmla="*/ 887061 h 1050347"/>
                <a:gd name="connsiteX5" fmla="*/ 2329543 w 2329543"/>
                <a:gd name="connsiteY5" fmla="*/ 995918 h 1050347"/>
                <a:gd name="connsiteX6" fmla="*/ 326572 w 2329543"/>
                <a:gd name="connsiteY6" fmla="*/ 1050347 h 1050347"/>
                <a:gd name="connsiteX7" fmla="*/ 141515 w 2329543"/>
                <a:gd name="connsiteY7" fmla="*/ 832632 h 1050347"/>
                <a:gd name="connsiteX8" fmla="*/ 0 w 2329543"/>
                <a:gd name="connsiteY8" fmla="*/ 277461 h 1050347"/>
                <a:gd name="connsiteX0" fmla="*/ 2076 w 2331619"/>
                <a:gd name="connsiteY0" fmla="*/ 277461 h 1050347"/>
                <a:gd name="connsiteX1" fmla="*/ 252448 w 2331619"/>
                <a:gd name="connsiteY1" fmla="*/ 299232 h 1050347"/>
                <a:gd name="connsiteX2" fmla="*/ 579019 w 2331619"/>
                <a:gd name="connsiteY2" fmla="*/ 16204 h 1050347"/>
                <a:gd name="connsiteX3" fmla="*/ 557248 w 2331619"/>
                <a:gd name="connsiteY3" fmla="*/ 854404 h 1050347"/>
                <a:gd name="connsiteX4" fmla="*/ 1634934 w 2331619"/>
                <a:gd name="connsiteY4" fmla="*/ 887061 h 1050347"/>
                <a:gd name="connsiteX5" fmla="*/ 2331619 w 2331619"/>
                <a:gd name="connsiteY5" fmla="*/ 995918 h 1050347"/>
                <a:gd name="connsiteX6" fmla="*/ 328648 w 2331619"/>
                <a:gd name="connsiteY6" fmla="*/ 1050347 h 1050347"/>
                <a:gd name="connsiteX7" fmla="*/ 143591 w 2331619"/>
                <a:gd name="connsiteY7" fmla="*/ 832632 h 1050347"/>
                <a:gd name="connsiteX8" fmla="*/ 2076 w 2331619"/>
                <a:gd name="connsiteY8" fmla="*/ 277461 h 1050347"/>
                <a:gd name="connsiteX0" fmla="*/ 2076 w 2331619"/>
                <a:gd name="connsiteY0" fmla="*/ 277461 h 1050347"/>
                <a:gd name="connsiteX1" fmla="*/ 252448 w 2331619"/>
                <a:gd name="connsiteY1" fmla="*/ 299232 h 1050347"/>
                <a:gd name="connsiteX2" fmla="*/ 579019 w 2331619"/>
                <a:gd name="connsiteY2" fmla="*/ 16204 h 1050347"/>
                <a:gd name="connsiteX3" fmla="*/ 557248 w 2331619"/>
                <a:gd name="connsiteY3" fmla="*/ 854404 h 1050347"/>
                <a:gd name="connsiteX4" fmla="*/ 1634934 w 2331619"/>
                <a:gd name="connsiteY4" fmla="*/ 887061 h 1050347"/>
                <a:gd name="connsiteX5" fmla="*/ 2331619 w 2331619"/>
                <a:gd name="connsiteY5" fmla="*/ 995918 h 1050347"/>
                <a:gd name="connsiteX6" fmla="*/ 361305 w 2331619"/>
                <a:gd name="connsiteY6" fmla="*/ 1050347 h 1050347"/>
                <a:gd name="connsiteX7" fmla="*/ 328648 w 2331619"/>
                <a:gd name="connsiteY7" fmla="*/ 1050347 h 1050347"/>
                <a:gd name="connsiteX8" fmla="*/ 143591 w 2331619"/>
                <a:gd name="connsiteY8" fmla="*/ 832632 h 1050347"/>
                <a:gd name="connsiteX9" fmla="*/ 2076 w 2331619"/>
                <a:gd name="connsiteY9" fmla="*/ 277461 h 1050347"/>
                <a:gd name="connsiteX0" fmla="*/ 12022 w 2341565"/>
                <a:gd name="connsiteY0" fmla="*/ 277461 h 1050347"/>
                <a:gd name="connsiteX1" fmla="*/ 262394 w 2341565"/>
                <a:gd name="connsiteY1" fmla="*/ 299232 h 1050347"/>
                <a:gd name="connsiteX2" fmla="*/ 588965 w 2341565"/>
                <a:gd name="connsiteY2" fmla="*/ 16204 h 1050347"/>
                <a:gd name="connsiteX3" fmla="*/ 567194 w 2341565"/>
                <a:gd name="connsiteY3" fmla="*/ 854404 h 1050347"/>
                <a:gd name="connsiteX4" fmla="*/ 1644880 w 2341565"/>
                <a:gd name="connsiteY4" fmla="*/ 887061 h 1050347"/>
                <a:gd name="connsiteX5" fmla="*/ 2341565 w 2341565"/>
                <a:gd name="connsiteY5" fmla="*/ 995918 h 1050347"/>
                <a:gd name="connsiteX6" fmla="*/ 371251 w 2341565"/>
                <a:gd name="connsiteY6" fmla="*/ 1050347 h 1050347"/>
                <a:gd name="connsiteX7" fmla="*/ 338594 w 2341565"/>
                <a:gd name="connsiteY7" fmla="*/ 1050347 h 1050347"/>
                <a:gd name="connsiteX8" fmla="*/ 44680 w 2341565"/>
                <a:gd name="connsiteY8" fmla="*/ 582260 h 1050347"/>
                <a:gd name="connsiteX9" fmla="*/ 12022 w 2341565"/>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560877 w 2335248"/>
                <a:gd name="connsiteY3" fmla="*/ 854404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615305 w 2335248"/>
                <a:gd name="connsiteY3" fmla="*/ 647576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615305 w 2335248"/>
                <a:gd name="connsiteY3" fmla="*/ 647576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615305 w 2335248"/>
                <a:gd name="connsiteY3" fmla="*/ 647576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8395 h 1051281"/>
                <a:gd name="connsiteX1" fmla="*/ 310505 w 2335248"/>
                <a:gd name="connsiteY1" fmla="*/ 278394 h 1051281"/>
                <a:gd name="connsiteX2" fmla="*/ 582648 w 2335248"/>
                <a:gd name="connsiteY2" fmla="*/ 17138 h 1051281"/>
                <a:gd name="connsiteX3" fmla="*/ 615305 w 2335248"/>
                <a:gd name="connsiteY3" fmla="*/ 648510 h 1051281"/>
                <a:gd name="connsiteX4" fmla="*/ 1638563 w 2335248"/>
                <a:gd name="connsiteY4" fmla="*/ 887995 h 1051281"/>
                <a:gd name="connsiteX5" fmla="*/ 2335248 w 2335248"/>
                <a:gd name="connsiteY5" fmla="*/ 996852 h 1051281"/>
                <a:gd name="connsiteX6" fmla="*/ 364934 w 2335248"/>
                <a:gd name="connsiteY6" fmla="*/ 1051281 h 1051281"/>
                <a:gd name="connsiteX7" fmla="*/ 332277 w 2335248"/>
                <a:gd name="connsiteY7" fmla="*/ 1051281 h 1051281"/>
                <a:gd name="connsiteX8" fmla="*/ 38363 w 2335248"/>
                <a:gd name="connsiteY8" fmla="*/ 583194 h 1051281"/>
                <a:gd name="connsiteX9" fmla="*/ 5705 w 2335248"/>
                <a:gd name="connsiteY9" fmla="*/ 278395 h 1051281"/>
                <a:gd name="connsiteX0" fmla="*/ 5705 w 2335248"/>
                <a:gd name="connsiteY0" fmla="*/ 565532 h 1338418"/>
                <a:gd name="connsiteX1" fmla="*/ 310505 w 2335248"/>
                <a:gd name="connsiteY1" fmla="*/ 565531 h 1338418"/>
                <a:gd name="connsiteX2" fmla="*/ 647963 w 2335248"/>
                <a:gd name="connsiteY2" fmla="*/ 10361 h 1338418"/>
                <a:gd name="connsiteX3" fmla="*/ 615305 w 2335248"/>
                <a:gd name="connsiteY3" fmla="*/ 935647 h 1338418"/>
                <a:gd name="connsiteX4" fmla="*/ 1638563 w 2335248"/>
                <a:gd name="connsiteY4" fmla="*/ 1175132 h 1338418"/>
                <a:gd name="connsiteX5" fmla="*/ 2335248 w 2335248"/>
                <a:gd name="connsiteY5" fmla="*/ 1283989 h 1338418"/>
                <a:gd name="connsiteX6" fmla="*/ 364934 w 2335248"/>
                <a:gd name="connsiteY6" fmla="*/ 1338418 h 1338418"/>
                <a:gd name="connsiteX7" fmla="*/ 332277 w 2335248"/>
                <a:gd name="connsiteY7" fmla="*/ 1338418 h 1338418"/>
                <a:gd name="connsiteX8" fmla="*/ 38363 w 2335248"/>
                <a:gd name="connsiteY8" fmla="*/ 870331 h 1338418"/>
                <a:gd name="connsiteX9" fmla="*/ 5705 w 2335248"/>
                <a:gd name="connsiteY9" fmla="*/ 565532 h 1338418"/>
                <a:gd name="connsiteX0" fmla="*/ 5705 w 2335248"/>
                <a:gd name="connsiteY0" fmla="*/ 568571 h 1341457"/>
                <a:gd name="connsiteX1" fmla="*/ 408477 w 2335248"/>
                <a:gd name="connsiteY1" fmla="*/ 427056 h 1341457"/>
                <a:gd name="connsiteX2" fmla="*/ 647963 w 2335248"/>
                <a:gd name="connsiteY2" fmla="*/ 13400 h 1341457"/>
                <a:gd name="connsiteX3" fmla="*/ 615305 w 2335248"/>
                <a:gd name="connsiteY3" fmla="*/ 938686 h 1341457"/>
                <a:gd name="connsiteX4" fmla="*/ 1638563 w 2335248"/>
                <a:gd name="connsiteY4" fmla="*/ 1178171 h 1341457"/>
                <a:gd name="connsiteX5" fmla="*/ 2335248 w 2335248"/>
                <a:gd name="connsiteY5" fmla="*/ 1287028 h 1341457"/>
                <a:gd name="connsiteX6" fmla="*/ 364934 w 2335248"/>
                <a:gd name="connsiteY6" fmla="*/ 1341457 h 1341457"/>
                <a:gd name="connsiteX7" fmla="*/ 332277 w 2335248"/>
                <a:gd name="connsiteY7" fmla="*/ 1341457 h 1341457"/>
                <a:gd name="connsiteX8" fmla="*/ 38363 w 2335248"/>
                <a:gd name="connsiteY8" fmla="*/ 873370 h 1341457"/>
                <a:gd name="connsiteX9" fmla="*/ 5705 w 2335248"/>
                <a:gd name="connsiteY9" fmla="*/ 568571 h 1341457"/>
                <a:gd name="connsiteX0" fmla="*/ 5705 w 2335248"/>
                <a:gd name="connsiteY0" fmla="*/ 568571 h 1341457"/>
                <a:gd name="connsiteX1" fmla="*/ 354049 w 2335248"/>
                <a:gd name="connsiteY1" fmla="*/ 427056 h 1341457"/>
                <a:gd name="connsiteX2" fmla="*/ 647963 w 2335248"/>
                <a:gd name="connsiteY2" fmla="*/ 13400 h 1341457"/>
                <a:gd name="connsiteX3" fmla="*/ 615305 w 2335248"/>
                <a:gd name="connsiteY3" fmla="*/ 938686 h 1341457"/>
                <a:gd name="connsiteX4" fmla="*/ 1638563 w 2335248"/>
                <a:gd name="connsiteY4" fmla="*/ 1178171 h 1341457"/>
                <a:gd name="connsiteX5" fmla="*/ 2335248 w 2335248"/>
                <a:gd name="connsiteY5" fmla="*/ 1287028 h 1341457"/>
                <a:gd name="connsiteX6" fmla="*/ 364934 w 2335248"/>
                <a:gd name="connsiteY6" fmla="*/ 1341457 h 1341457"/>
                <a:gd name="connsiteX7" fmla="*/ 332277 w 2335248"/>
                <a:gd name="connsiteY7" fmla="*/ 1341457 h 1341457"/>
                <a:gd name="connsiteX8" fmla="*/ 38363 w 2335248"/>
                <a:gd name="connsiteY8" fmla="*/ 873370 h 1341457"/>
                <a:gd name="connsiteX9" fmla="*/ 5705 w 2335248"/>
                <a:gd name="connsiteY9" fmla="*/ 568571 h 1341457"/>
                <a:gd name="connsiteX0" fmla="*/ 5705 w 2335248"/>
                <a:gd name="connsiteY0" fmla="*/ 568571 h 1341457"/>
                <a:gd name="connsiteX1" fmla="*/ 354049 w 2335248"/>
                <a:gd name="connsiteY1" fmla="*/ 427056 h 1341457"/>
                <a:gd name="connsiteX2" fmla="*/ 647963 w 2335248"/>
                <a:gd name="connsiteY2" fmla="*/ 13400 h 1341457"/>
                <a:gd name="connsiteX3" fmla="*/ 615305 w 2335248"/>
                <a:gd name="connsiteY3" fmla="*/ 938686 h 1341457"/>
                <a:gd name="connsiteX4" fmla="*/ 1018076 w 2335248"/>
                <a:gd name="connsiteY4" fmla="*/ 1189058 h 1341457"/>
                <a:gd name="connsiteX5" fmla="*/ 1638563 w 2335248"/>
                <a:gd name="connsiteY5" fmla="*/ 1178171 h 1341457"/>
                <a:gd name="connsiteX6" fmla="*/ 2335248 w 2335248"/>
                <a:gd name="connsiteY6" fmla="*/ 1287028 h 1341457"/>
                <a:gd name="connsiteX7" fmla="*/ 364934 w 2335248"/>
                <a:gd name="connsiteY7" fmla="*/ 1341457 h 1341457"/>
                <a:gd name="connsiteX8" fmla="*/ 332277 w 2335248"/>
                <a:gd name="connsiteY8" fmla="*/ 1341457 h 1341457"/>
                <a:gd name="connsiteX9" fmla="*/ 38363 w 2335248"/>
                <a:gd name="connsiteY9" fmla="*/ 873370 h 1341457"/>
                <a:gd name="connsiteX10" fmla="*/ 5705 w 2335248"/>
                <a:gd name="connsiteY10" fmla="*/ 568571 h 1341457"/>
                <a:gd name="connsiteX0" fmla="*/ 5705 w 2335248"/>
                <a:gd name="connsiteY0" fmla="*/ 571074 h 1343960"/>
                <a:gd name="connsiteX1" fmla="*/ 310506 w 2335248"/>
                <a:gd name="connsiteY1" fmla="*/ 353359 h 1343960"/>
                <a:gd name="connsiteX2" fmla="*/ 647963 w 2335248"/>
                <a:gd name="connsiteY2" fmla="*/ 15903 h 1343960"/>
                <a:gd name="connsiteX3" fmla="*/ 615305 w 2335248"/>
                <a:gd name="connsiteY3" fmla="*/ 941189 h 1343960"/>
                <a:gd name="connsiteX4" fmla="*/ 1018076 w 2335248"/>
                <a:gd name="connsiteY4" fmla="*/ 1191561 h 1343960"/>
                <a:gd name="connsiteX5" fmla="*/ 1638563 w 2335248"/>
                <a:gd name="connsiteY5" fmla="*/ 1180674 h 1343960"/>
                <a:gd name="connsiteX6" fmla="*/ 2335248 w 2335248"/>
                <a:gd name="connsiteY6" fmla="*/ 1289531 h 1343960"/>
                <a:gd name="connsiteX7" fmla="*/ 364934 w 2335248"/>
                <a:gd name="connsiteY7" fmla="*/ 1343960 h 1343960"/>
                <a:gd name="connsiteX8" fmla="*/ 332277 w 2335248"/>
                <a:gd name="connsiteY8" fmla="*/ 1343960 h 1343960"/>
                <a:gd name="connsiteX9" fmla="*/ 38363 w 2335248"/>
                <a:gd name="connsiteY9" fmla="*/ 875873 h 1343960"/>
                <a:gd name="connsiteX10" fmla="*/ 5705 w 2335248"/>
                <a:gd name="connsiteY10" fmla="*/ 571074 h 1343960"/>
                <a:gd name="connsiteX0" fmla="*/ 5705 w 2335248"/>
                <a:gd name="connsiteY0" fmla="*/ 571074 h 1343960"/>
                <a:gd name="connsiteX1" fmla="*/ 310506 w 2335248"/>
                <a:gd name="connsiteY1" fmla="*/ 353359 h 1343960"/>
                <a:gd name="connsiteX2" fmla="*/ 647963 w 2335248"/>
                <a:gd name="connsiteY2" fmla="*/ 15903 h 1343960"/>
                <a:gd name="connsiteX3" fmla="*/ 615305 w 2335248"/>
                <a:gd name="connsiteY3" fmla="*/ 941189 h 1343960"/>
                <a:gd name="connsiteX4" fmla="*/ 1018076 w 2335248"/>
                <a:gd name="connsiteY4" fmla="*/ 1191561 h 1343960"/>
                <a:gd name="connsiteX5" fmla="*/ 1638563 w 2335248"/>
                <a:gd name="connsiteY5" fmla="*/ 1180674 h 1343960"/>
                <a:gd name="connsiteX6" fmla="*/ 2335248 w 2335248"/>
                <a:gd name="connsiteY6" fmla="*/ 1289531 h 1343960"/>
                <a:gd name="connsiteX7" fmla="*/ 364934 w 2335248"/>
                <a:gd name="connsiteY7" fmla="*/ 1343960 h 1343960"/>
                <a:gd name="connsiteX8" fmla="*/ 38363 w 2335248"/>
                <a:gd name="connsiteY8" fmla="*/ 875873 h 1343960"/>
                <a:gd name="connsiteX9" fmla="*/ 5705 w 2335248"/>
                <a:gd name="connsiteY9" fmla="*/ 571074 h 1343960"/>
                <a:gd name="connsiteX0" fmla="*/ 5705 w 2335248"/>
                <a:gd name="connsiteY0" fmla="*/ 571074 h 1343960"/>
                <a:gd name="connsiteX1" fmla="*/ 310506 w 2335248"/>
                <a:gd name="connsiteY1" fmla="*/ 353359 h 1343960"/>
                <a:gd name="connsiteX2" fmla="*/ 647963 w 2335248"/>
                <a:gd name="connsiteY2" fmla="*/ 15903 h 1343960"/>
                <a:gd name="connsiteX3" fmla="*/ 615305 w 2335248"/>
                <a:gd name="connsiteY3" fmla="*/ 941189 h 1343960"/>
                <a:gd name="connsiteX4" fmla="*/ 1018076 w 2335248"/>
                <a:gd name="connsiteY4" fmla="*/ 1191561 h 1343960"/>
                <a:gd name="connsiteX5" fmla="*/ 1638563 w 2335248"/>
                <a:gd name="connsiteY5" fmla="*/ 1180674 h 1343960"/>
                <a:gd name="connsiteX6" fmla="*/ 2335248 w 2335248"/>
                <a:gd name="connsiteY6" fmla="*/ 1289531 h 1343960"/>
                <a:gd name="connsiteX7" fmla="*/ 364934 w 2335248"/>
                <a:gd name="connsiteY7" fmla="*/ 1343960 h 1343960"/>
                <a:gd name="connsiteX8" fmla="*/ 38363 w 2335248"/>
                <a:gd name="connsiteY8" fmla="*/ 875873 h 1343960"/>
                <a:gd name="connsiteX9" fmla="*/ 5705 w 2335248"/>
                <a:gd name="connsiteY9" fmla="*/ 571074 h 1343960"/>
                <a:gd name="connsiteX0" fmla="*/ 19102 w 2348645"/>
                <a:gd name="connsiteY0" fmla="*/ 571074 h 1343960"/>
                <a:gd name="connsiteX1" fmla="*/ 323903 w 2348645"/>
                <a:gd name="connsiteY1" fmla="*/ 353359 h 1343960"/>
                <a:gd name="connsiteX2" fmla="*/ 661360 w 2348645"/>
                <a:gd name="connsiteY2" fmla="*/ 15903 h 1343960"/>
                <a:gd name="connsiteX3" fmla="*/ 628702 w 2348645"/>
                <a:gd name="connsiteY3" fmla="*/ 941189 h 1343960"/>
                <a:gd name="connsiteX4" fmla="*/ 1031473 w 2348645"/>
                <a:gd name="connsiteY4" fmla="*/ 1191561 h 1343960"/>
                <a:gd name="connsiteX5" fmla="*/ 1651960 w 2348645"/>
                <a:gd name="connsiteY5" fmla="*/ 1180674 h 1343960"/>
                <a:gd name="connsiteX6" fmla="*/ 2348645 w 2348645"/>
                <a:gd name="connsiteY6" fmla="*/ 1289531 h 1343960"/>
                <a:gd name="connsiteX7" fmla="*/ 378331 w 2348645"/>
                <a:gd name="connsiteY7" fmla="*/ 1343960 h 1343960"/>
                <a:gd name="connsiteX8" fmla="*/ 51760 w 2348645"/>
                <a:gd name="connsiteY8" fmla="*/ 875873 h 1343960"/>
                <a:gd name="connsiteX9" fmla="*/ 19102 w 2348645"/>
                <a:gd name="connsiteY9" fmla="*/ 571074 h 1343960"/>
                <a:gd name="connsiteX0" fmla="*/ 19102 w 2348645"/>
                <a:gd name="connsiteY0" fmla="*/ 729343 h 1502229"/>
                <a:gd name="connsiteX1" fmla="*/ 323903 w 2348645"/>
                <a:gd name="connsiteY1" fmla="*/ 511628 h 1502229"/>
                <a:gd name="connsiteX2" fmla="*/ 661360 w 2348645"/>
                <a:gd name="connsiteY2" fmla="*/ 174172 h 1502229"/>
                <a:gd name="connsiteX3" fmla="*/ 628702 w 2348645"/>
                <a:gd name="connsiteY3" fmla="*/ 1099458 h 1502229"/>
                <a:gd name="connsiteX4" fmla="*/ 1031473 w 2348645"/>
                <a:gd name="connsiteY4" fmla="*/ 1349830 h 1502229"/>
                <a:gd name="connsiteX5" fmla="*/ 1009702 w 2348645"/>
                <a:gd name="connsiteY5" fmla="*/ 1 h 1502229"/>
                <a:gd name="connsiteX6" fmla="*/ 1651960 w 2348645"/>
                <a:gd name="connsiteY6" fmla="*/ 1338943 h 1502229"/>
                <a:gd name="connsiteX7" fmla="*/ 2348645 w 2348645"/>
                <a:gd name="connsiteY7" fmla="*/ 1447800 h 1502229"/>
                <a:gd name="connsiteX8" fmla="*/ 378331 w 2348645"/>
                <a:gd name="connsiteY8" fmla="*/ 1502229 h 1502229"/>
                <a:gd name="connsiteX9" fmla="*/ 51760 w 2348645"/>
                <a:gd name="connsiteY9" fmla="*/ 1034142 h 1502229"/>
                <a:gd name="connsiteX10" fmla="*/ 19102 w 2348645"/>
                <a:gd name="connsiteY10" fmla="*/ 729343 h 1502229"/>
                <a:gd name="connsiteX0" fmla="*/ 19102 w 2348645"/>
                <a:gd name="connsiteY0" fmla="*/ 813212 h 1586098"/>
                <a:gd name="connsiteX1" fmla="*/ 323903 w 2348645"/>
                <a:gd name="connsiteY1" fmla="*/ 595497 h 1586098"/>
                <a:gd name="connsiteX2" fmla="*/ 661360 w 2348645"/>
                <a:gd name="connsiteY2" fmla="*/ 258041 h 1586098"/>
                <a:gd name="connsiteX3" fmla="*/ 628702 w 2348645"/>
                <a:gd name="connsiteY3" fmla="*/ 1183327 h 1586098"/>
                <a:gd name="connsiteX4" fmla="*/ 1031473 w 2348645"/>
                <a:gd name="connsiteY4" fmla="*/ 1433699 h 1586098"/>
                <a:gd name="connsiteX5" fmla="*/ 1009702 w 2348645"/>
                <a:gd name="connsiteY5" fmla="*/ 83870 h 1586098"/>
                <a:gd name="connsiteX6" fmla="*/ 1216531 w 2348645"/>
                <a:gd name="connsiteY6" fmla="*/ 247157 h 1586098"/>
                <a:gd name="connsiteX7" fmla="*/ 1651960 w 2348645"/>
                <a:gd name="connsiteY7" fmla="*/ 1422812 h 1586098"/>
                <a:gd name="connsiteX8" fmla="*/ 2348645 w 2348645"/>
                <a:gd name="connsiteY8" fmla="*/ 1531669 h 1586098"/>
                <a:gd name="connsiteX9" fmla="*/ 378331 w 2348645"/>
                <a:gd name="connsiteY9" fmla="*/ 1586098 h 1586098"/>
                <a:gd name="connsiteX10" fmla="*/ 51760 w 2348645"/>
                <a:gd name="connsiteY10" fmla="*/ 1118011 h 1586098"/>
                <a:gd name="connsiteX11" fmla="*/ 19102 w 2348645"/>
                <a:gd name="connsiteY11" fmla="*/ 813212 h 1586098"/>
                <a:gd name="connsiteX0" fmla="*/ 19102 w 2348645"/>
                <a:gd name="connsiteY0" fmla="*/ 748545 h 1521431"/>
                <a:gd name="connsiteX1" fmla="*/ 323903 w 2348645"/>
                <a:gd name="connsiteY1" fmla="*/ 530830 h 1521431"/>
                <a:gd name="connsiteX2" fmla="*/ 661360 w 2348645"/>
                <a:gd name="connsiteY2" fmla="*/ 193374 h 1521431"/>
                <a:gd name="connsiteX3" fmla="*/ 628702 w 2348645"/>
                <a:gd name="connsiteY3" fmla="*/ 1118660 h 1521431"/>
                <a:gd name="connsiteX4" fmla="*/ 1031473 w 2348645"/>
                <a:gd name="connsiteY4" fmla="*/ 1369032 h 1521431"/>
                <a:gd name="connsiteX5" fmla="*/ 944387 w 2348645"/>
                <a:gd name="connsiteY5" fmla="*/ 117174 h 1521431"/>
                <a:gd name="connsiteX6" fmla="*/ 1216531 w 2348645"/>
                <a:gd name="connsiteY6" fmla="*/ 182490 h 1521431"/>
                <a:gd name="connsiteX7" fmla="*/ 1651960 w 2348645"/>
                <a:gd name="connsiteY7" fmla="*/ 1358145 h 1521431"/>
                <a:gd name="connsiteX8" fmla="*/ 2348645 w 2348645"/>
                <a:gd name="connsiteY8" fmla="*/ 1467002 h 1521431"/>
                <a:gd name="connsiteX9" fmla="*/ 378331 w 2348645"/>
                <a:gd name="connsiteY9" fmla="*/ 1521431 h 1521431"/>
                <a:gd name="connsiteX10" fmla="*/ 51760 w 2348645"/>
                <a:gd name="connsiteY10" fmla="*/ 1053344 h 1521431"/>
                <a:gd name="connsiteX11" fmla="*/ 19102 w 2348645"/>
                <a:gd name="connsiteY11" fmla="*/ 748545 h 1521431"/>
                <a:gd name="connsiteX0" fmla="*/ 19102 w 2348645"/>
                <a:gd name="connsiteY0" fmla="*/ 748545 h 1521431"/>
                <a:gd name="connsiteX1" fmla="*/ 323903 w 2348645"/>
                <a:gd name="connsiteY1" fmla="*/ 530830 h 1521431"/>
                <a:gd name="connsiteX2" fmla="*/ 661360 w 2348645"/>
                <a:gd name="connsiteY2" fmla="*/ 193374 h 1521431"/>
                <a:gd name="connsiteX3" fmla="*/ 628702 w 2348645"/>
                <a:gd name="connsiteY3" fmla="*/ 1118660 h 1521431"/>
                <a:gd name="connsiteX4" fmla="*/ 1031473 w 2348645"/>
                <a:gd name="connsiteY4" fmla="*/ 1369032 h 1521431"/>
                <a:gd name="connsiteX5" fmla="*/ 944387 w 2348645"/>
                <a:gd name="connsiteY5" fmla="*/ 117174 h 1521431"/>
                <a:gd name="connsiteX6" fmla="*/ 1216531 w 2348645"/>
                <a:gd name="connsiteY6" fmla="*/ 182490 h 1521431"/>
                <a:gd name="connsiteX7" fmla="*/ 1651960 w 2348645"/>
                <a:gd name="connsiteY7" fmla="*/ 1358145 h 1521431"/>
                <a:gd name="connsiteX8" fmla="*/ 2348645 w 2348645"/>
                <a:gd name="connsiteY8" fmla="*/ 1467002 h 1521431"/>
                <a:gd name="connsiteX9" fmla="*/ 378331 w 2348645"/>
                <a:gd name="connsiteY9" fmla="*/ 1521431 h 1521431"/>
                <a:gd name="connsiteX10" fmla="*/ 51760 w 2348645"/>
                <a:gd name="connsiteY10" fmla="*/ 1053344 h 1521431"/>
                <a:gd name="connsiteX11" fmla="*/ 19102 w 2348645"/>
                <a:gd name="connsiteY11" fmla="*/ 748545 h 1521431"/>
                <a:gd name="connsiteX0" fmla="*/ 19102 w 2348645"/>
                <a:gd name="connsiteY0" fmla="*/ 711627 h 1484513"/>
                <a:gd name="connsiteX1" fmla="*/ 323903 w 2348645"/>
                <a:gd name="connsiteY1" fmla="*/ 493912 h 1484513"/>
                <a:gd name="connsiteX2" fmla="*/ 661360 w 2348645"/>
                <a:gd name="connsiteY2" fmla="*/ 156456 h 1484513"/>
                <a:gd name="connsiteX3" fmla="*/ 628702 w 2348645"/>
                <a:gd name="connsiteY3" fmla="*/ 1081742 h 1484513"/>
                <a:gd name="connsiteX4" fmla="*/ 1031473 w 2348645"/>
                <a:gd name="connsiteY4" fmla="*/ 1332114 h 1484513"/>
                <a:gd name="connsiteX5" fmla="*/ 944387 w 2348645"/>
                <a:gd name="connsiteY5" fmla="*/ 80256 h 1484513"/>
                <a:gd name="connsiteX6" fmla="*/ 1118560 w 2348645"/>
                <a:gd name="connsiteY6" fmla="*/ 189115 h 1484513"/>
                <a:gd name="connsiteX7" fmla="*/ 1216531 w 2348645"/>
                <a:gd name="connsiteY7" fmla="*/ 145572 h 1484513"/>
                <a:gd name="connsiteX8" fmla="*/ 1651960 w 2348645"/>
                <a:gd name="connsiteY8" fmla="*/ 1321227 h 1484513"/>
                <a:gd name="connsiteX9" fmla="*/ 2348645 w 2348645"/>
                <a:gd name="connsiteY9" fmla="*/ 1430084 h 1484513"/>
                <a:gd name="connsiteX10" fmla="*/ 378331 w 2348645"/>
                <a:gd name="connsiteY10" fmla="*/ 1484513 h 1484513"/>
                <a:gd name="connsiteX11" fmla="*/ 51760 w 2348645"/>
                <a:gd name="connsiteY11" fmla="*/ 1016426 h 1484513"/>
                <a:gd name="connsiteX12" fmla="*/ 19102 w 2348645"/>
                <a:gd name="connsiteY12" fmla="*/ 711627 h 1484513"/>
                <a:gd name="connsiteX0" fmla="*/ 19102 w 2348645"/>
                <a:gd name="connsiteY0" fmla="*/ 653910 h 1426796"/>
                <a:gd name="connsiteX1" fmla="*/ 323903 w 2348645"/>
                <a:gd name="connsiteY1" fmla="*/ 436195 h 1426796"/>
                <a:gd name="connsiteX2" fmla="*/ 661360 w 2348645"/>
                <a:gd name="connsiteY2" fmla="*/ 98739 h 1426796"/>
                <a:gd name="connsiteX3" fmla="*/ 628702 w 2348645"/>
                <a:gd name="connsiteY3" fmla="*/ 1024025 h 1426796"/>
                <a:gd name="connsiteX4" fmla="*/ 1031473 w 2348645"/>
                <a:gd name="connsiteY4" fmla="*/ 1274397 h 1426796"/>
                <a:gd name="connsiteX5" fmla="*/ 944387 w 2348645"/>
                <a:gd name="connsiteY5" fmla="*/ 22539 h 1426796"/>
                <a:gd name="connsiteX6" fmla="*/ 1118560 w 2348645"/>
                <a:gd name="connsiteY6" fmla="*/ 131398 h 1426796"/>
                <a:gd name="connsiteX7" fmla="*/ 1216531 w 2348645"/>
                <a:gd name="connsiteY7" fmla="*/ 87855 h 1426796"/>
                <a:gd name="connsiteX8" fmla="*/ 1651960 w 2348645"/>
                <a:gd name="connsiteY8" fmla="*/ 1263510 h 1426796"/>
                <a:gd name="connsiteX9" fmla="*/ 2348645 w 2348645"/>
                <a:gd name="connsiteY9" fmla="*/ 1372367 h 1426796"/>
                <a:gd name="connsiteX10" fmla="*/ 378331 w 2348645"/>
                <a:gd name="connsiteY10" fmla="*/ 1426796 h 1426796"/>
                <a:gd name="connsiteX11" fmla="*/ 51760 w 2348645"/>
                <a:gd name="connsiteY11" fmla="*/ 958709 h 1426796"/>
                <a:gd name="connsiteX12" fmla="*/ 19102 w 2348645"/>
                <a:gd name="connsiteY12" fmla="*/ 653910 h 1426796"/>
                <a:gd name="connsiteX0" fmla="*/ 19102 w 2348645"/>
                <a:gd name="connsiteY0" fmla="*/ 753814 h 1526700"/>
                <a:gd name="connsiteX1" fmla="*/ 323903 w 2348645"/>
                <a:gd name="connsiteY1" fmla="*/ 536099 h 1526700"/>
                <a:gd name="connsiteX2" fmla="*/ 661360 w 2348645"/>
                <a:gd name="connsiteY2" fmla="*/ 198643 h 1526700"/>
                <a:gd name="connsiteX3" fmla="*/ 628702 w 2348645"/>
                <a:gd name="connsiteY3" fmla="*/ 1123929 h 1526700"/>
                <a:gd name="connsiteX4" fmla="*/ 1031473 w 2348645"/>
                <a:gd name="connsiteY4" fmla="*/ 1374301 h 1526700"/>
                <a:gd name="connsiteX5" fmla="*/ 944387 w 2348645"/>
                <a:gd name="connsiteY5" fmla="*/ 122443 h 1526700"/>
                <a:gd name="connsiteX6" fmla="*/ 1216531 w 2348645"/>
                <a:gd name="connsiteY6" fmla="*/ 187759 h 1526700"/>
                <a:gd name="connsiteX7" fmla="*/ 1651960 w 2348645"/>
                <a:gd name="connsiteY7" fmla="*/ 1363414 h 1526700"/>
                <a:gd name="connsiteX8" fmla="*/ 2348645 w 2348645"/>
                <a:gd name="connsiteY8" fmla="*/ 1472271 h 1526700"/>
                <a:gd name="connsiteX9" fmla="*/ 378331 w 2348645"/>
                <a:gd name="connsiteY9" fmla="*/ 1526700 h 1526700"/>
                <a:gd name="connsiteX10" fmla="*/ 51760 w 2348645"/>
                <a:gd name="connsiteY10" fmla="*/ 1058613 h 1526700"/>
                <a:gd name="connsiteX11" fmla="*/ 19102 w 2348645"/>
                <a:gd name="connsiteY11" fmla="*/ 753814 h 1526700"/>
                <a:gd name="connsiteX0" fmla="*/ 19102 w 2348645"/>
                <a:gd name="connsiteY0" fmla="*/ 705028 h 1477914"/>
                <a:gd name="connsiteX1" fmla="*/ 323903 w 2348645"/>
                <a:gd name="connsiteY1" fmla="*/ 487313 h 1477914"/>
                <a:gd name="connsiteX2" fmla="*/ 661360 w 2348645"/>
                <a:gd name="connsiteY2" fmla="*/ 149857 h 1477914"/>
                <a:gd name="connsiteX3" fmla="*/ 628702 w 2348645"/>
                <a:gd name="connsiteY3" fmla="*/ 1075143 h 1477914"/>
                <a:gd name="connsiteX4" fmla="*/ 1031473 w 2348645"/>
                <a:gd name="connsiteY4" fmla="*/ 1325515 h 1477914"/>
                <a:gd name="connsiteX5" fmla="*/ 944387 w 2348645"/>
                <a:gd name="connsiteY5" fmla="*/ 73657 h 1477914"/>
                <a:gd name="connsiteX6" fmla="*/ 1216531 w 2348645"/>
                <a:gd name="connsiteY6" fmla="*/ 138973 h 1477914"/>
                <a:gd name="connsiteX7" fmla="*/ 1651960 w 2348645"/>
                <a:gd name="connsiteY7" fmla="*/ 1314628 h 1477914"/>
                <a:gd name="connsiteX8" fmla="*/ 2348645 w 2348645"/>
                <a:gd name="connsiteY8" fmla="*/ 1423485 h 1477914"/>
                <a:gd name="connsiteX9" fmla="*/ 378331 w 2348645"/>
                <a:gd name="connsiteY9" fmla="*/ 1477914 h 1477914"/>
                <a:gd name="connsiteX10" fmla="*/ 51760 w 2348645"/>
                <a:gd name="connsiteY10" fmla="*/ 1009827 h 1477914"/>
                <a:gd name="connsiteX11" fmla="*/ 19102 w 2348645"/>
                <a:gd name="connsiteY11" fmla="*/ 705028 h 1477914"/>
                <a:gd name="connsiteX0" fmla="*/ 19102 w 2348645"/>
                <a:gd name="connsiteY0" fmla="*/ 591231 h 1364117"/>
                <a:gd name="connsiteX1" fmla="*/ 323903 w 2348645"/>
                <a:gd name="connsiteY1" fmla="*/ 373516 h 1364117"/>
                <a:gd name="connsiteX2" fmla="*/ 661360 w 2348645"/>
                <a:gd name="connsiteY2" fmla="*/ 36060 h 1364117"/>
                <a:gd name="connsiteX3" fmla="*/ 628702 w 2348645"/>
                <a:gd name="connsiteY3" fmla="*/ 961346 h 1364117"/>
                <a:gd name="connsiteX4" fmla="*/ 1031473 w 2348645"/>
                <a:gd name="connsiteY4" fmla="*/ 1211718 h 1364117"/>
                <a:gd name="connsiteX5" fmla="*/ 966159 w 2348645"/>
                <a:gd name="connsiteY5" fmla="*/ 123146 h 1364117"/>
                <a:gd name="connsiteX6" fmla="*/ 1216531 w 2348645"/>
                <a:gd name="connsiteY6" fmla="*/ 25176 h 1364117"/>
                <a:gd name="connsiteX7" fmla="*/ 1651960 w 2348645"/>
                <a:gd name="connsiteY7" fmla="*/ 1200831 h 1364117"/>
                <a:gd name="connsiteX8" fmla="*/ 2348645 w 2348645"/>
                <a:gd name="connsiteY8" fmla="*/ 1309688 h 1364117"/>
                <a:gd name="connsiteX9" fmla="*/ 378331 w 2348645"/>
                <a:gd name="connsiteY9" fmla="*/ 1364117 h 1364117"/>
                <a:gd name="connsiteX10" fmla="*/ 51760 w 2348645"/>
                <a:gd name="connsiteY10" fmla="*/ 896030 h 1364117"/>
                <a:gd name="connsiteX11" fmla="*/ 19102 w 2348645"/>
                <a:gd name="connsiteY11" fmla="*/ 591231 h 1364117"/>
                <a:gd name="connsiteX0" fmla="*/ 19102 w 2348645"/>
                <a:gd name="connsiteY0" fmla="*/ 571075 h 1343961"/>
                <a:gd name="connsiteX1" fmla="*/ 323903 w 2348645"/>
                <a:gd name="connsiteY1" fmla="*/ 353360 h 1343961"/>
                <a:gd name="connsiteX2" fmla="*/ 661360 w 2348645"/>
                <a:gd name="connsiteY2" fmla="*/ 15904 h 1343961"/>
                <a:gd name="connsiteX3" fmla="*/ 628702 w 2348645"/>
                <a:gd name="connsiteY3" fmla="*/ 941190 h 1343961"/>
                <a:gd name="connsiteX4" fmla="*/ 1031473 w 2348645"/>
                <a:gd name="connsiteY4" fmla="*/ 1191562 h 1343961"/>
                <a:gd name="connsiteX5" fmla="*/ 966159 w 2348645"/>
                <a:gd name="connsiteY5" fmla="*/ 102990 h 1343961"/>
                <a:gd name="connsiteX6" fmla="*/ 1216531 w 2348645"/>
                <a:gd name="connsiteY6" fmla="*/ 5020 h 1343961"/>
                <a:gd name="connsiteX7" fmla="*/ 1651960 w 2348645"/>
                <a:gd name="connsiteY7" fmla="*/ 1180675 h 1343961"/>
                <a:gd name="connsiteX8" fmla="*/ 2348645 w 2348645"/>
                <a:gd name="connsiteY8" fmla="*/ 1289532 h 1343961"/>
                <a:gd name="connsiteX9" fmla="*/ 378331 w 2348645"/>
                <a:gd name="connsiteY9" fmla="*/ 1343961 h 1343961"/>
                <a:gd name="connsiteX10" fmla="*/ 51760 w 2348645"/>
                <a:gd name="connsiteY10" fmla="*/ 875874 h 1343961"/>
                <a:gd name="connsiteX11" fmla="*/ 19102 w 2348645"/>
                <a:gd name="connsiteY11" fmla="*/ 571075 h 1343961"/>
                <a:gd name="connsiteX0" fmla="*/ 19102 w 2348645"/>
                <a:gd name="connsiteY0" fmla="*/ 749071 h 1521957"/>
                <a:gd name="connsiteX1" fmla="*/ 323903 w 2348645"/>
                <a:gd name="connsiteY1" fmla="*/ 531356 h 1521957"/>
                <a:gd name="connsiteX2" fmla="*/ 661360 w 2348645"/>
                <a:gd name="connsiteY2" fmla="*/ 193900 h 1521957"/>
                <a:gd name="connsiteX3" fmla="*/ 628702 w 2348645"/>
                <a:gd name="connsiteY3" fmla="*/ 1119186 h 1521957"/>
                <a:gd name="connsiteX4" fmla="*/ 1031473 w 2348645"/>
                <a:gd name="connsiteY4" fmla="*/ 1369558 h 1521957"/>
                <a:gd name="connsiteX5" fmla="*/ 1020588 w 2348645"/>
                <a:gd name="connsiteY5" fmla="*/ 8843 h 1521957"/>
                <a:gd name="connsiteX6" fmla="*/ 1216531 w 2348645"/>
                <a:gd name="connsiteY6" fmla="*/ 183016 h 1521957"/>
                <a:gd name="connsiteX7" fmla="*/ 1651960 w 2348645"/>
                <a:gd name="connsiteY7" fmla="*/ 1358671 h 1521957"/>
                <a:gd name="connsiteX8" fmla="*/ 2348645 w 2348645"/>
                <a:gd name="connsiteY8" fmla="*/ 1467528 h 1521957"/>
                <a:gd name="connsiteX9" fmla="*/ 378331 w 2348645"/>
                <a:gd name="connsiteY9" fmla="*/ 1521957 h 1521957"/>
                <a:gd name="connsiteX10" fmla="*/ 51760 w 2348645"/>
                <a:gd name="connsiteY10" fmla="*/ 1053870 h 1521957"/>
                <a:gd name="connsiteX11" fmla="*/ 19102 w 2348645"/>
                <a:gd name="connsiteY11" fmla="*/ 749071 h 1521957"/>
                <a:gd name="connsiteX0" fmla="*/ 19102 w 2348645"/>
                <a:gd name="connsiteY0" fmla="*/ 762683 h 1535569"/>
                <a:gd name="connsiteX1" fmla="*/ 323903 w 2348645"/>
                <a:gd name="connsiteY1" fmla="*/ 544968 h 1535569"/>
                <a:gd name="connsiteX2" fmla="*/ 661360 w 2348645"/>
                <a:gd name="connsiteY2" fmla="*/ 207512 h 1535569"/>
                <a:gd name="connsiteX3" fmla="*/ 628702 w 2348645"/>
                <a:gd name="connsiteY3" fmla="*/ 1132798 h 1535569"/>
                <a:gd name="connsiteX4" fmla="*/ 1031473 w 2348645"/>
                <a:gd name="connsiteY4" fmla="*/ 1383170 h 1535569"/>
                <a:gd name="connsiteX5" fmla="*/ 1020588 w 2348645"/>
                <a:gd name="connsiteY5" fmla="*/ 22455 h 1535569"/>
                <a:gd name="connsiteX6" fmla="*/ 1172988 w 2348645"/>
                <a:gd name="connsiteY6" fmla="*/ 33342 h 1535569"/>
                <a:gd name="connsiteX7" fmla="*/ 1651960 w 2348645"/>
                <a:gd name="connsiteY7" fmla="*/ 1372283 h 1535569"/>
                <a:gd name="connsiteX8" fmla="*/ 2348645 w 2348645"/>
                <a:gd name="connsiteY8" fmla="*/ 1481140 h 1535569"/>
                <a:gd name="connsiteX9" fmla="*/ 378331 w 2348645"/>
                <a:gd name="connsiteY9" fmla="*/ 1535569 h 1535569"/>
                <a:gd name="connsiteX10" fmla="*/ 51760 w 2348645"/>
                <a:gd name="connsiteY10" fmla="*/ 1067482 h 1535569"/>
                <a:gd name="connsiteX11" fmla="*/ 19102 w 2348645"/>
                <a:gd name="connsiteY11" fmla="*/ 762683 h 1535569"/>
                <a:gd name="connsiteX0" fmla="*/ 19102 w 2348645"/>
                <a:gd name="connsiteY0" fmla="*/ 740228 h 1513114"/>
                <a:gd name="connsiteX1" fmla="*/ 323903 w 2348645"/>
                <a:gd name="connsiteY1" fmla="*/ 522513 h 1513114"/>
                <a:gd name="connsiteX2" fmla="*/ 661360 w 2348645"/>
                <a:gd name="connsiteY2" fmla="*/ 185057 h 1513114"/>
                <a:gd name="connsiteX3" fmla="*/ 628702 w 2348645"/>
                <a:gd name="connsiteY3" fmla="*/ 1110343 h 1513114"/>
                <a:gd name="connsiteX4" fmla="*/ 1031473 w 2348645"/>
                <a:gd name="connsiteY4" fmla="*/ 1360715 h 1513114"/>
                <a:gd name="connsiteX5" fmla="*/ 1020588 w 2348645"/>
                <a:gd name="connsiteY5" fmla="*/ 0 h 1513114"/>
                <a:gd name="connsiteX6" fmla="*/ 1172988 w 2348645"/>
                <a:gd name="connsiteY6" fmla="*/ 10887 h 1513114"/>
                <a:gd name="connsiteX7" fmla="*/ 1651960 w 2348645"/>
                <a:gd name="connsiteY7" fmla="*/ 1349828 h 1513114"/>
                <a:gd name="connsiteX8" fmla="*/ 2348645 w 2348645"/>
                <a:gd name="connsiteY8" fmla="*/ 1458685 h 1513114"/>
                <a:gd name="connsiteX9" fmla="*/ 378331 w 2348645"/>
                <a:gd name="connsiteY9" fmla="*/ 1513114 h 1513114"/>
                <a:gd name="connsiteX10" fmla="*/ 51760 w 2348645"/>
                <a:gd name="connsiteY10" fmla="*/ 1045027 h 1513114"/>
                <a:gd name="connsiteX11" fmla="*/ 19102 w 2348645"/>
                <a:gd name="connsiteY11" fmla="*/ 740228 h 1513114"/>
                <a:gd name="connsiteX0" fmla="*/ 19102 w 2348645"/>
                <a:gd name="connsiteY0" fmla="*/ 740228 h 1513114"/>
                <a:gd name="connsiteX1" fmla="*/ 323903 w 2348645"/>
                <a:gd name="connsiteY1" fmla="*/ 522513 h 1513114"/>
                <a:gd name="connsiteX2" fmla="*/ 661360 w 2348645"/>
                <a:gd name="connsiteY2" fmla="*/ 185057 h 1513114"/>
                <a:gd name="connsiteX3" fmla="*/ 628702 w 2348645"/>
                <a:gd name="connsiteY3" fmla="*/ 1110343 h 1513114"/>
                <a:gd name="connsiteX4" fmla="*/ 1031473 w 2348645"/>
                <a:gd name="connsiteY4" fmla="*/ 1360715 h 1513114"/>
                <a:gd name="connsiteX5" fmla="*/ 1020588 w 2348645"/>
                <a:gd name="connsiteY5" fmla="*/ 0 h 1513114"/>
                <a:gd name="connsiteX6" fmla="*/ 1172988 w 2348645"/>
                <a:gd name="connsiteY6" fmla="*/ 10887 h 1513114"/>
                <a:gd name="connsiteX7" fmla="*/ 1172988 w 2348645"/>
                <a:gd name="connsiteY7" fmla="*/ 1230085 h 1513114"/>
                <a:gd name="connsiteX8" fmla="*/ 1651960 w 2348645"/>
                <a:gd name="connsiteY8" fmla="*/ 1349828 h 1513114"/>
                <a:gd name="connsiteX9" fmla="*/ 2348645 w 2348645"/>
                <a:gd name="connsiteY9" fmla="*/ 1458685 h 1513114"/>
                <a:gd name="connsiteX10" fmla="*/ 378331 w 2348645"/>
                <a:gd name="connsiteY10" fmla="*/ 1513114 h 1513114"/>
                <a:gd name="connsiteX11" fmla="*/ 51760 w 2348645"/>
                <a:gd name="connsiteY11" fmla="*/ 1045027 h 1513114"/>
                <a:gd name="connsiteX12" fmla="*/ 19102 w 2348645"/>
                <a:gd name="connsiteY12" fmla="*/ 740228 h 1513114"/>
                <a:gd name="connsiteX0" fmla="*/ 19102 w 2359565"/>
                <a:gd name="connsiteY0" fmla="*/ 740228 h 1513114"/>
                <a:gd name="connsiteX1" fmla="*/ 323903 w 2359565"/>
                <a:gd name="connsiteY1" fmla="*/ 522513 h 1513114"/>
                <a:gd name="connsiteX2" fmla="*/ 661360 w 2359565"/>
                <a:gd name="connsiteY2" fmla="*/ 185057 h 1513114"/>
                <a:gd name="connsiteX3" fmla="*/ 628702 w 2359565"/>
                <a:gd name="connsiteY3" fmla="*/ 1110343 h 1513114"/>
                <a:gd name="connsiteX4" fmla="*/ 1031473 w 2359565"/>
                <a:gd name="connsiteY4" fmla="*/ 1360715 h 1513114"/>
                <a:gd name="connsiteX5" fmla="*/ 1020588 w 2359565"/>
                <a:gd name="connsiteY5" fmla="*/ 0 h 1513114"/>
                <a:gd name="connsiteX6" fmla="*/ 1172988 w 2359565"/>
                <a:gd name="connsiteY6" fmla="*/ 10887 h 1513114"/>
                <a:gd name="connsiteX7" fmla="*/ 1172988 w 2359565"/>
                <a:gd name="connsiteY7" fmla="*/ 1230085 h 1513114"/>
                <a:gd name="connsiteX8" fmla="*/ 2348645 w 2359565"/>
                <a:gd name="connsiteY8" fmla="*/ 1458685 h 1513114"/>
                <a:gd name="connsiteX9" fmla="*/ 378331 w 2359565"/>
                <a:gd name="connsiteY9" fmla="*/ 1513114 h 1513114"/>
                <a:gd name="connsiteX10" fmla="*/ 51760 w 2359565"/>
                <a:gd name="connsiteY10" fmla="*/ 1045027 h 1513114"/>
                <a:gd name="connsiteX11" fmla="*/ 19102 w 2359565"/>
                <a:gd name="connsiteY11" fmla="*/ 740228 h 1513114"/>
                <a:gd name="connsiteX0" fmla="*/ 19102 w 2359765"/>
                <a:gd name="connsiteY0" fmla="*/ 740228 h 1513114"/>
                <a:gd name="connsiteX1" fmla="*/ 323903 w 2359765"/>
                <a:gd name="connsiteY1" fmla="*/ 522513 h 1513114"/>
                <a:gd name="connsiteX2" fmla="*/ 661360 w 2359765"/>
                <a:gd name="connsiteY2" fmla="*/ 185057 h 1513114"/>
                <a:gd name="connsiteX3" fmla="*/ 628702 w 2359765"/>
                <a:gd name="connsiteY3" fmla="*/ 1110343 h 1513114"/>
                <a:gd name="connsiteX4" fmla="*/ 1031473 w 2359765"/>
                <a:gd name="connsiteY4" fmla="*/ 1360715 h 1513114"/>
                <a:gd name="connsiteX5" fmla="*/ 1020588 w 2359765"/>
                <a:gd name="connsiteY5" fmla="*/ 0 h 1513114"/>
                <a:gd name="connsiteX6" fmla="*/ 1172988 w 2359765"/>
                <a:gd name="connsiteY6" fmla="*/ 10887 h 1513114"/>
                <a:gd name="connsiteX7" fmla="*/ 1194759 w 2359765"/>
                <a:gd name="connsiteY7" fmla="*/ 1295399 h 1513114"/>
                <a:gd name="connsiteX8" fmla="*/ 2348645 w 2359765"/>
                <a:gd name="connsiteY8" fmla="*/ 1458685 h 1513114"/>
                <a:gd name="connsiteX9" fmla="*/ 378331 w 2359765"/>
                <a:gd name="connsiteY9" fmla="*/ 1513114 h 1513114"/>
                <a:gd name="connsiteX10" fmla="*/ 51760 w 2359765"/>
                <a:gd name="connsiteY10" fmla="*/ 1045027 h 1513114"/>
                <a:gd name="connsiteX11" fmla="*/ 19102 w 2359765"/>
                <a:gd name="connsiteY11" fmla="*/ 740228 h 1513114"/>
                <a:gd name="connsiteX0" fmla="*/ 19102 w 2360398"/>
                <a:gd name="connsiteY0" fmla="*/ 740228 h 1513114"/>
                <a:gd name="connsiteX1" fmla="*/ 323903 w 2360398"/>
                <a:gd name="connsiteY1" fmla="*/ 522513 h 1513114"/>
                <a:gd name="connsiteX2" fmla="*/ 661360 w 2360398"/>
                <a:gd name="connsiteY2" fmla="*/ 185057 h 1513114"/>
                <a:gd name="connsiteX3" fmla="*/ 628702 w 2360398"/>
                <a:gd name="connsiteY3" fmla="*/ 1110343 h 1513114"/>
                <a:gd name="connsiteX4" fmla="*/ 1031473 w 2360398"/>
                <a:gd name="connsiteY4" fmla="*/ 1360715 h 1513114"/>
                <a:gd name="connsiteX5" fmla="*/ 1020588 w 2360398"/>
                <a:gd name="connsiteY5" fmla="*/ 0 h 1513114"/>
                <a:gd name="connsiteX6" fmla="*/ 1172988 w 2360398"/>
                <a:gd name="connsiteY6" fmla="*/ 10887 h 1513114"/>
                <a:gd name="connsiteX7" fmla="*/ 1194759 w 2360398"/>
                <a:gd name="connsiteY7" fmla="*/ 1295399 h 1513114"/>
                <a:gd name="connsiteX8" fmla="*/ 2348645 w 2360398"/>
                <a:gd name="connsiteY8" fmla="*/ 1458685 h 1513114"/>
                <a:gd name="connsiteX9" fmla="*/ 378331 w 2360398"/>
                <a:gd name="connsiteY9" fmla="*/ 1513114 h 1513114"/>
                <a:gd name="connsiteX10" fmla="*/ 51760 w 2360398"/>
                <a:gd name="connsiteY10" fmla="*/ 1045027 h 1513114"/>
                <a:gd name="connsiteX11" fmla="*/ 19102 w 2360398"/>
                <a:gd name="connsiteY11" fmla="*/ 740228 h 1513114"/>
                <a:gd name="connsiteX0" fmla="*/ 19102 w 2360286"/>
                <a:gd name="connsiteY0" fmla="*/ 740228 h 1513114"/>
                <a:gd name="connsiteX1" fmla="*/ 323903 w 2360286"/>
                <a:gd name="connsiteY1" fmla="*/ 522513 h 1513114"/>
                <a:gd name="connsiteX2" fmla="*/ 661360 w 2360286"/>
                <a:gd name="connsiteY2" fmla="*/ 185057 h 1513114"/>
                <a:gd name="connsiteX3" fmla="*/ 628702 w 2360286"/>
                <a:gd name="connsiteY3" fmla="*/ 1110343 h 1513114"/>
                <a:gd name="connsiteX4" fmla="*/ 1031473 w 2360286"/>
                <a:gd name="connsiteY4" fmla="*/ 1360715 h 1513114"/>
                <a:gd name="connsiteX5" fmla="*/ 1020588 w 2360286"/>
                <a:gd name="connsiteY5" fmla="*/ 0 h 1513114"/>
                <a:gd name="connsiteX6" fmla="*/ 1172988 w 2360286"/>
                <a:gd name="connsiteY6" fmla="*/ 10887 h 1513114"/>
                <a:gd name="connsiteX7" fmla="*/ 1183874 w 2360286"/>
                <a:gd name="connsiteY7" fmla="*/ 1393371 h 1513114"/>
                <a:gd name="connsiteX8" fmla="*/ 2348645 w 2360286"/>
                <a:gd name="connsiteY8" fmla="*/ 1458685 h 1513114"/>
                <a:gd name="connsiteX9" fmla="*/ 378331 w 2360286"/>
                <a:gd name="connsiteY9" fmla="*/ 1513114 h 1513114"/>
                <a:gd name="connsiteX10" fmla="*/ 51760 w 2360286"/>
                <a:gd name="connsiteY10" fmla="*/ 1045027 h 1513114"/>
                <a:gd name="connsiteX11" fmla="*/ 19102 w 2360286"/>
                <a:gd name="connsiteY11"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20588 w 2361620"/>
                <a:gd name="connsiteY5" fmla="*/ 0 h 1513114"/>
                <a:gd name="connsiteX6" fmla="*/ 1172988 w 2361620"/>
                <a:gd name="connsiteY6" fmla="*/ 10887 h 1513114"/>
                <a:gd name="connsiteX7" fmla="*/ 1183874 w 2361620"/>
                <a:gd name="connsiteY7" fmla="*/ 1393371 h 1513114"/>
                <a:gd name="connsiteX8" fmla="*/ 2348645 w 2361620"/>
                <a:gd name="connsiteY8" fmla="*/ 1458685 h 1513114"/>
                <a:gd name="connsiteX9" fmla="*/ 378331 w 2361620"/>
                <a:gd name="connsiteY9" fmla="*/ 1513114 h 1513114"/>
                <a:gd name="connsiteX10" fmla="*/ 51760 w 2361620"/>
                <a:gd name="connsiteY10" fmla="*/ 1045027 h 1513114"/>
                <a:gd name="connsiteX11" fmla="*/ 19102 w 2361620"/>
                <a:gd name="connsiteY11"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20588 w 2361620"/>
                <a:gd name="connsiteY5" fmla="*/ 0 h 1513114"/>
                <a:gd name="connsiteX6" fmla="*/ 1172988 w 2361620"/>
                <a:gd name="connsiteY6" fmla="*/ 10887 h 1513114"/>
                <a:gd name="connsiteX7" fmla="*/ 1183874 w 2361620"/>
                <a:gd name="connsiteY7" fmla="*/ 1393371 h 1513114"/>
                <a:gd name="connsiteX8" fmla="*/ 2348645 w 2361620"/>
                <a:gd name="connsiteY8" fmla="*/ 1458685 h 1513114"/>
                <a:gd name="connsiteX9" fmla="*/ 378331 w 2361620"/>
                <a:gd name="connsiteY9" fmla="*/ 1513114 h 1513114"/>
                <a:gd name="connsiteX10" fmla="*/ 51760 w 2361620"/>
                <a:gd name="connsiteY10" fmla="*/ 1045027 h 1513114"/>
                <a:gd name="connsiteX11" fmla="*/ 19102 w 2361620"/>
                <a:gd name="connsiteY11"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20588 w 2361620"/>
                <a:gd name="connsiteY5" fmla="*/ 0 h 1513114"/>
                <a:gd name="connsiteX6" fmla="*/ 1172988 w 2361620"/>
                <a:gd name="connsiteY6" fmla="*/ 10887 h 1513114"/>
                <a:gd name="connsiteX7" fmla="*/ 1183874 w 2361620"/>
                <a:gd name="connsiteY7" fmla="*/ 1393371 h 1513114"/>
                <a:gd name="connsiteX8" fmla="*/ 2348645 w 2361620"/>
                <a:gd name="connsiteY8" fmla="*/ 1458685 h 1513114"/>
                <a:gd name="connsiteX9" fmla="*/ 378331 w 2361620"/>
                <a:gd name="connsiteY9" fmla="*/ 1513114 h 1513114"/>
                <a:gd name="connsiteX10" fmla="*/ 51760 w 2361620"/>
                <a:gd name="connsiteY10" fmla="*/ 1045027 h 1513114"/>
                <a:gd name="connsiteX11" fmla="*/ 19102 w 2361620"/>
                <a:gd name="connsiteY11"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1001485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1001485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1001485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20587 w 2361620"/>
                <a:gd name="connsiteY5" fmla="*/ 653142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631371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631371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631371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631371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96787 w 2361620"/>
                <a:gd name="connsiteY5" fmla="*/ 664029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96787 w 2361620"/>
                <a:gd name="connsiteY5" fmla="*/ 664029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96787 w 2361620"/>
                <a:gd name="connsiteY5" fmla="*/ 664029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96787 w 2361620"/>
                <a:gd name="connsiteY4" fmla="*/ 1306286 h 1513114"/>
                <a:gd name="connsiteX5" fmla="*/ 1096787 w 2361620"/>
                <a:gd name="connsiteY5" fmla="*/ 664029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96787 w 2361620"/>
                <a:gd name="connsiteY4" fmla="*/ 1306286 h 1513114"/>
                <a:gd name="connsiteX5" fmla="*/ 1096787 w 2361620"/>
                <a:gd name="connsiteY5" fmla="*/ 664029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2824"/>
                <a:gd name="connsiteY0" fmla="*/ 740228 h 1513114"/>
                <a:gd name="connsiteX1" fmla="*/ 323903 w 2362824"/>
                <a:gd name="connsiteY1" fmla="*/ 522513 h 1513114"/>
                <a:gd name="connsiteX2" fmla="*/ 661360 w 2362824"/>
                <a:gd name="connsiteY2" fmla="*/ 185057 h 1513114"/>
                <a:gd name="connsiteX3" fmla="*/ 628702 w 2362824"/>
                <a:gd name="connsiteY3" fmla="*/ 1110343 h 1513114"/>
                <a:gd name="connsiteX4" fmla="*/ 1096787 w 2362824"/>
                <a:gd name="connsiteY4" fmla="*/ 1306286 h 1513114"/>
                <a:gd name="connsiteX5" fmla="*/ 1096787 w 2362824"/>
                <a:gd name="connsiteY5" fmla="*/ 664029 h 1513114"/>
                <a:gd name="connsiteX6" fmla="*/ 1020588 w 2362824"/>
                <a:gd name="connsiteY6" fmla="*/ 0 h 1513114"/>
                <a:gd name="connsiteX7" fmla="*/ 1172988 w 2362824"/>
                <a:gd name="connsiteY7" fmla="*/ 10887 h 1513114"/>
                <a:gd name="connsiteX8" fmla="*/ 1183874 w 2362824"/>
                <a:gd name="connsiteY8" fmla="*/ 1393371 h 1513114"/>
                <a:gd name="connsiteX9" fmla="*/ 1336273 w 2362824"/>
                <a:gd name="connsiteY9" fmla="*/ 1251857 h 1513114"/>
                <a:gd name="connsiteX10" fmla="*/ 2348645 w 2362824"/>
                <a:gd name="connsiteY10" fmla="*/ 1458685 h 1513114"/>
                <a:gd name="connsiteX11" fmla="*/ 378331 w 2362824"/>
                <a:gd name="connsiteY11" fmla="*/ 1513114 h 1513114"/>
                <a:gd name="connsiteX12" fmla="*/ 51760 w 2362824"/>
                <a:gd name="connsiteY12" fmla="*/ 1045027 h 1513114"/>
                <a:gd name="connsiteX13" fmla="*/ 19102 w 2362824"/>
                <a:gd name="connsiteY13" fmla="*/ 740228 h 1513114"/>
                <a:gd name="connsiteX0" fmla="*/ 19102 w 2359939"/>
                <a:gd name="connsiteY0" fmla="*/ 740228 h 1514922"/>
                <a:gd name="connsiteX1" fmla="*/ 323903 w 2359939"/>
                <a:gd name="connsiteY1" fmla="*/ 522513 h 1514922"/>
                <a:gd name="connsiteX2" fmla="*/ 661360 w 2359939"/>
                <a:gd name="connsiteY2" fmla="*/ 185057 h 1514922"/>
                <a:gd name="connsiteX3" fmla="*/ 628702 w 2359939"/>
                <a:gd name="connsiteY3" fmla="*/ 1110343 h 1514922"/>
                <a:gd name="connsiteX4" fmla="*/ 1096787 w 2359939"/>
                <a:gd name="connsiteY4" fmla="*/ 1306286 h 1514922"/>
                <a:gd name="connsiteX5" fmla="*/ 1096787 w 2359939"/>
                <a:gd name="connsiteY5" fmla="*/ 664029 h 1514922"/>
                <a:gd name="connsiteX6" fmla="*/ 1020588 w 2359939"/>
                <a:gd name="connsiteY6" fmla="*/ 0 h 1514922"/>
                <a:gd name="connsiteX7" fmla="*/ 1172988 w 2359939"/>
                <a:gd name="connsiteY7" fmla="*/ 10887 h 1514922"/>
                <a:gd name="connsiteX8" fmla="*/ 1183874 w 2359939"/>
                <a:gd name="connsiteY8" fmla="*/ 1393371 h 1514922"/>
                <a:gd name="connsiteX9" fmla="*/ 2348645 w 2359939"/>
                <a:gd name="connsiteY9" fmla="*/ 1458685 h 1514922"/>
                <a:gd name="connsiteX10" fmla="*/ 378331 w 2359939"/>
                <a:gd name="connsiteY10" fmla="*/ 1513114 h 1514922"/>
                <a:gd name="connsiteX11" fmla="*/ 51760 w 2359939"/>
                <a:gd name="connsiteY11" fmla="*/ 1045027 h 1514922"/>
                <a:gd name="connsiteX12" fmla="*/ 19102 w 2359939"/>
                <a:gd name="connsiteY12" fmla="*/ 740228 h 1514922"/>
                <a:gd name="connsiteX0" fmla="*/ 19102 w 2360822"/>
                <a:gd name="connsiteY0" fmla="*/ 740228 h 1513114"/>
                <a:gd name="connsiteX1" fmla="*/ 323903 w 2360822"/>
                <a:gd name="connsiteY1" fmla="*/ 522513 h 1513114"/>
                <a:gd name="connsiteX2" fmla="*/ 661360 w 2360822"/>
                <a:gd name="connsiteY2" fmla="*/ 185057 h 1513114"/>
                <a:gd name="connsiteX3" fmla="*/ 628702 w 2360822"/>
                <a:gd name="connsiteY3" fmla="*/ 1110343 h 1513114"/>
                <a:gd name="connsiteX4" fmla="*/ 1096787 w 2360822"/>
                <a:gd name="connsiteY4" fmla="*/ 1306286 h 1513114"/>
                <a:gd name="connsiteX5" fmla="*/ 1096787 w 2360822"/>
                <a:gd name="connsiteY5" fmla="*/ 664029 h 1513114"/>
                <a:gd name="connsiteX6" fmla="*/ 1020588 w 2360822"/>
                <a:gd name="connsiteY6" fmla="*/ 0 h 1513114"/>
                <a:gd name="connsiteX7" fmla="*/ 1172988 w 2360822"/>
                <a:gd name="connsiteY7" fmla="*/ 10887 h 1513114"/>
                <a:gd name="connsiteX8" fmla="*/ 1270960 w 2360822"/>
                <a:gd name="connsiteY8" fmla="*/ 1317171 h 1513114"/>
                <a:gd name="connsiteX9" fmla="*/ 2348645 w 2360822"/>
                <a:gd name="connsiteY9" fmla="*/ 1458685 h 1513114"/>
                <a:gd name="connsiteX10" fmla="*/ 378331 w 2360822"/>
                <a:gd name="connsiteY10" fmla="*/ 1513114 h 1513114"/>
                <a:gd name="connsiteX11" fmla="*/ 51760 w 2360822"/>
                <a:gd name="connsiteY11" fmla="*/ 1045027 h 1513114"/>
                <a:gd name="connsiteX12" fmla="*/ 19102 w 2360822"/>
                <a:gd name="connsiteY12" fmla="*/ 740228 h 1513114"/>
                <a:gd name="connsiteX0" fmla="*/ 19102 w 2360822"/>
                <a:gd name="connsiteY0" fmla="*/ 740228 h 1513114"/>
                <a:gd name="connsiteX1" fmla="*/ 323903 w 2360822"/>
                <a:gd name="connsiteY1" fmla="*/ 522513 h 1513114"/>
                <a:gd name="connsiteX2" fmla="*/ 661360 w 2360822"/>
                <a:gd name="connsiteY2" fmla="*/ 185057 h 1513114"/>
                <a:gd name="connsiteX3" fmla="*/ 628702 w 2360822"/>
                <a:gd name="connsiteY3" fmla="*/ 1110343 h 1513114"/>
                <a:gd name="connsiteX4" fmla="*/ 1096787 w 2360822"/>
                <a:gd name="connsiteY4" fmla="*/ 1306286 h 1513114"/>
                <a:gd name="connsiteX5" fmla="*/ 1096787 w 2360822"/>
                <a:gd name="connsiteY5" fmla="*/ 664029 h 1513114"/>
                <a:gd name="connsiteX6" fmla="*/ 1020588 w 2360822"/>
                <a:gd name="connsiteY6" fmla="*/ 0 h 1513114"/>
                <a:gd name="connsiteX7" fmla="*/ 1172988 w 2360822"/>
                <a:gd name="connsiteY7" fmla="*/ 10887 h 1513114"/>
                <a:gd name="connsiteX8" fmla="*/ 1270960 w 2360822"/>
                <a:gd name="connsiteY8" fmla="*/ 1317171 h 1513114"/>
                <a:gd name="connsiteX9" fmla="*/ 2348645 w 2360822"/>
                <a:gd name="connsiteY9" fmla="*/ 1458685 h 1513114"/>
                <a:gd name="connsiteX10" fmla="*/ 378331 w 2360822"/>
                <a:gd name="connsiteY10" fmla="*/ 1513114 h 1513114"/>
                <a:gd name="connsiteX11" fmla="*/ 51760 w 2360822"/>
                <a:gd name="connsiteY11" fmla="*/ 1045027 h 1513114"/>
                <a:gd name="connsiteX12" fmla="*/ 19102 w 2360822"/>
                <a:gd name="connsiteY12" fmla="*/ 740228 h 1513114"/>
                <a:gd name="connsiteX0" fmla="*/ 19102 w 2360364"/>
                <a:gd name="connsiteY0" fmla="*/ 740228 h 1529790"/>
                <a:gd name="connsiteX1" fmla="*/ 323903 w 2360364"/>
                <a:gd name="connsiteY1" fmla="*/ 522513 h 1529790"/>
                <a:gd name="connsiteX2" fmla="*/ 661360 w 2360364"/>
                <a:gd name="connsiteY2" fmla="*/ 185057 h 1529790"/>
                <a:gd name="connsiteX3" fmla="*/ 628702 w 2360364"/>
                <a:gd name="connsiteY3" fmla="*/ 1110343 h 1529790"/>
                <a:gd name="connsiteX4" fmla="*/ 1096787 w 2360364"/>
                <a:gd name="connsiteY4" fmla="*/ 1306286 h 1529790"/>
                <a:gd name="connsiteX5" fmla="*/ 1096787 w 2360364"/>
                <a:gd name="connsiteY5" fmla="*/ 664029 h 1529790"/>
                <a:gd name="connsiteX6" fmla="*/ 1020588 w 2360364"/>
                <a:gd name="connsiteY6" fmla="*/ 0 h 1529790"/>
                <a:gd name="connsiteX7" fmla="*/ 1172988 w 2360364"/>
                <a:gd name="connsiteY7" fmla="*/ 10887 h 1529790"/>
                <a:gd name="connsiteX8" fmla="*/ 1227417 w 2360364"/>
                <a:gd name="connsiteY8" fmla="*/ 1415143 h 1529790"/>
                <a:gd name="connsiteX9" fmla="*/ 2348645 w 2360364"/>
                <a:gd name="connsiteY9" fmla="*/ 1458685 h 1529790"/>
                <a:gd name="connsiteX10" fmla="*/ 378331 w 2360364"/>
                <a:gd name="connsiteY10" fmla="*/ 1513114 h 1529790"/>
                <a:gd name="connsiteX11" fmla="*/ 51760 w 2360364"/>
                <a:gd name="connsiteY11" fmla="*/ 1045027 h 1529790"/>
                <a:gd name="connsiteX12" fmla="*/ 19102 w 2360364"/>
                <a:gd name="connsiteY12" fmla="*/ 740228 h 1529790"/>
                <a:gd name="connsiteX0" fmla="*/ 19102 w 2360364"/>
                <a:gd name="connsiteY0" fmla="*/ 740228 h 1529790"/>
                <a:gd name="connsiteX1" fmla="*/ 323903 w 2360364"/>
                <a:gd name="connsiteY1" fmla="*/ 522513 h 1529790"/>
                <a:gd name="connsiteX2" fmla="*/ 661360 w 2360364"/>
                <a:gd name="connsiteY2" fmla="*/ 185057 h 1529790"/>
                <a:gd name="connsiteX3" fmla="*/ 628702 w 2360364"/>
                <a:gd name="connsiteY3" fmla="*/ 1110343 h 1529790"/>
                <a:gd name="connsiteX4" fmla="*/ 1096787 w 2360364"/>
                <a:gd name="connsiteY4" fmla="*/ 1306286 h 1529790"/>
                <a:gd name="connsiteX5" fmla="*/ 1096787 w 2360364"/>
                <a:gd name="connsiteY5" fmla="*/ 664029 h 1529790"/>
                <a:gd name="connsiteX6" fmla="*/ 1020588 w 2360364"/>
                <a:gd name="connsiteY6" fmla="*/ 0 h 1529790"/>
                <a:gd name="connsiteX7" fmla="*/ 1172988 w 2360364"/>
                <a:gd name="connsiteY7" fmla="*/ 10887 h 1529790"/>
                <a:gd name="connsiteX8" fmla="*/ 1227417 w 2360364"/>
                <a:gd name="connsiteY8" fmla="*/ 1415143 h 1529790"/>
                <a:gd name="connsiteX9" fmla="*/ 2348645 w 2360364"/>
                <a:gd name="connsiteY9" fmla="*/ 1458685 h 1529790"/>
                <a:gd name="connsiteX10" fmla="*/ 378331 w 2360364"/>
                <a:gd name="connsiteY10" fmla="*/ 1513114 h 1529790"/>
                <a:gd name="connsiteX11" fmla="*/ 51760 w 2360364"/>
                <a:gd name="connsiteY11" fmla="*/ 1045027 h 1529790"/>
                <a:gd name="connsiteX12" fmla="*/ 19102 w 2360364"/>
                <a:gd name="connsiteY12" fmla="*/ 740228 h 1529790"/>
                <a:gd name="connsiteX0" fmla="*/ 19102 w 2359939"/>
                <a:gd name="connsiteY0" fmla="*/ 740228 h 1513114"/>
                <a:gd name="connsiteX1" fmla="*/ 323903 w 2359939"/>
                <a:gd name="connsiteY1" fmla="*/ 522513 h 1513114"/>
                <a:gd name="connsiteX2" fmla="*/ 661360 w 2359939"/>
                <a:gd name="connsiteY2" fmla="*/ 185057 h 1513114"/>
                <a:gd name="connsiteX3" fmla="*/ 628702 w 2359939"/>
                <a:gd name="connsiteY3" fmla="*/ 1110343 h 1513114"/>
                <a:gd name="connsiteX4" fmla="*/ 1096787 w 2359939"/>
                <a:gd name="connsiteY4" fmla="*/ 1306286 h 1513114"/>
                <a:gd name="connsiteX5" fmla="*/ 1096787 w 2359939"/>
                <a:gd name="connsiteY5" fmla="*/ 664029 h 1513114"/>
                <a:gd name="connsiteX6" fmla="*/ 1020588 w 2359939"/>
                <a:gd name="connsiteY6" fmla="*/ 0 h 1513114"/>
                <a:gd name="connsiteX7" fmla="*/ 1172988 w 2359939"/>
                <a:gd name="connsiteY7" fmla="*/ 10887 h 1513114"/>
                <a:gd name="connsiteX8" fmla="*/ 1183874 w 2359939"/>
                <a:gd name="connsiteY8" fmla="*/ 1284515 h 1513114"/>
                <a:gd name="connsiteX9" fmla="*/ 2348645 w 2359939"/>
                <a:gd name="connsiteY9" fmla="*/ 1458685 h 1513114"/>
                <a:gd name="connsiteX10" fmla="*/ 378331 w 2359939"/>
                <a:gd name="connsiteY10" fmla="*/ 1513114 h 1513114"/>
                <a:gd name="connsiteX11" fmla="*/ 51760 w 2359939"/>
                <a:gd name="connsiteY11" fmla="*/ 1045027 h 1513114"/>
                <a:gd name="connsiteX12" fmla="*/ 19102 w 2359939"/>
                <a:gd name="connsiteY12" fmla="*/ 740228 h 1513114"/>
                <a:gd name="connsiteX0" fmla="*/ 19102 w 2357746"/>
                <a:gd name="connsiteY0" fmla="*/ 740228 h 1513114"/>
                <a:gd name="connsiteX1" fmla="*/ 323903 w 2357746"/>
                <a:gd name="connsiteY1" fmla="*/ 522513 h 1513114"/>
                <a:gd name="connsiteX2" fmla="*/ 661360 w 2357746"/>
                <a:gd name="connsiteY2" fmla="*/ 185057 h 1513114"/>
                <a:gd name="connsiteX3" fmla="*/ 628702 w 2357746"/>
                <a:gd name="connsiteY3" fmla="*/ 1110343 h 1513114"/>
                <a:gd name="connsiteX4" fmla="*/ 1096787 w 2357746"/>
                <a:gd name="connsiteY4" fmla="*/ 1306286 h 1513114"/>
                <a:gd name="connsiteX5" fmla="*/ 1096787 w 2357746"/>
                <a:gd name="connsiteY5" fmla="*/ 664029 h 1513114"/>
                <a:gd name="connsiteX6" fmla="*/ 1020588 w 2357746"/>
                <a:gd name="connsiteY6" fmla="*/ 0 h 1513114"/>
                <a:gd name="connsiteX7" fmla="*/ 1172988 w 2357746"/>
                <a:gd name="connsiteY7" fmla="*/ 10887 h 1513114"/>
                <a:gd name="connsiteX8" fmla="*/ 1183874 w 2357746"/>
                <a:gd name="connsiteY8" fmla="*/ 1284515 h 1513114"/>
                <a:gd name="connsiteX9" fmla="*/ 2348645 w 2357746"/>
                <a:gd name="connsiteY9" fmla="*/ 1458685 h 1513114"/>
                <a:gd name="connsiteX10" fmla="*/ 378331 w 2357746"/>
                <a:gd name="connsiteY10" fmla="*/ 1513114 h 1513114"/>
                <a:gd name="connsiteX11" fmla="*/ 51760 w 2357746"/>
                <a:gd name="connsiteY11" fmla="*/ 1045027 h 1513114"/>
                <a:gd name="connsiteX12" fmla="*/ 19102 w 2357746"/>
                <a:gd name="connsiteY12" fmla="*/ 740228 h 1513114"/>
                <a:gd name="connsiteX0" fmla="*/ 19102 w 2358158"/>
                <a:gd name="connsiteY0" fmla="*/ 740228 h 1513114"/>
                <a:gd name="connsiteX1" fmla="*/ 323903 w 2358158"/>
                <a:gd name="connsiteY1" fmla="*/ 522513 h 1513114"/>
                <a:gd name="connsiteX2" fmla="*/ 661360 w 2358158"/>
                <a:gd name="connsiteY2" fmla="*/ 185057 h 1513114"/>
                <a:gd name="connsiteX3" fmla="*/ 628702 w 2358158"/>
                <a:gd name="connsiteY3" fmla="*/ 1110343 h 1513114"/>
                <a:gd name="connsiteX4" fmla="*/ 1096787 w 2358158"/>
                <a:gd name="connsiteY4" fmla="*/ 1306286 h 1513114"/>
                <a:gd name="connsiteX5" fmla="*/ 1096787 w 2358158"/>
                <a:gd name="connsiteY5" fmla="*/ 664029 h 1513114"/>
                <a:gd name="connsiteX6" fmla="*/ 1020588 w 2358158"/>
                <a:gd name="connsiteY6" fmla="*/ 0 h 1513114"/>
                <a:gd name="connsiteX7" fmla="*/ 1172988 w 2358158"/>
                <a:gd name="connsiteY7" fmla="*/ 10887 h 1513114"/>
                <a:gd name="connsiteX8" fmla="*/ 1183874 w 2358158"/>
                <a:gd name="connsiteY8" fmla="*/ 1284515 h 1513114"/>
                <a:gd name="connsiteX9" fmla="*/ 2348645 w 2358158"/>
                <a:gd name="connsiteY9" fmla="*/ 1458685 h 1513114"/>
                <a:gd name="connsiteX10" fmla="*/ 378331 w 2358158"/>
                <a:gd name="connsiteY10" fmla="*/ 1513114 h 1513114"/>
                <a:gd name="connsiteX11" fmla="*/ 51760 w 2358158"/>
                <a:gd name="connsiteY11" fmla="*/ 1045027 h 1513114"/>
                <a:gd name="connsiteX12" fmla="*/ 19102 w 2358158"/>
                <a:gd name="connsiteY12" fmla="*/ 740228 h 1513114"/>
                <a:gd name="connsiteX0" fmla="*/ 19102 w 2358086"/>
                <a:gd name="connsiteY0" fmla="*/ 740228 h 1513114"/>
                <a:gd name="connsiteX1" fmla="*/ 323903 w 2358086"/>
                <a:gd name="connsiteY1" fmla="*/ 522513 h 1513114"/>
                <a:gd name="connsiteX2" fmla="*/ 661360 w 2358086"/>
                <a:gd name="connsiteY2" fmla="*/ 185057 h 1513114"/>
                <a:gd name="connsiteX3" fmla="*/ 628702 w 2358086"/>
                <a:gd name="connsiteY3" fmla="*/ 1110343 h 1513114"/>
                <a:gd name="connsiteX4" fmla="*/ 1096787 w 2358086"/>
                <a:gd name="connsiteY4" fmla="*/ 1306286 h 1513114"/>
                <a:gd name="connsiteX5" fmla="*/ 1096787 w 2358086"/>
                <a:gd name="connsiteY5" fmla="*/ 664029 h 1513114"/>
                <a:gd name="connsiteX6" fmla="*/ 1020588 w 2358086"/>
                <a:gd name="connsiteY6" fmla="*/ 0 h 1513114"/>
                <a:gd name="connsiteX7" fmla="*/ 1172988 w 2358086"/>
                <a:gd name="connsiteY7" fmla="*/ 10887 h 1513114"/>
                <a:gd name="connsiteX8" fmla="*/ 1172988 w 2358086"/>
                <a:gd name="connsiteY8" fmla="*/ 1143001 h 1513114"/>
                <a:gd name="connsiteX9" fmla="*/ 2348645 w 2358086"/>
                <a:gd name="connsiteY9" fmla="*/ 1458685 h 1513114"/>
                <a:gd name="connsiteX10" fmla="*/ 378331 w 2358086"/>
                <a:gd name="connsiteY10" fmla="*/ 1513114 h 1513114"/>
                <a:gd name="connsiteX11" fmla="*/ 51760 w 2358086"/>
                <a:gd name="connsiteY11" fmla="*/ 1045027 h 1513114"/>
                <a:gd name="connsiteX12" fmla="*/ 19102 w 2358086"/>
                <a:gd name="connsiteY12" fmla="*/ 740228 h 1513114"/>
                <a:gd name="connsiteX0" fmla="*/ 19102 w 2358848"/>
                <a:gd name="connsiteY0" fmla="*/ 740228 h 1513114"/>
                <a:gd name="connsiteX1" fmla="*/ 323903 w 2358848"/>
                <a:gd name="connsiteY1" fmla="*/ 522513 h 1513114"/>
                <a:gd name="connsiteX2" fmla="*/ 661360 w 2358848"/>
                <a:gd name="connsiteY2" fmla="*/ 185057 h 1513114"/>
                <a:gd name="connsiteX3" fmla="*/ 628702 w 2358848"/>
                <a:gd name="connsiteY3" fmla="*/ 1110343 h 1513114"/>
                <a:gd name="connsiteX4" fmla="*/ 1096787 w 2358848"/>
                <a:gd name="connsiteY4" fmla="*/ 1306286 h 1513114"/>
                <a:gd name="connsiteX5" fmla="*/ 1096787 w 2358848"/>
                <a:gd name="connsiteY5" fmla="*/ 664029 h 1513114"/>
                <a:gd name="connsiteX6" fmla="*/ 1020588 w 2358848"/>
                <a:gd name="connsiteY6" fmla="*/ 0 h 1513114"/>
                <a:gd name="connsiteX7" fmla="*/ 1172988 w 2358848"/>
                <a:gd name="connsiteY7" fmla="*/ 10887 h 1513114"/>
                <a:gd name="connsiteX8" fmla="*/ 1172988 w 2358848"/>
                <a:gd name="connsiteY8" fmla="*/ 1143001 h 1513114"/>
                <a:gd name="connsiteX9" fmla="*/ 2348645 w 2358848"/>
                <a:gd name="connsiteY9" fmla="*/ 1458685 h 1513114"/>
                <a:gd name="connsiteX10" fmla="*/ 378331 w 2358848"/>
                <a:gd name="connsiteY10" fmla="*/ 1513114 h 1513114"/>
                <a:gd name="connsiteX11" fmla="*/ 51760 w 2358848"/>
                <a:gd name="connsiteY11" fmla="*/ 1045027 h 1513114"/>
                <a:gd name="connsiteX12" fmla="*/ 19102 w 2358848"/>
                <a:gd name="connsiteY12" fmla="*/ 740228 h 1513114"/>
                <a:gd name="connsiteX0" fmla="*/ 19102 w 2358848"/>
                <a:gd name="connsiteY0" fmla="*/ 740228 h 1513114"/>
                <a:gd name="connsiteX1" fmla="*/ 323903 w 2358848"/>
                <a:gd name="connsiteY1" fmla="*/ 522513 h 1513114"/>
                <a:gd name="connsiteX2" fmla="*/ 661360 w 2358848"/>
                <a:gd name="connsiteY2" fmla="*/ 185057 h 1513114"/>
                <a:gd name="connsiteX3" fmla="*/ 628702 w 2358848"/>
                <a:gd name="connsiteY3" fmla="*/ 1110343 h 1513114"/>
                <a:gd name="connsiteX4" fmla="*/ 1096787 w 2358848"/>
                <a:gd name="connsiteY4" fmla="*/ 1306286 h 1513114"/>
                <a:gd name="connsiteX5" fmla="*/ 1096787 w 2358848"/>
                <a:gd name="connsiteY5" fmla="*/ 664029 h 1513114"/>
                <a:gd name="connsiteX6" fmla="*/ 1020588 w 2358848"/>
                <a:gd name="connsiteY6" fmla="*/ 0 h 1513114"/>
                <a:gd name="connsiteX7" fmla="*/ 1172988 w 2358848"/>
                <a:gd name="connsiteY7" fmla="*/ 10887 h 1513114"/>
                <a:gd name="connsiteX8" fmla="*/ 1172988 w 2358848"/>
                <a:gd name="connsiteY8" fmla="*/ 1143001 h 1513114"/>
                <a:gd name="connsiteX9" fmla="*/ 2348645 w 2358848"/>
                <a:gd name="connsiteY9" fmla="*/ 1458685 h 1513114"/>
                <a:gd name="connsiteX10" fmla="*/ 378331 w 2358848"/>
                <a:gd name="connsiteY10" fmla="*/ 1513114 h 1513114"/>
                <a:gd name="connsiteX11" fmla="*/ 51760 w 2358848"/>
                <a:gd name="connsiteY11" fmla="*/ 1045027 h 1513114"/>
                <a:gd name="connsiteX12" fmla="*/ 19102 w 2358848"/>
                <a:gd name="connsiteY12" fmla="*/ 740228 h 1513114"/>
                <a:gd name="connsiteX0" fmla="*/ 19102 w 2359284"/>
                <a:gd name="connsiteY0" fmla="*/ 740228 h 1513114"/>
                <a:gd name="connsiteX1" fmla="*/ 323903 w 2359284"/>
                <a:gd name="connsiteY1" fmla="*/ 522513 h 1513114"/>
                <a:gd name="connsiteX2" fmla="*/ 661360 w 2359284"/>
                <a:gd name="connsiteY2" fmla="*/ 185057 h 1513114"/>
                <a:gd name="connsiteX3" fmla="*/ 628702 w 2359284"/>
                <a:gd name="connsiteY3" fmla="*/ 1110343 h 1513114"/>
                <a:gd name="connsiteX4" fmla="*/ 1096787 w 2359284"/>
                <a:gd name="connsiteY4" fmla="*/ 1306286 h 1513114"/>
                <a:gd name="connsiteX5" fmla="*/ 1096787 w 2359284"/>
                <a:gd name="connsiteY5" fmla="*/ 664029 h 1513114"/>
                <a:gd name="connsiteX6" fmla="*/ 1020588 w 2359284"/>
                <a:gd name="connsiteY6" fmla="*/ 0 h 1513114"/>
                <a:gd name="connsiteX7" fmla="*/ 1172988 w 2359284"/>
                <a:gd name="connsiteY7" fmla="*/ 10887 h 1513114"/>
                <a:gd name="connsiteX8" fmla="*/ 1227417 w 2359284"/>
                <a:gd name="connsiteY8" fmla="*/ 1121230 h 1513114"/>
                <a:gd name="connsiteX9" fmla="*/ 2348645 w 2359284"/>
                <a:gd name="connsiteY9" fmla="*/ 1458685 h 1513114"/>
                <a:gd name="connsiteX10" fmla="*/ 378331 w 2359284"/>
                <a:gd name="connsiteY10" fmla="*/ 1513114 h 1513114"/>
                <a:gd name="connsiteX11" fmla="*/ 51760 w 2359284"/>
                <a:gd name="connsiteY11" fmla="*/ 1045027 h 1513114"/>
                <a:gd name="connsiteX12" fmla="*/ 19102 w 2359284"/>
                <a:gd name="connsiteY12" fmla="*/ 740228 h 1513114"/>
                <a:gd name="connsiteX0" fmla="*/ 19102 w 2359284"/>
                <a:gd name="connsiteY0" fmla="*/ 740228 h 1513114"/>
                <a:gd name="connsiteX1" fmla="*/ 323903 w 2359284"/>
                <a:gd name="connsiteY1" fmla="*/ 522513 h 1513114"/>
                <a:gd name="connsiteX2" fmla="*/ 661360 w 2359284"/>
                <a:gd name="connsiteY2" fmla="*/ 185057 h 1513114"/>
                <a:gd name="connsiteX3" fmla="*/ 628702 w 2359284"/>
                <a:gd name="connsiteY3" fmla="*/ 1110343 h 1513114"/>
                <a:gd name="connsiteX4" fmla="*/ 1096787 w 2359284"/>
                <a:gd name="connsiteY4" fmla="*/ 1306286 h 1513114"/>
                <a:gd name="connsiteX5" fmla="*/ 1096787 w 2359284"/>
                <a:gd name="connsiteY5" fmla="*/ 664029 h 1513114"/>
                <a:gd name="connsiteX6" fmla="*/ 1020588 w 2359284"/>
                <a:gd name="connsiteY6" fmla="*/ 0 h 1513114"/>
                <a:gd name="connsiteX7" fmla="*/ 1172988 w 2359284"/>
                <a:gd name="connsiteY7" fmla="*/ 10887 h 1513114"/>
                <a:gd name="connsiteX8" fmla="*/ 1227417 w 2359284"/>
                <a:gd name="connsiteY8" fmla="*/ 1121230 h 1513114"/>
                <a:gd name="connsiteX9" fmla="*/ 2348645 w 2359284"/>
                <a:gd name="connsiteY9" fmla="*/ 1458685 h 1513114"/>
                <a:gd name="connsiteX10" fmla="*/ 378331 w 2359284"/>
                <a:gd name="connsiteY10" fmla="*/ 1513114 h 1513114"/>
                <a:gd name="connsiteX11" fmla="*/ 51760 w 2359284"/>
                <a:gd name="connsiteY11" fmla="*/ 1045027 h 1513114"/>
                <a:gd name="connsiteX12" fmla="*/ 19102 w 2359284"/>
                <a:gd name="connsiteY12" fmla="*/ 740228 h 1513114"/>
                <a:gd name="connsiteX0" fmla="*/ 19102 w 2359284"/>
                <a:gd name="connsiteY0" fmla="*/ 740228 h 1513114"/>
                <a:gd name="connsiteX1" fmla="*/ 323903 w 2359284"/>
                <a:gd name="connsiteY1" fmla="*/ 522513 h 1513114"/>
                <a:gd name="connsiteX2" fmla="*/ 661360 w 2359284"/>
                <a:gd name="connsiteY2" fmla="*/ 185057 h 1513114"/>
                <a:gd name="connsiteX3" fmla="*/ 628702 w 2359284"/>
                <a:gd name="connsiteY3" fmla="*/ 1110343 h 1513114"/>
                <a:gd name="connsiteX4" fmla="*/ 1096787 w 2359284"/>
                <a:gd name="connsiteY4" fmla="*/ 1306286 h 1513114"/>
                <a:gd name="connsiteX5" fmla="*/ 1096787 w 2359284"/>
                <a:gd name="connsiteY5" fmla="*/ 664029 h 1513114"/>
                <a:gd name="connsiteX6" fmla="*/ 1020588 w 2359284"/>
                <a:gd name="connsiteY6" fmla="*/ 0 h 1513114"/>
                <a:gd name="connsiteX7" fmla="*/ 1172988 w 2359284"/>
                <a:gd name="connsiteY7" fmla="*/ 10887 h 1513114"/>
                <a:gd name="connsiteX8" fmla="*/ 1227417 w 2359284"/>
                <a:gd name="connsiteY8" fmla="*/ 1121230 h 1513114"/>
                <a:gd name="connsiteX9" fmla="*/ 2348645 w 2359284"/>
                <a:gd name="connsiteY9" fmla="*/ 1458685 h 1513114"/>
                <a:gd name="connsiteX10" fmla="*/ 378331 w 2359284"/>
                <a:gd name="connsiteY10" fmla="*/ 1513114 h 1513114"/>
                <a:gd name="connsiteX11" fmla="*/ 51760 w 2359284"/>
                <a:gd name="connsiteY11" fmla="*/ 1045027 h 1513114"/>
                <a:gd name="connsiteX12" fmla="*/ 19102 w 2359284"/>
                <a:gd name="connsiteY12" fmla="*/ 740228 h 1513114"/>
                <a:gd name="connsiteX0" fmla="*/ 19102 w 2359284"/>
                <a:gd name="connsiteY0" fmla="*/ 740228 h 1513114"/>
                <a:gd name="connsiteX1" fmla="*/ 323903 w 2359284"/>
                <a:gd name="connsiteY1" fmla="*/ 522513 h 1513114"/>
                <a:gd name="connsiteX2" fmla="*/ 661360 w 2359284"/>
                <a:gd name="connsiteY2" fmla="*/ 185057 h 1513114"/>
                <a:gd name="connsiteX3" fmla="*/ 628702 w 2359284"/>
                <a:gd name="connsiteY3" fmla="*/ 1110343 h 1513114"/>
                <a:gd name="connsiteX4" fmla="*/ 1096787 w 2359284"/>
                <a:gd name="connsiteY4" fmla="*/ 1306286 h 1513114"/>
                <a:gd name="connsiteX5" fmla="*/ 1096787 w 2359284"/>
                <a:gd name="connsiteY5" fmla="*/ 664029 h 1513114"/>
                <a:gd name="connsiteX6" fmla="*/ 1020588 w 2359284"/>
                <a:gd name="connsiteY6" fmla="*/ 0 h 1513114"/>
                <a:gd name="connsiteX7" fmla="*/ 1172988 w 2359284"/>
                <a:gd name="connsiteY7" fmla="*/ 10887 h 1513114"/>
                <a:gd name="connsiteX8" fmla="*/ 1227417 w 2359284"/>
                <a:gd name="connsiteY8" fmla="*/ 1121230 h 1513114"/>
                <a:gd name="connsiteX9" fmla="*/ 2348645 w 2359284"/>
                <a:gd name="connsiteY9" fmla="*/ 1458685 h 1513114"/>
                <a:gd name="connsiteX10" fmla="*/ 378331 w 2359284"/>
                <a:gd name="connsiteY10" fmla="*/ 1513114 h 1513114"/>
                <a:gd name="connsiteX11" fmla="*/ 51760 w 2359284"/>
                <a:gd name="connsiteY11" fmla="*/ 1045027 h 1513114"/>
                <a:gd name="connsiteX12" fmla="*/ 19102 w 2359284"/>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1096787 w 2358383"/>
                <a:gd name="connsiteY5" fmla="*/ 664029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1096787 w 2358383"/>
                <a:gd name="connsiteY5" fmla="*/ 664029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1096787 w 2358383"/>
                <a:gd name="connsiteY5" fmla="*/ 664029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11730 w 2358383"/>
                <a:gd name="connsiteY5" fmla="*/ 794658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11730 w 2358383"/>
                <a:gd name="connsiteY5" fmla="*/ 794658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11730 w 2358383"/>
                <a:gd name="connsiteY5" fmla="*/ 794658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11730 w 2358383"/>
                <a:gd name="connsiteY5" fmla="*/ 794658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11730 w 2358383"/>
                <a:gd name="connsiteY5" fmla="*/ 794658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66158 w 2358383"/>
                <a:gd name="connsiteY5" fmla="*/ 903515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66158 w 2358383"/>
                <a:gd name="connsiteY5" fmla="*/ 903515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7358"/>
                <a:gd name="connsiteY0" fmla="*/ 740228 h 1513114"/>
                <a:gd name="connsiteX1" fmla="*/ 323903 w 2357358"/>
                <a:gd name="connsiteY1" fmla="*/ 522513 h 1513114"/>
                <a:gd name="connsiteX2" fmla="*/ 661360 w 2357358"/>
                <a:gd name="connsiteY2" fmla="*/ 185057 h 1513114"/>
                <a:gd name="connsiteX3" fmla="*/ 628702 w 2357358"/>
                <a:gd name="connsiteY3" fmla="*/ 1110343 h 1513114"/>
                <a:gd name="connsiteX4" fmla="*/ 1096787 w 2357358"/>
                <a:gd name="connsiteY4" fmla="*/ 1306286 h 1513114"/>
                <a:gd name="connsiteX5" fmla="*/ 966158 w 2357358"/>
                <a:gd name="connsiteY5" fmla="*/ 903515 h 1513114"/>
                <a:gd name="connsiteX6" fmla="*/ 1020588 w 2357358"/>
                <a:gd name="connsiteY6" fmla="*/ 0 h 1513114"/>
                <a:gd name="connsiteX7" fmla="*/ 1172988 w 2357358"/>
                <a:gd name="connsiteY7" fmla="*/ 10887 h 1513114"/>
                <a:gd name="connsiteX8" fmla="*/ 1064132 w 2357358"/>
                <a:gd name="connsiteY8" fmla="*/ 957944 h 1513114"/>
                <a:gd name="connsiteX9" fmla="*/ 2348645 w 2357358"/>
                <a:gd name="connsiteY9" fmla="*/ 1458685 h 1513114"/>
                <a:gd name="connsiteX10" fmla="*/ 378331 w 2357358"/>
                <a:gd name="connsiteY10" fmla="*/ 1513114 h 1513114"/>
                <a:gd name="connsiteX11" fmla="*/ 51760 w 2357358"/>
                <a:gd name="connsiteY11" fmla="*/ 1045027 h 1513114"/>
                <a:gd name="connsiteX12" fmla="*/ 19102 w 2357358"/>
                <a:gd name="connsiteY12" fmla="*/ 740228 h 1513114"/>
                <a:gd name="connsiteX0" fmla="*/ 19102 w 2358999"/>
                <a:gd name="connsiteY0" fmla="*/ 740228 h 1513114"/>
                <a:gd name="connsiteX1" fmla="*/ 323903 w 2358999"/>
                <a:gd name="connsiteY1" fmla="*/ 522513 h 1513114"/>
                <a:gd name="connsiteX2" fmla="*/ 661360 w 2358999"/>
                <a:gd name="connsiteY2" fmla="*/ 185057 h 1513114"/>
                <a:gd name="connsiteX3" fmla="*/ 628702 w 2358999"/>
                <a:gd name="connsiteY3" fmla="*/ 1110343 h 1513114"/>
                <a:gd name="connsiteX4" fmla="*/ 1096787 w 2358999"/>
                <a:gd name="connsiteY4" fmla="*/ 1306286 h 1513114"/>
                <a:gd name="connsiteX5" fmla="*/ 966158 w 2358999"/>
                <a:gd name="connsiteY5" fmla="*/ 903515 h 1513114"/>
                <a:gd name="connsiteX6" fmla="*/ 1020588 w 2358999"/>
                <a:gd name="connsiteY6" fmla="*/ 0 h 1513114"/>
                <a:gd name="connsiteX7" fmla="*/ 1172988 w 2358999"/>
                <a:gd name="connsiteY7" fmla="*/ 10887 h 1513114"/>
                <a:gd name="connsiteX8" fmla="*/ 1064132 w 2358999"/>
                <a:gd name="connsiteY8" fmla="*/ 957944 h 1513114"/>
                <a:gd name="connsiteX9" fmla="*/ 2348645 w 2358999"/>
                <a:gd name="connsiteY9" fmla="*/ 1458685 h 1513114"/>
                <a:gd name="connsiteX10" fmla="*/ 378331 w 2358999"/>
                <a:gd name="connsiteY10" fmla="*/ 1513114 h 1513114"/>
                <a:gd name="connsiteX11" fmla="*/ 51760 w 2358999"/>
                <a:gd name="connsiteY11" fmla="*/ 1045027 h 1513114"/>
                <a:gd name="connsiteX12" fmla="*/ 19102 w 2358999"/>
                <a:gd name="connsiteY12" fmla="*/ 740228 h 1513114"/>
                <a:gd name="connsiteX0" fmla="*/ 19102 w 2358999"/>
                <a:gd name="connsiteY0" fmla="*/ 740228 h 1513114"/>
                <a:gd name="connsiteX1" fmla="*/ 323903 w 2358999"/>
                <a:gd name="connsiteY1" fmla="*/ 522513 h 1513114"/>
                <a:gd name="connsiteX2" fmla="*/ 661360 w 2358999"/>
                <a:gd name="connsiteY2" fmla="*/ 185057 h 1513114"/>
                <a:gd name="connsiteX3" fmla="*/ 628702 w 2358999"/>
                <a:gd name="connsiteY3" fmla="*/ 1110343 h 1513114"/>
                <a:gd name="connsiteX4" fmla="*/ 1096787 w 2358999"/>
                <a:gd name="connsiteY4" fmla="*/ 1306286 h 1513114"/>
                <a:gd name="connsiteX5" fmla="*/ 955272 w 2358999"/>
                <a:gd name="connsiteY5" fmla="*/ 968829 h 1513114"/>
                <a:gd name="connsiteX6" fmla="*/ 1020588 w 2358999"/>
                <a:gd name="connsiteY6" fmla="*/ 0 h 1513114"/>
                <a:gd name="connsiteX7" fmla="*/ 1172988 w 2358999"/>
                <a:gd name="connsiteY7" fmla="*/ 10887 h 1513114"/>
                <a:gd name="connsiteX8" fmla="*/ 1064132 w 2358999"/>
                <a:gd name="connsiteY8" fmla="*/ 957944 h 1513114"/>
                <a:gd name="connsiteX9" fmla="*/ 2348645 w 2358999"/>
                <a:gd name="connsiteY9" fmla="*/ 1458685 h 1513114"/>
                <a:gd name="connsiteX10" fmla="*/ 378331 w 2358999"/>
                <a:gd name="connsiteY10" fmla="*/ 1513114 h 1513114"/>
                <a:gd name="connsiteX11" fmla="*/ 51760 w 2358999"/>
                <a:gd name="connsiteY11" fmla="*/ 1045027 h 1513114"/>
                <a:gd name="connsiteX12" fmla="*/ 19102 w 2358999"/>
                <a:gd name="connsiteY12" fmla="*/ 740228 h 1513114"/>
                <a:gd name="connsiteX0" fmla="*/ 19102 w 2358999"/>
                <a:gd name="connsiteY0" fmla="*/ 740228 h 1513114"/>
                <a:gd name="connsiteX1" fmla="*/ 323903 w 2358999"/>
                <a:gd name="connsiteY1" fmla="*/ 522513 h 1513114"/>
                <a:gd name="connsiteX2" fmla="*/ 661360 w 2358999"/>
                <a:gd name="connsiteY2" fmla="*/ 185057 h 1513114"/>
                <a:gd name="connsiteX3" fmla="*/ 628702 w 2358999"/>
                <a:gd name="connsiteY3" fmla="*/ 1110343 h 1513114"/>
                <a:gd name="connsiteX4" fmla="*/ 1096787 w 2358999"/>
                <a:gd name="connsiteY4" fmla="*/ 1306286 h 1513114"/>
                <a:gd name="connsiteX5" fmla="*/ 955272 w 2358999"/>
                <a:gd name="connsiteY5" fmla="*/ 968829 h 1513114"/>
                <a:gd name="connsiteX6" fmla="*/ 1020588 w 2358999"/>
                <a:gd name="connsiteY6" fmla="*/ 0 h 1513114"/>
                <a:gd name="connsiteX7" fmla="*/ 1172988 w 2358999"/>
                <a:gd name="connsiteY7" fmla="*/ 10887 h 1513114"/>
                <a:gd name="connsiteX8" fmla="*/ 1064132 w 2358999"/>
                <a:gd name="connsiteY8" fmla="*/ 957944 h 1513114"/>
                <a:gd name="connsiteX9" fmla="*/ 2348645 w 2358999"/>
                <a:gd name="connsiteY9" fmla="*/ 1458685 h 1513114"/>
                <a:gd name="connsiteX10" fmla="*/ 378331 w 2358999"/>
                <a:gd name="connsiteY10" fmla="*/ 1513114 h 1513114"/>
                <a:gd name="connsiteX11" fmla="*/ 51760 w 2358999"/>
                <a:gd name="connsiteY11" fmla="*/ 1045027 h 1513114"/>
                <a:gd name="connsiteX12" fmla="*/ 19102 w 2358999"/>
                <a:gd name="connsiteY12" fmla="*/ 740228 h 1513114"/>
                <a:gd name="connsiteX0" fmla="*/ 19102 w 2359086"/>
                <a:gd name="connsiteY0" fmla="*/ 740228 h 1513114"/>
                <a:gd name="connsiteX1" fmla="*/ 323903 w 2359086"/>
                <a:gd name="connsiteY1" fmla="*/ 522513 h 1513114"/>
                <a:gd name="connsiteX2" fmla="*/ 661360 w 2359086"/>
                <a:gd name="connsiteY2" fmla="*/ 185057 h 1513114"/>
                <a:gd name="connsiteX3" fmla="*/ 628702 w 2359086"/>
                <a:gd name="connsiteY3" fmla="*/ 1110343 h 1513114"/>
                <a:gd name="connsiteX4" fmla="*/ 1096787 w 2359086"/>
                <a:gd name="connsiteY4" fmla="*/ 1306286 h 1513114"/>
                <a:gd name="connsiteX5" fmla="*/ 955272 w 2359086"/>
                <a:gd name="connsiteY5" fmla="*/ 968829 h 1513114"/>
                <a:gd name="connsiteX6" fmla="*/ 1020588 w 2359086"/>
                <a:gd name="connsiteY6" fmla="*/ 0 h 1513114"/>
                <a:gd name="connsiteX7" fmla="*/ 1172988 w 2359086"/>
                <a:gd name="connsiteY7" fmla="*/ 10887 h 1513114"/>
                <a:gd name="connsiteX8" fmla="*/ 1075018 w 2359086"/>
                <a:gd name="connsiteY8" fmla="*/ 1208315 h 1513114"/>
                <a:gd name="connsiteX9" fmla="*/ 2348645 w 2359086"/>
                <a:gd name="connsiteY9" fmla="*/ 1458685 h 1513114"/>
                <a:gd name="connsiteX10" fmla="*/ 378331 w 2359086"/>
                <a:gd name="connsiteY10" fmla="*/ 1513114 h 1513114"/>
                <a:gd name="connsiteX11" fmla="*/ 51760 w 2359086"/>
                <a:gd name="connsiteY11" fmla="*/ 1045027 h 1513114"/>
                <a:gd name="connsiteX12" fmla="*/ 19102 w 2359086"/>
                <a:gd name="connsiteY12" fmla="*/ 740228 h 1513114"/>
                <a:gd name="connsiteX0" fmla="*/ 19102 w 2359448"/>
                <a:gd name="connsiteY0" fmla="*/ 740228 h 1513114"/>
                <a:gd name="connsiteX1" fmla="*/ 323903 w 2359448"/>
                <a:gd name="connsiteY1" fmla="*/ 522513 h 1513114"/>
                <a:gd name="connsiteX2" fmla="*/ 661360 w 2359448"/>
                <a:gd name="connsiteY2" fmla="*/ 185057 h 1513114"/>
                <a:gd name="connsiteX3" fmla="*/ 628702 w 2359448"/>
                <a:gd name="connsiteY3" fmla="*/ 1110343 h 1513114"/>
                <a:gd name="connsiteX4" fmla="*/ 1096787 w 2359448"/>
                <a:gd name="connsiteY4" fmla="*/ 1306286 h 1513114"/>
                <a:gd name="connsiteX5" fmla="*/ 955272 w 2359448"/>
                <a:gd name="connsiteY5" fmla="*/ 968829 h 1513114"/>
                <a:gd name="connsiteX6" fmla="*/ 1020588 w 2359448"/>
                <a:gd name="connsiteY6" fmla="*/ 0 h 1513114"/>
                <a:gd name="connsiteX7" fmla="*/ 1172988 w 2359448"/>
                <a:gd name="connsiteY7" fmla="*/ 10887 h 1513114"/>
                <a:gd name="connsiteX8" fmla="*/ 1118560 w 2359448"/>
                <a:gd name="connsiteY8" fmla="*/ 1219201 h 1513114"/>
                <a:gd name="connsiteX9" fmla="*/ 2348645 w 2359448"/>
                <a:gd name="connsiteY9" fmla="*/ 1458685 h 1513114"/>
                <a:gd name="connsiteX10" fmla="*/ 378331 w 2359448"/>
                <a:gd name="connsiteY10" fmla="*/ 1513114 h 1513114"/>
                <a:gd name="connsiteX11" fmla="*/ 51760 w 2359448"/>
                <a:gd name="connsiteY11" fmla="*/ 1045027 h 1513114"/>
                <a:gd name="connsiteX12" fmla="*/ 19102 w 2359448"/>
                <a:gd name="connsiteY12" fmla="*/ 740228 h 1513114"/>
                <a:gd name="connsiteX0" fmla="*/ 19102 w 2357873"/>
                <a:gd name="connsiteY0" fmla="*/ 740228 h 1513114"/>
                <a:gd name="connsiteX1" fmla="*/ 323903 w 2357873"/>
                <a:gd name="connsiteY1" fmla="*/ 522513 h 1513114"/>
                <a:gd name="connsiteX2" fmla="*/ 661360 w 2357873"/>
                <a:gd name="connsiteY2" fmla="*/ 185057 h 1513114"/>
                <a:gd name="connsiteX3" fmla="*/ 628702 w 2357873"/>
                <a:gd name="connsiteY3" fmla="*/ 1110343 h 1513114"/>
                <a:gd name="connsiteX4" fmla="*/ 1096787 w 2357873"/>
                <a:gd name="connsiteY4" fmla="*/ 1306286 h 1513114"/>
                <a:gd name="connsiteX5" fmla="*/ 955272 w 2357873"/>
                <a:gd name="connsiteY5" fmla="*/ 968829 h 1513114"/>
                <a:gd name="connsiteX6" fmla="*/ 1020588 w 2357873"/>
                <a:gd name="connsiteY6" fmla="*/ 0 h 1513114"/>
                <a:gd name="connsiteX7" fmla="*/ 1172988 w 2357873"/>
                <a:gd name="connsiteY7" fmla="*/ 10887 h 1513114"/>
                <a:gd name="connsiteX8" fmla="*/ 1118560 w 2357873"/>
                <a:gd name="connsiteY8" fmla="*/ 1219201 h 1513114"/>
                <a:gd name="connsiteX9" fmla="*/ 2348645 w 2357873"/>
                <a:gd name="connsiteY9" fmla="*/ 1458685 h 1513114"/>
                <a:gd name="connsiteX10" fmla="*/ 378331 w 2357873"/>
                <a:gd name="connsiteY10" fmla="*/ 1513114 h 1513114"/>
                <a:gd name="connsiteX11" fmla="*/ 51760 w 2357873"/>
                <a:gd name="connsiteY11" fmla="*/ 1045027 h 1513114"/>
                <a:gd name="connsiteX12" fmla="*/ 19102 w 2357873"/>
                <a:gd name="connsiteY12" fmla="*/ 740228 h 1513114"/>
                <a:gd name="connsiteX0" fmla="*/ 19102 w 2357873"/>
                <a:gd name="connsiteY0" fmla="*/ 740228 h 1513114"/>
                <a:gd name="connsiteX1" fmla="*/ 323903 w 2357873"/>
                <a:gd name="connsiteY1" fmla="*/ 522513 h 1513114"/>
                <a:gd name="connsiteX2" fmla="*/ 661360 w 2357873"/>
                <a:gd name="connsiteY2" fmla="*/ 185057 h 1513114"/>
                <a:gd name="connsiteX3" fmla="*/ 628702 w 2357873"/>
                <a:gd name="connsiteY3" fmla="*/ 1110343 h 1513114"/>
                <a:gd name="connsiteX4" fmla="*/ 1096787 w 2357873"/>
                <a:gd name="connsiteY4" fmla="*/ 1306286 h 1513114"/>
                <a:gd name="connsiteX5" fmla="*/ 955272 w 2357873"/>
                <a:gd name="connsiteY5" fmla="*/ 968829 h 1513114"/>
                <a:gd name="connsiteX6" fmla="*/ 1020588 w 2357873"/>
                <a:gd name="connsiteY6" fmla="*/ 0 h 1513114"/>
                <a:gd name="connsiteX7" fmla="*/ 1172988 w 2357873"/>
                <a:gd name="connsiteY7" fmla="*/ 10887 h 1513114"/>
                <a:gd name="connsiteX8" fmla="*/ 1118560 w 2357873"/>
                <a:gd name="connsiteY8" fmla="*/ 1219201 h 1513114"/>
                <a:gd name="connsiteX9" fmla="*/ 2348645 w 2357873"/>
                <a:gd name="connsiteY9" fmla="*/ 1458685 h 1513114"/>
                <a:gd name="connsiteX10" fmla="*/ 378331 w 2357873"/>
                <a:gd name="connsiteY10" fmla="*/ 1513114 h 1513114"/>
                <a:gd name="connsiteX11" fmla="*/ 51760 w 2357873"/>
                <a:gd name="connsiteY11" fmla="*/ 1045027 h 1513114"/>
                <a:gd name="connsiteX12" fmla="*/ 19102 w 2357873"/>
                <a:gd name="connsiteY12" fmla="*/ 740228 h 1513114"/>
                <a:gd name="connsiteX0" fmla="*/ 19102 w 2357873"/>
                <a:gd name="connsiteY0" fmla="*/ 740228 h 1513114"/>
                <a:gd name="connsiteX1" fmla="*/ 323903 w 2357873"/>
                <a:gd name="connsiteY1" fmla="*/ 522513 h 1513114"/>
                <a:gd name="connsiteX2" fmla="*/ 661360 w 2357873"/>
                <a:gd name="connsiteY2" fmla="*/ 185057 h 1513114"/>
                <a:gd name="connsiteX3" fmla="*/ 628702 w 2357873"/>
                <a:gd name="connsiteY3" fmla="*/ 1110343 h 1513114"/>
                <a:gd name="connsiteX4" fmla="*/ 1096787 w 2357873"/>
                <a:gd name="connsiteY4" fmla="*/ 1306286 h 1513114"/>
                <a:gd name="connsiteX5" fmla="*/ 955272 w 2357873"/>
                <a:gd name="connsiteY5" fmla="*/ 968829 h 1513114"/>
                <a:gd name="connsiteX6" fmla="*/ 1020588 w 2357873"/>
                <a:gd name="connsiteY6" fmla="*/ 0 h 1513114"/>
                <a:gd name="connsiteX7" fmla="*/ 1172988 w 2357873"/>
                <a:gd name="connsiteY7" fmla="*/ 10887 h 1513114"/>
                <a:gd name="connsiteX8" fmla="*/ 1118560 w 2357873"/>
                <a:gd name="connsiteY8" fmla="*/ 1110344 h 1513114"/>
                <a:gd name="connsiteX9" fmla="*/ 2348645 w 2357873"/>
                <a:gd name="connsiteY9" fmla="*/ 1458685 h 1513114"/>
                <a:gd name="connsiteX10" fmla="*/ 378331 w 2357873"/>
                <a:gd name="connsiteY10" fmla="*/ 1513114 h 1513114"/>
                <a:gd name="connsiteX11" fmla="*/ 51760 w 2357873"/>
                <a:gd name="connsiteY11" fmla="*/ 1045027 h 1513114"/>
                <a:gd name="connsiteX12" fmla="*/ 19102 w 2357873"/>
                <a:gd name="connsiteY12" fmla="*/ 740228 h 1513114"/>
                <a:gd name="connsiteX0" fmla="*/ 19102 w 2359007"/>
                <a:gd name="connsiteY0" fmla="*/ 740228 h 1513114"/>
                <a:gd name="connsiteX1" fmla="*/ 323903 w 2359007"/>
                <a:gd name="connsiteY1" fmla="*/ 522513 h 1513114"/>
                <a:gd name="connsiteX2" fmla="*/ 661360 w 2359007"/>
                <a:gd name="connsiteY2" fmla="*/ 185057 h 1513114"/>
                <a:gd name="connsiteX3" fmla="*/ 628702 w 2359007"/>
                <a:gd name="connsiteY3" fmla="*/ 1110343 h 1513114"/>
                <a:gd name="connsiteX4" fmla="*/ 1096787 w 2359007"/>
                <a:gd name="connsiteY4" fmla="*/ 1306286 h 1513114"/>
                <a:gd name="connsiteX5" fmla="*/ 955272 w 2359007"/>
                <a:gd name="connsiteY5" fmla="*/ 968829 h 1513114"/>
                <a:gd name="connsiteX6" fmla="*/ 1020588 w 2359007"/>
                <a:gd name="connsiteY6" fmla="*/ 0 h 1513114"/>
                <a:gd name="connsiteX7" fmla="*/ 1172988 w 2359007"/>
                <a:gd name="connsiteY7" fmla="*/ 10887 h 1513114"/>
                <a:gd name="connsiteX8" fmla="*/ 1118560 w 2359007"/>
                <a:gd name="connsiteY8" fmla="*/ 1110344 h 1513114"/>
                <a:gd name="connsiteX9" fmla="*/ 2348645 w 2359007"/>
                <a:gd name="connsiteY9" fmla="*/ 1458685 h 1513114"/>
                <a:gd name="connsiteX10" fmla="*/ 378331 w 2359007"/>
                <a:gd name="connsiteY10" fmla="*/ 1513114 h 1513114"/>
                <a:gd name="connsiteX11" fmla="*/ 51760 w 2359007"/>
                <a:gd name="connsiteY11" fmla="*/ 1045027 h 1513114"/>
                <a:gd name="connsiteX12" fmla="*/ 19102 w 2359007"/>
                <a:gd name="connsiteY12" fmla="*/ 740228 h 1513114"/>
                <a:gd name="connsiteX0" fmla="*/ 19102 w 2359007"/>
                <a:gd name="connsiteY0" fmla="*/ 740228 h 1513114"/>
                <a:gd name="connsiteX1" fmla="*/ 323903 w 2359007"/>
                <a:gd name="connsiteY1" fmla="*/ 522513 h 1513114"/>
                <a:gd name="connsiteX2" fmla="*/ 661360 w 2359007"/>
                <a:gd name="connsiteY2" fmla="*/ 185057 h 1513114"/>
                <a:gd name="connsiteX3" fmla="*/ 628702 w 2359007"/>
                <a:gd name="connsiteY3" fmla="*/ 1110343 h 1513114"/>
                <a:gd name="connsiteX4" fmla="*/ 1096787 w 2359007"/>
                <a:gd name="connsiteY4" fmla="*/ 1306286 h 1513114"/>
                <a:gd name="connsiteX5" fmla="*/ 955272 w 2359007"/>
                <a:gd name="connsiteY5" fmla="*/ 968829 h 1513114"/>
                <a:gd name="connsiteX6" fmla="*/ 1020588 w 2359007"/>
                <a:gd name="connsiteY6" fmla="*/ 0 h 1513114"/>
                <a:gd name="connsiteX7" fmla="*/ 1172988 w 2359007"/>
                <a:gd name="connsiteY7" fmla="*/ 10887 h 1513114"/>
                <a:gd name="connsiteX8" fmla="*/ 1118560 w 2359007"/>
                <a:gd name="connsiteY8" fmla="*/ 1208315 h 1513114"/>
                <a:gd name="connsiteX9" fmla="*/ 2348645 w 2359007"/>
                <a:gd name="connsiteY9" fmla="*/ 1458685 h 1513114"/>
                <a:gd name="connsiteX10" fmla="*/ 378331 w 2359007"/>
                <a:gd name="connsiteY10" fmla="*/ 1513114 h 1513114"/>
                <a:gd name="connsiteX11" fmla="*/ 51760 w 2359007"/>
                <a:gd name="connsiteY11" fmla="*/ 1045027 h 1513114"/>
                <a:gd name="connsiteX12" fmla="*/ 19102 w 2359007"/>
                <a:gd name="connsiteY12" fmla="*/ 740228 h 1513114"/>
                <a:gd name="connsiteX0" fmla="*/ 19102 w 2359007"/>
                <a:gd name="connsiteY0" fmla="*/ 740228 h 1513114"/>
                <a:gd name="connsiteX1" fmla="*/ 323903 w 2359007"/>
                <a:gd name="connsiteY1" fmla="*/ 522513 h 1513114"/>
                <a:gd name="connsiteX2" fmla="*/ 661360 w 2359007"/>
                <a:gd name="connsiteY2" fmla="*/ 185057 h 1513114"/>
                <a:gd name="connsiteX3" fmla="*/ 628702 w 2359007"/>
                <a:gd name="connsiteY3" fmla="*/ 1110343 h 1513114"/>
                <a:gd name="connsiteX4" fmla="*/ 1096787 w 2359007"/>
                <a:gd name="connsiteY4" fmla="*/ 1306286 h 1513114"/>
                <a:gd name="connsiteX5" fmla="*/ 955272 w 2359007"/>
                <a:gd name="connsiteY5" fmla="*/ 968829 h 1513114"/>
                <a:gd name="connsiteX6" fmla="*/ 1020588 w 2359007"/>
                <a:gd name="connsiteY6" fmla="*/ 0 h 1513114"/>
                <a:gd name="connsiteX7" fmla="*/ 1172988 w 2359007"/>
                <a:gd name="connsiteY7" fmla="*/ 10887 h 1513114"/>
                <a:gd name="connsiteX8" fmla="*/ 1118560 w 2359007"/>
                <a:gd name="connsiteY8" fmla="*/ 1208315 h 1513114"/>
                <a:gd name="connsiteX9" fmla="*/ 2348645 w 2359007"/>
                <a:gd name="connsiteY9" fmla="*/ 1458685 h 1513114"/>
                <a:gd name="connsiteX10" fmla="*/ 378331 w 2359007"/>
                <a:gd name="connsiteY10" fmla="*/ 1513114 h 1513114"/>
                <a:gd name="connsiteX11" fmla="*/ 51760 w 2359007"/>
                <a:gd name="connsiteY11" fmla="*/ 1045027 h 1513114"/>
                <a:gd name="connsiteX12" fmla="*/ 19102 w 2359007"/>
                <a:gd name="connsiteY12" fmla="*/ 740228 h 1513114"/>
                <a:gd name="connsiteX0" fmla="*/ 19102 w 2359007"/>
                <a:gd name="connsiteY0" fmla="*/ 740228 h 1513114"/>
                <a:gd name="connsiteX1" fmla="*/ 323903 w 2359007"/>
                <a:gd name="connsiteY1" fmla="*/ 522513 h 1513114"/>
                <a:gd name="connsiteX2" fmla="*/ 661360 w 2359007"/>
                <a:gd name="connsiteY2" fmla="*/ 185057 h 1513114"/>
                <a:gd name="connsiteX3" fmla="*/ 628702 w 2359007"/>
                <a:gd name="connsiteY3" fmla="*/ 1110343 h 1513114"/>
                <a:gd name="connsiteX4" fmla="*/ 1096787 w 2359007"/>
                <a:gd name="connsiteY4" fmla="*/ 1306286 h 1513114"/>
                <a:gd name="connsiteX5" fmla="*/ 955272 w 2359007"/>
                <a:gd name="connsiteY5" fmla="*/ 968829 h 1513114"/>
                <a:gd name="connsiteX6" fmla="*/ 1020588 w 2359007"/>
                <a:gd name="connsiteY6" fmla="*/ 0 h 1513114"/>
                <a:gd name="connsiteX7" fmla="*/ 1172988 w 2359007"/>
                <a:gd name="connsiteY7" fmla="*/ 10887 h 1513114"/>
                <a:gd name="connsiteX8" fmla="*/ 1118560 w 2359007"/>
                <a:gd name="connsiteY8" fmla="*/ 1208315 h 1513114"/>
                <a:gd name="connsiteX9" fmla="*/ 2348645 w 2359007"/>
                <a:gd name="connsiteY9" fmla="*/ 1458685 h 1513114"/>
                <a:gd name="connsiteX10" fmla="*/ 378331 w 2359007"/>
                <a:gd name="connsiteY10" fmla="*/ 1513114 h 1513114"/>
                <a:gd name="connsiteX11" fmla="*/ 51760 w 2359007"/>
                <a:gd name="connsiteY11" fmla="*/ 1045027 h 1513114"/>
                <a:gd name="connsiteX12" fmla="*/ 19102 w 2359007"/>
                <a:gd name="connsiteY12" fmla="*/ 740228 h 1513114"/>
                <a:gd name="connsiteX0" fmla="*/ 19102 w 2358837"/>
                <a:gd name="connsiteY0" fmla="*/ 740228 h 1513114"/>
                <a:gd name="connsiteX1" fmla="*/ 323903 w 2358837"/>
                <a:gd name="connsiteY1" fmla="*/ 522513 h 1513114"/>
                <a:gd name="connsiteX2" fmla="*/ 661360 w 2358837"/>
                <a:gd name="connsiteY2" fmla="*/ 185057 h 1513114"/>
                <a:gd name="connsiteX3" fmla="*/ 628702 w 2358837"/>
                <a:gd name="connsiteY3" fmla="*/ 1110343 h 1513114"/>
                <a:gd name="connsiteX4" fmla="*/ 1096787 w 2358837"/>
                <a:gd name="connsiteY4" fmla="*/ 1306286 h 1513114"/>
                <a:gd name="connsiteX5" fmla="*/ 955272 w 2358837"/>
                <a:gd name="connsiteY5" fmla="*/ 968829 h 1513114"/>
                <a:gd name="connsiteX6" fmla="*/ 1020588 w 2358837"/>
                <a:gd name="connsiteY6" fmla="*/ 0 h 1513114"/>
                <a:gd name="connsiteX7" fmla="*/ 1172988 w 2358837"/>
                <a:gd name="connsiteY7" fmla="*/ 10887 h 1513114"/>
                <a:gd name="connsiteX8" fmla="*/ 1096789 w 2358837"/>
                <a:gd name="connsiteY8" fmla="*/ 1099457 h 1513114"/>
                <a:gd name="connsiteX9" fmla="*/ 2348645 w 2358837"/>
                <a:gd name="connsiteY9" fmla="*/ 1458685 h 1513114"/>
                <a:gd name="connsiteX10" fmla="*/ 378331 w 2358837"/>
                <a:gd name="connsiteY10" fmla="*/ 1513114 h 1513114"/>
                <a:gd name="connsiteX11" fmla="*/ 51760 w 2358837"/>
                <a:gd name="connsiteY11" fmla="*/ 1045027 h 1513114"/>
                <a:gd name="connsiteX12" fmla="*/ 19102 w 2358837"/>
                <a:gd name="connsiteY12" fmla="*/ 740228 h 1513114"/>
                <a:gd name="connsiteX0" fmla="*/ 19102 w 2358837"/>
                <a:gd name="connsiteY0" fmla="*/ 740228 h 1513114"/>
                <a:gd name="connsiteX1" fmla="*/ 323903 w 2358837"/>
                <a:gd name="connsiteY1" fmla="*/ 522513 h 1513114"/>
                <a:gd name="connsiteX2" fmla="*/ 661360 w 2358837"/>
                <a:gd name="connsiteY2" fmla="*/ 185057 h 1513114"/>
                <a:gd name="connsiteX3" fmla="*/ 628702 w 2358837"/>
                <a:gd name="connsiteY3" fmla="*/ 1110343 h 1513114"/>
                <a:gd name="connsiteX4" fmla="*/ 1096787 w 2358837"/>
                <a:gd name="connsiteY4" fmla="*/ 1306286 h 1513114"/>
                <a:gd name="connsiteX5" fmla="*/ 955272 w 2358837"/>
                <a:gd name="connsiteY5" fmla="*/ 968829 h 1513114"/>
                <a:gd name="connsiteX6" fmla="*/ 1020588 w 2358837"/>
                <a:gd name="connsiteY6" fmla="*/ 0 h 1513114"/>
                <a:gd name="connsiteX7" fmla="*/ 1172988 w 2358837"/>
                <a:gd name="connsiteY7" fmla="*/ 10887 h 1513114"/>
                <a:gd name="connsiteX8" fmla="*/ 1096789 w 2358837"/>
                <a:gd name="connsiteY8" fmla="*/ 1099457 h 1513114"/>
                <a:gd name="connsiteX9" fmla="*/ 2348645 w 2358837"/>
                <a:gd name="connsiteY9" fmla="*/ 1458685 h 1513114"/>
                <a:gd name="connsiteX10" fmla="*/ 378331 w 2358837"/>
                <a:gd name="connsiteY10" fmla="*/ 1513114 h 1513114"/>
                <a:gd name="connsiteX11" fmla="*/ 51760 w 2358837"/>
                <a:gd name="connsiteY11" fmla="*/ 1045027 h 1513114"/>
                <a:gd name="connsiteX12" fmla="*/ 19102 w 2358837"/>
                <a:gd name="connsiteY12" fmla="*/ 740228 h 1513114"/>
                <a:gd name="connsiteX0" fmla="*/ 19102 w 2358921"/>
                <a:gd name="connsiteY0" fmla="*/ 740228 h 1513114"/>
                <a:gd name="connsiteX1" fmla="*/ 323903 w 2358921"/>
                <a:gd name="connsiteY1" fmla="*/ 522513 h 1513114"/>
                <a:gd name="connsiteX2" fmla="*/ 661360 w 2358921"/>
                <a:gd name="connsiteY2" fmla="*/ 185057 h 1513114"/>
                <a:gd name="connsiteX3" fmla="*/ 628702 w 2358921"/>
                <a:gd name="connsiteY3" fmla="*/ 1110343 h 1513114"/>
                <a:gd name="connsiteX4" fmla="*/ 1096787 w 2358921"/>
                <a:gd name="connsiteY4" fmla="*/ 1306286 h 1513114"/>
                <a:gd name="connsiteX5" fmla="*/ 955272 w 2358921"/>
                <a:gd name="connsiteY5" fmla="*/ 968829 h 1513114"/>
                <a:gd name="connsiteX6" fmla="*/ 1020588 w 2358921"/>
                <a:gd name="connsiteY6" fmla="*/ 0 h 1513114"/>
                <a:gd name="connsiteX7" fmla="*/ 1172988 w 2358921"/>
                <a:gd name="connsiteY7" fmla="*/ 10887 h 1513114"/>
                <a:gd name="connsiteX8" fmla="*/ 1107675 w 2358921"/>
                <a:gd name="connsiteY8" fmla="*/ 1208314 h 1513114"/>
                <a:gd name="connsiteX9" fmla="*/ 2348645 w 2358921"/>
                <a:gd name="connsiteY9" fmla="*/ 1458685 h 1513114"/>
                <a:gd name="connsiteX10" fmla="*/ 378331 w 2358921"/>
                <a:gd name="connsiteY10" fmla="*/ 1513114 h 1513114"/>
                <a:gd name="connsiteX11" fmla="*/ 51760 w 2358921"/>
                <a:gd name="connsiteY11" fmla="*/ 1045027 h 1513114"/>
                <a:gd name="connsiteX12" fmla="*/ 19102 w 2358921"/>
                <a:gd name="connsiteY12" fmla="*/ 740228 h 1513114"/>
                <a:gd name="connsiteX0" fmla="*/ 19102 w 2429628"/>
                <a:gd name="connsiteY0" fmla="*/ 740228 h 1513114"/>
                <a:gd name="connsiteX1" fmla="*/ 323903 w 2429628"/>
                <a:gd name="connsiteY1" fmla="*/ 522513 h 1513114"/>
                <a:gd name="connsiteX2" fmla="*/ 661360 w 2429628"/>
                <a:gd name="connsiteY2" fmla="*/ 185057 h 1513114"/>
                <a:gd name="connsiteX3" fmla="*/ 628702 w 2429628"/>
                <a:gd name="connsiteY3" fmla="*/ 1110343 h 1513114"/>
                <a:gd name="connsiteX4" fmla="*/ 1096787 w 2429628"/>
                <a:gd name="connsiteY4" fmla="*/ 1306286 h 1513114"/>
                <a:gd name="connsiteX5" fmla="*/ 955272 w 2429628"/>
                <a:gd name="connsiteY5" fmla="*/ 968829 h 1513114"/>
                <a:gd name="connsiteX6" fmla="*/ 1020588 w 2429628"/>
                <a:gd name="connsiteY6" fmla="*/ 0 h 1513114"/>
                <a:gd name="connsiteX7" fmla="*/ 1172988 w 2429628"/>
                <a:gd name="connsiteY7" fmla="*/ 10887 h 1513114"/>
                <a:gd name="connsiteX8" fmla="*/ 1107675 w 2429628"/>
                <a:gd name="connsiteY8" fmla="*/ 1208314 h 1513114"/>
                <a:gd name="connsiteX9" fmla="*/ 1967812 w 2429628"/>
                <a:gd name="connsiteY9" fmla="*/ 1441384 h 1513114"/>
                <a:gd name="connsiteX10" fmla="*/ 2348645 w 2429628"/>
                <a:gd name="connsiteY10" fmla="*/ 1458685 h 1513114"/>
                <a:gd name="connsiteX11" fmla="*/ 378331 w 2429628"/>
                <a:gd name="connsiteY11" fmla="*/ 1513114 h 1513114"/>
                <a:gd name="connsiteX12" fmla="*/ 51760 w 2429628"/>
                <a:gd name="connsiteY12" fmla="*/ 1045027 h 1513114"/>
                <a:gd name="connsiteX13" fmla="*/ 19102 w 2429628"/>
                <a:gd name="connsiteY13" fmla="*/ 740228 h 1513114"/>
                <a:gd name="connsiteX0" fmla="*/ 19102 w 2893671"/>
                <a:gd name="connsiteY0" fmla="*/ 740228 h 1513114"/>
                <a:gd name="connsiteX1" fmla="*/ 323903 w 2893671"/>
                <a:gd name="connsiteY1" fmla="*/ 522513 h 1513114"/>
                <a:gd name="connsiteX2" fmla="*/ 661360 w 2893671"/>
                <a:gd name="connsiteY2" fmla="*/ 185057 h 1513114"/>
                <a:gd name="connsiteX3" fmla="*/ 628702 w 2893671"/>
                <a:gd name="connsiteY3" fmla="*/ 1110343 h 1513114"/>
                <a:gd name="connsiteX4" fmla="*/ 1096787 w 2893671"/>
                <a:gd name="connsiteY4" fmla="*/ 1306286 h 1513114"/>
                <a:gd name="connsiteX5" fmla="*/ 955272 w 2893671"/>
                <a:gd name="connsiteY5" fmla="*/ 968829 h 1513114"/>
                <a:gd name="connsiteX6" fmla="*/ 1020588 w 2893671"/>
                <a:gd name="connsiteY6" fmla="*/ 0 h 1513114"/>
                <a:gd name="connsiteX7" fmla="*/ 1172988 w 2893671"/>
                <a:gd name="connsiteY7" fmla="*/ 10887 h 1513114"/>
                <a:gd name="connsiteX8" fmla="*/ 1107675 w 2893671"/>
                <a:gd name="connsiteY8" fmla="*/ 1208314 h 1513114"/>
                <a:gd name="connsiteX9" fmla="*/ 1967812 w 2893671"/>
                <a:gd name="connsiteY9" fmla="*/ 1441384 h 1513114"/>
                <a:gd name="connsiteX10" fmla="*/ 2348645 w 2893671"/>
                <a:gd name="connsiteY10" fmla="*/ 1458685 h 1513114"/>
                <a:gd name="connsiteX11" fmla="*/ 2889164 w 2893671"/>
                <a:gd name="connsiteY11" fmla="*/ 1490059 h 1513114"/>
                <a:gd name="connsiteX12" fmla="*/ 378331 w 2893671"/>
                <a:gd name="connsiteY12" fmla="*/ 1513114 h 1513114"/>
                <a:gd name="connsiteX13" fmla="*/ 51760 w 2893671"/>
                <a:gd name="connsiteY13" fmla="*/ 1045027 h 1513114"/>
                <a:gd name="connsiteX14" fmla="*/ 19102 w 2893671"/>
                <a:gd name="connsiteY14" fmla="*/ 740228 h 1513114"/>
                <a:gd name="connsiteX0" fmla="*/ 19102 w 2896994"/>
                <a:gd name="connsiteY0" fmla="*/ 740228 h 1513114"/>
                <a:gd name="connsiteX1" fmla="*/ 323903 w 2896994"/>
                <a:gd name="connsiteY1" fmla="*/ 522513 h 1513114"/>
                <a:gd name="connsiteX2" fmla="*/ 661360 w 2896994"/>
                <a:gd name="connsiteY2" fmla="*/ 185057 h 1513114"/>
                <a:gd name="connsiteX3" fmla="*/ 628702 w 2896994"/>
                <a:gd name="connsiteY3" fmla="*/ 1110343 h 1513114"/>
                <a:gd name="connsiteX4" fmla="*/ 1096787 w 2896994"/>
                <a:gd name="connsiteY4" fmla="*/ 1306286 h 1513114"/>
                <a:gd name="connsiteX5" fmla="*/ 955272 w 2896994"/>
                <a:gd name="connsiteY5" fmla="*/ 968829 h 1513114"/>
                <a:gd name="connsiteX6" fmla="*/ 1020588 w 2896994"/>
                <a:gd name="connsiteY6" fmla="*/ 0 h 1513114"/>
                <a:gd name="connsiteX7" fmla="*/ 1172988 w 2896994"/>
                <a:gd name="connsiteY7" fmla="*/ 10887 h 1513114"/>
                <a:gd name="connsiteX8" fmla="*/ 1107675 w 2896994"/>
                <a:gd name="connsiteY8" fmla="*/ 1208314 h 1513114"/>
                <a:gd name="connsiteX9" fmla="*/ 1967812 w 2896994"/>
                <a:gd name="connsiteY9" fmla="*/ 1441384 h 1513114"/>
                <a:gd name="connsiteX10" fmla="*/ 2651127 w 2896994"/>
                <a:gd name="connsiteY10" fmla="*/ 1406533 h 1513114"/>
                <a:gd name="connsiteX11" fmla="*/ 2889164 w 2896994"/>
                <a:gd name="connsiteY11" fmla="*/ 1490059 h 1513114"/>
                <a:gd name="connsiteX12" fmla="*/ 378331 w 2896994"/>
                <a:gd name="connsiteY12" fmla="*/ 1513114 h 1513114"/>
                <a:gd name="connsiteX13" fmla="*/ 51760 w 2896994"/>
                <a:gd name="connsiteY13" fmla="*/ 1045027 h 1513114"/>
                <a:gd name="connsiteX14" fmla="*/ 19102 w 2896994"/>
                <a:gd name="connsiteY14" fmla="*/ 740228 h 1513114"/>
                <a:gd name="connsiteX0" fmla="*/ 19102 w 2937822"/>
                <a:gd name="connsiteY0" fmla="*/ 740228 h 1513114"/>
                <a:gd name="connsiteX1" fmla="*/ 323903 w 2937822"/>
                <a:gd name="connsiteY1" fmla="*/ 522513 h 1513114"/>
                <a:gd name="connsiteX2" fmla="*/ 661360 w 2937822"/>
                <a:gd name="connsiteY2" fmla="*/ 185057 h 1513114"/>
                <a:gd name="connsiteX3" fmla="*/ 628702 w 2937822"/>
                <a:gd name="connsiteY3" fmla="*/ 1110343 h 1513114"/>
                <a:gd name="connsiteX4" fmla="*/ 1096787 w 2937822"/>
                <a:gd name="connsiteY4" fmla="*/ 1306286 h 1513114"/>
                <a:gd name="connsiteX5" fmla="*/ 955272 w 2937822"/>
                <a:gd name="connsiteY5" fmla="*/ 968829 h 1513114"/>
                <a:gd name="connsiteX6" fmla="*/ 1020588 w 2937822"/>
                <a:gd name="connsiteY6" fmla="*/ 0 h 1513114"/>
                <a:gd name="connsiteX7" fmla="*/ 1172988 w 2937822"/>
                <a:gd name="connsiteY7" fmla="*/ 10887 h 1513114"/>
                <a:gd name="connsiteX8" fmla="*/ 1107675 w 2937822"/>
                <a:gd name="connsiteY8" fmla="*/ 1208314 h 1513114"/>
                <a:gd name="connsiteX9" fmla="*/ 1967812 w 2937822"/>
                <a:gd name="connsiteY9" fmla="*/ 1441384 h 1513114"/>
                <a:gd name="connsiteX10" fmla="*/ 2889164 w 2937822"/>
                <a:gd name="connsiteY10" fmla="*/ 1490059 h 1513114"/>
                <a:gd name="connsiteX11" fmla="*/ 378331 w 2937822"/>
                <a:gd name="connsiteY11" fmla="*/ 1513114 h 1513114"/>
                <a:gd name="connsiteX12" fmla="*/ 51760 w 2937822"/>
                <a:gd name="connsiteY12" fmla="*/ 1045027 h 1513114"/>
                <a:gd name="connsiteX13" fmla="*/ 19102 w 2937822"/>
                <a:gd name="connsiteY13" fmla="*/ 740228 h 1513114"/>
                <a:gd name="connsiteX0" fmla="*/ 19102 w 2936768"/>
                <a:gd name="connsiteY0" fmla="*/ 740228 h 1513114"/>
                <a:gd name="connsiteX1" fmla="*/ 323903 w 2936768"/>
                <a:gd name="connsiteY1" fmla="*/ 522513 h 1513114"/>
                <a:gd name="connsiteX2" fmla="*/ 661360 w 2936768"/>
                <a:gd name="connsiteY2" fmla="*/ 185057 h 1513114"/>
                <a:gd name="connsiteX3" fmla="*/ 628702 w 2936768"/>
                <a:gd name="connsiteY3" fmla="*/ 1110343 h 1513114"/>
                <a:gd name="connsiteX4" fmla="*/ 1096787 w 2936768"/>
                <a:gd name="connsiteY4" fmla="*/ 1306286 h 1513114"/>
                <a:gd name="connsiteX5" fmla="*/ 955272 w 2936768"/>
                <a:gd name="connsiteY5" fmla="*/ 968829 h 1513114"/>
                <a:gd name="connsiteX6" fmla="*/ 1020588 w 2936768"/>
                <a:gd name="connsiteY6" fmla="*/ 0 h 1513114"/>
                <a:gd name="connsiteX7" fmla="*/ 1172988 w 2936768"/>
                <a:gd name="connsiteY7" fmla="*/ 10887 h 1513114"/>
                <a:gd name="connsiteX8" fmla="*/ 1107675 w 2936768"/>
                <a:gd name="connsiteY8" fmla="*/ 1208314 h 1513114"/>
                <a:gd name="connsiteX9" fmla="*/ 1943474 w 2936768"/>
                <a:gd name="connsiteY9" fmla="*/ 1469198 h 1513114"/>
                <a:gd name="connsiteX10" fmla="*/ 2889164 w 2936768"/>
                <a:gd name="connsiteY10" fmla="*/ 1490059 h 1513114"/>
                <a:gd name="connsiteX11" fmla="*/ 378331 w 2936768"/>
                <a:gd name="connsiteY11" fmla="*/ 1513114 h 1513114"/>
                <a:gd name="connsiteX12" fmla="*/ 51760 w 2936768"/>
                <a:gd name="connsiteY12" fmla="*/ 1045027 h 1513114"/>
                <a:gd name="connsiteX13" fmla="*/ 19102 w 2936768"/>
                <a:gd name="connsiteY13" fmla="*/ 740228 h 1513114"/>
                <a:gd name="connsiteX0" fmla="*/ 19102 w 2977896"/>
                <a:gd name="connsiteY0" fmla="*/ 740228 h 1513114"/>
                <a:gd name="connsiteX1" fmla="*/ 323903 w 2977896"/>
                <a:gd name="connsiteY1" fmla="*/ 522513 h 1513114"/>
                <a:gd name="connsiteX2" fmla="*/ 661360 w 2977896"/>
                <a:gd name="connsiteY2" fmla="*/ 185057 h 1513114"/>
                <a:gd name="connsiteX3" fmla="*/ 628702 w 2977896"/>
                <a:gd name="connsiteY3" fmla="*/ 1110343 h 1513114"/>
                <a:gd name="connsiteX4" fmla="*/ 1096787 w 2977896"/>
                <a:gd name="connsiteY4" fmla="*/ 1306286 h 1513114"/>
                <a:gd name="connsiteX5" fmla="*/ 955272 w 2977896"/>
                <a:gd name="connsiteY5" fmla="*/ 968829 h 1513114"/>
                <a:gd name="connsiteX6" fmla="*/ 1020588 w 2977896"/>
                <a:gd name="connsiteY6" fmla="*/ 0 h 1513114"/>
                <a:gd name="connsiteX7" fmla="*/ 1172988 w 2977896"/>
                <a:gd name="connsiteY7" fmla="*/ 10887 h 1513114"/>
                <a:gd name="connsiteX8" fmla="*/ 1107675 w 2977896"/>
                <a:gd name="connsiteY8" fmla="*/ 1208314 h 1513114"/>
                <a:gd name="connsiteX9" fmla="*/ 1943474 w 2977896"/>
                <a:gd name="connsiteY9" fmla="*/ 1469198 h 1513114"/>
                <a:gd name="connsiteX10" fmla="*/ 2527576 w 2977896"/>
                <a:gd name="connsiteY10" fmla="*/ 1437907 h 1513114"/>
                <a:gd name="connsiteX11" fmla="*/ 2889164 w 2977896"/>
                <a:gd name="connsiteY11" fmla="*/ 1490059 h 1513114"/>
                <a:gd name="connsiteX12" fmla="*/ 378331 w 2977896"/>
                <a:gd name="connsiteY12" fmla="*/ 1513114 h 1513114"/>
                <a:gd name="connsiteX13" fmla="*/ 51760 w 2977896"/>
                <a:gd name="connsiteY13" fmla="*/ 1045027 h 1513114"/>
                <a:gd name="connsiteX14" fmla="*/ 19102 w 2977896"/>
                <a:gd name="connsiteY14" fmla="*/ 740228 h 1513114"/>
                <a:gd name="connsiteX0" fmla="*/ 19102 w 2977896"/>
                <a:gd name="connsiteY0" fmla="*/ 740228 h 1513114"/>
                <a:gd name="connsiteX1" fmla="*/ 323903 w 2977896"/>
                <a:gd name="connsiteY1" fmla="*/ 522513 h 1513114"/>
                <a:gd name="connsiteX2" fmla="*/ 661360 w 2977896"/>
                <a:gd name="connsiteY2" fmla="*/ 185057 h 1513114"/>
                <a:gd name="connsiteX3" fmla="*/ 628702 w 2977896"/>
                <a:gd name="connsiteY3" fmla="*/ 1110343 h 1513114"/>
                <a:gd name="connsiteX4" fmla="*/ 1096787 w 2977896"/>
                <a:gd name="connsiteY4" fmla="*/ 1306286 h 1513114"/>
                <a:gd name="connsiteX5" fmla="*/ 955272 w 2977896"/>
                <a:gd name="connsiteY5" fmla="*/ 968829 h 1513114"/>
                <a:gd name="connsiteX6" fmla="*/ 1020588 w 2977896"/>
                <a:gd name="connsiteY6" fmla="*/ 0 h 1513114"/>
                <a:gd name="connsiteX7" fmla="*/ 1172988 w 2977896"/>
                <a:gd name="connsiteY7" fmla="*/ 10887 h 1513114"/>
                <a:gd name="connsiteX8" fmla="*/ 1107675 w 2977896"/>
                <a:gd name="connsiteY8" fmla="*/ 1208314 h 1513114"/>
                <a:gd name="connsiteX9" fmla="*/ 1943474 w 2977896"/>
                <a:gd name="connsiteY9" fmla="*/ 1469198 h 1513114"/>
                <a:gd name="connsiteX10" fmla="*/ 2527576 w 2977896"/>
                <a:gd name="connsiteY10" fmla="*/ 1437907 h 1513114"/>
                <a:gd name="connsiteX11" fmla="*/ 2889164 w 2977896"/>
                <a:gd name="connsiteY11" fmla="*/ 1490059 h 1513114"/>
                <a:gd name="connsiteX12" fmla="*/ 378331 w 2977896"/>
                <a:gd name="connsiteY12" fmla="*/ 1513114 h 1513114"/>
                <a:gd name="connsiteX13" fmla="*/ 51760 w 2977896"/>
                <a:gd name="connsiteY13" fmla="*/ 1045027 h 1513114"/>
                <a:gd name="connsiteX14" fmla="*/ 19102 w 2977896"/>
                <a:gd name="connsiteY14" fmla="*/ 740228 h 1513114"/>
                <a:gd name="connsiteX0" fmla="*/ 19102 w 3733770"/>
                <a:gd name="connsiteY0" fmla="*/ 740228 h 1828799"/>
                <a:gd name="connsiteX1" fmla="*/ 323903 w 3733770"/>
                <a:gd name="connsiteY1" fmla="*/ 522513 h 1828799"/>
                <a:gd name="connsiteX2" fmla="*/ 661360 w 3733770"/>
                <a:gd name="connsiteY2" fmla="*/ 185057 h 1828799"/>
                <a:gd name="connsiteX3" fmla="*/ 628702 w 3733770"/>
                <a:gd name="connsiteY3" fmla="*/ 1110343 h 1828799"/>
                <a:gd name="connsiteX4" fmla="*/ 1096787 w 3733770"/>
                <a:gd name="connsiteY4" fmla="*/ 1306286 h 1828799"/>
                <a:gd name="connsiteX5" fmla="*/ 955272 w 3733770"/>
                <a:gd name="connsiteY5" fmla="*/ 968829 h 1828799"/>
                <a:gd name="connsiteX6" fmla="*/ 1020588 w 3733770"/>
                <a:gd name="connsiteY6" fmla="*/ 0 h 1828799"/>
                <a:gd name="connsiteX7" fmla="*/ 1172988 w 3733770"/>
                <a:gd name="connsiteY7" fmla="*/ 10887 h 1828799"/>
                <a:gd name="connsiteX8" fmla="*/ 1107675 w 3733770"/>
                <a:gd name="connsiteY8" fmla="*/ 1208314 h 1828799"/>
                <a:gd name="connsiteX9" fmla="*/ 1943474 w 3733770"/>
                <a:gd name="connsiteY9" fmla="*/ 1469198 h 1828799"/>
                <a:gd name="connsiteX10" fmla="*/ 2527576 w 3733770"/>
                <a:gd name="connsiteY10" fmla="*/ 1437907 h 1828799"/>
                <a:gd name="connsiteX11" fmla="*/ 2889164 w 3733770"/>
                <a:gd name="connsiteY11" fmla="*/ 1490059 h 1828799"/>
                <a:gd name="connsiteX12" fmla="*/ 3674524 w 3733770"/>
                <a:gd name="connsiteY12" fmla="*/ 1828799 h 1828799"/>
                <a:gd name="connsiteX13" fmla="*/ 378331 w 3733770"/>
                <a:gd name="connsiteY13" fmla="*/ 1513114 h 1828799"/>
                <a:gd name="connsiteX14" fmla="*/ 51760 w 3733770"/>
                <a:gd name="connsiteY14" fmla="*/ 1045027 h 1828799"/>
                <a:gd name="connsiteX15" fmla="*/ 19102 w 3733770"/>
                <a:gd name="connsiteY15" fmla="*/ 740228 h 1828799"/>
                <a:gd name="connsiteX0" fmla="*/ 19102 w 3739927"/>
                <a:gd name="connsiteY0" fmla="*/ 740228 h 1828799"/>
                <a:gd name="connsiteX1" fmla="*/ 323903 w 3739927"/>
                <a:gd name="connsiteY1" fmla="*/ 522513 h 1828799"/>
                <a:gd name="connsiteX2" fmla="*/ 661360 w 3739927"/>
                <a:gd name="connsiteY2" fmla="*/ 185057 h 1828799"/>
                <a:gd name="connsiteX3" fmla="*/ 628702 w 3739927"/>
                <a:gd name="connsiteY3" fmla="*/ 1110343 h 1828799"/>
                <a:gd name="connsiteX4" fmla="*/ 1096787 w 3739927"/>
                <a:gd name="connsiteY4" fmla="*/ 1306286 h 1828799"/>
                <a:gd name="connsiteX5" fmla="*/ 955272 w 3739927"/>
                <a:gd name="connsiteY5" fmla="*/ 968829 h 1828799"/>
                <a:gd name="connsiteX6" fmla="*/ 1020588 w 3739927"/>
                <a:gd name="connsiteY6" fmla="*/ 0 h 1828799"/>
                <a:gd name="connsiteX7" fmla="*/ 1172988 w 3739927"/>
                <a:gd name="connsiteY7" fmla="*/ 10887 h 1828799"/>
                <a:gd name="connsiteX8" fmla="*/ 1107675 w 3739927"/>
                <a:gd name="connsiteY8" fmla="*/ 1208314 h 1828799"/>
                <a:gd name="connsiteX9" fmla="*/ 1943474 w 3739927"/>
                <a:gd name="connsiteY9" fmla="*/ 1469198 h 1828799"/>
                <a:gd name="connsiteX10" fmla="*/ 2527576 w 3739927"/>
                <a:gd name="connsiteY10" fmla="*/ 1437907 h 1828799"/>
                <a:gd name="connsiteX11" fmla="*/ 3674524 w 3739927"/>
                <a:gd name="connsiteY11" fmla="*/ 1828799 h 1828799"/>
                <a:gd name="connsiteX12" fmla="*/ 378331 w 3739927"/>
                <a:gd name="connsiteY12" fmla="*/ 1513114 h 1828799"/>
                <a:gd name="connsiteX13" fmla="*/ 51760 w 3739927"/>
                <a:gd name="connsiteY13" fmla="*/ 1045027 h 1828799"/>
                <a:gd name="connsiteX14" fmla="*/ 19102 w 3739927"/>
                <a:gd name="connsiteY14" fmla="*/ 740228 h 1828799"/>
                <a:gd name="connsiteX0" fmla="*/ 19102 w 3769816"/>
                <a:gd name="connsiteY0" fmla="*/ 740228 h 1828799"/>
                <a:gd name="connsiteX1" fmla="*/ 323903 w 3769816"/>
                <a:gd name="connsiteY1" fmla="*/ 522513 h 1828799"/>
                <a:gd name="connsiteX2" fmla="*/ 661360 w 3769816"/>
                <a:gd name="connsiteY2" fmla="*/ 185057 h 1828799"/>
                <a:gd name="connsiteX3" fmla="*/ 628702 w 3769816"/>
                <a:gd name="connsiteY3" fmla="*/ 1110343 h 1828799"/>
                <a:gd name="connsiteX4" fmla="*/ 1096787 w 3769816"/>
                <a:gd name="connsiteY4" fmla="*/ 1306286 h 1828799"/>
                <a:gd name="connsiteX5" fmla="*/ 955272 w 3769816"/>
                <a:gd name="connsiteY5" fmla="*/ 968829 h 1828799"/>
                <a:gd name="connsiteX6" fmla="*/ 1020588 w 3769816"/>
                <a:gd name="connsiteY6" fmla="*/ 0 h 1828799"/>
                <a:gd name="connsiteX7" fmla="*/ 1172988 w 3769816"/>
                <a:gd name="connsiteY7" fmla="*/ 10887 h 1828799"/>
                <a:gd name="connsiteX8" fmla="*/ 1107675 w 3769816"/>
                <a:gd name="connsiteY8" fmla="*/ 1208314 h 1828799"/>
                <a:gd name="connsiteX9" fmla="*/ 1943474 w 3769816"/>
                <a:gd name="connsiteY9" fmla="*/ 1469198 h 1828799"/>
                <a:gd name="connsiteX10" fmla="*/ 2997839 w 3769816"/>
                <a:gd name="connsiteY10" fmla="*/ 1633849 h 1828799"/>
                <a:gd name="connsiteX11" fmla="*/ 3674524 w 3769816"/>
                <a:gd name="connsiteY11" fmla="*/ 1828799 h 1828799"/>
                <a:gd name="connsiteX12" fmla="*/ 378331 w 3769816"/>
                <a:gd name="connsiteY12" fmla="*/ 1513114 h 1828799"/>
                <a:gd name="connsiteX13" fmla="*/ 51760 w 3769816"/>
                <a:gd name="connsiteY13" fmla="*/ 1045027 h 1828799"/>
                <a:gd name="connsiteX14" fmla="*/ 19102 w 3769816"/>
                <a:gd name="connsiteY14" fmla="*/ 740228 h 1828799"/>
                <a:gd name="connsiteX0" fmla="*/ 19102 w 3972449"/>
                <a:gd name="connsiteY0" fmla="*/ 740228 h 1834665"/>
                <a:gd name="connsiteX1" fmla="*/ 323903 w 3972449"/>
                <a:gd name="connsiteY1" fmla="*/ 522513 h 1834665"/>
                <a:gd name="connsiteX2" fmla="*/ 661360 w 3972449"/>
                <a:gd name="connsiteY2" fmla="*/ 185057 h 1834665"/>
                <a:gd name="connsiteX3" fmla="*/ 628702 w 3972449"/>
                <a:gd name="connsiteY3" fmla="*/ 1110343 h 1834665"/>
                <a:gd name="connsiteX4" fmla="*/ 1096787 w 3972449"/>
                <a:gd name="connsiteY4" fmla="*/ 1306286 h 1834665"/>
                <a:gd name="connsiteX5" fmla="*/ 955272 w 3972449"/>
                <a:gd name="connsiteY5" fmla="*/ 968829 h 1834665"/>
                <a:gd name="connsiteX6" fmla="*/ 1020588 w 3972449"/>
                <a:gd name="connsiteY6" fmla="*/ 0 h 1834665"/>
                <a:gd name="connsiteX7" fmla="*/ 1172988 w 3972449"/>
                <a:gd name="connsiteY7" fmla="*/ 10887 h 1834665"/>
                <a:gd name="connsiteX8" fmla="*/ 1107675 w 3972449"/>
                <a:gd name="connsiteY8" fmla="*/ 1208314 h 1834665"/>
                <a:gd name="connsiteX9" fmla="*/ 1943474 w 3972449"/>
                <a:gd name="connsiteY9" fmla="*/ 1469198 h 1834665"/>
                <a:gd name="connsiteX10" fmla="*/ 2997839 w 3972449"/>
                <a:gd name="connsiteY10" fmla="*/ 1633849 h 1834665"/>
                <a:gd name="connsiteX11" fmla="*/ 3792089 w 3972449"/>
                <a:gd name="connsiteY11" fmla="*/ 1698171 h 1834665"/>
                <a:gd name="connsiteX12" fmla="*/ 3674524 w 3972449"/>
                <a:gd name="connsiteY12" fmla="*/ 1828799 h 1834665"/>
                <a:gd name="connsiteX13" fmla="*/ 378331 w 3972449"/>
                <a:gd name="connsiteY13" fmla="*/ 1513114 h 1834665"/>
                <a:gd name="connsiteX14" fmla="*/ 51760 w 3972449"/>
                <a:gd name="connsiteY14" fmla="*/ 1045027 h 1834665"/>
                <a:gd name="connsiteX15" fmla="*/ 19102 w 3972449"/>
                <a:gd name="connsiteY15" fmla="*/ 740228 h 1834665"/>
                <a:gd name="connsiteX0" fmla="*/ 19102 w 3949817"/>
                <a:gd name="connsiteY0" fmla="*/ 740228 h 1830576"/>
                <a:gd name="connsiteX1" fmla="*/ 323903 w 3949817"/>
                <a:gd name="connsiteY1" fmla="*/ 522513 h 1830576"/>
                <a:gd name="connsiteX2" fmla="*/ 661360 w 3949817"/>
                <a:gd name="connsiteY2" fmla="*/ 185057 h 1830576"/>
                <a:gd name="connsiteX3" fmla="*/ 628702 w 3949817"/>
                <a:gd name="connsiteY3" fmla="*/ 1110343 h 1830576"/>
                <a:gd name="connsiteX4" fmla="*/ 1096787 w 3949817"/>
                <a:gd name="connsiteY4" fmla="*/ 1306286 h 1830576"/>
                <a:gd name="connsiteX5" fmla="*/ 955272 w 3949817"/>
                <a:gd name="connsiteY5" fmla="*/ 968829 h 1830576"/>
                <a:gd name="connsiteX6" fmla="*/ 1020588 w 3949817"/>
                <a:gd name="connsiteY6" fmla="*/ 0 h 1830576"/>
                <a:gd name="connsiteX7" fmla="*/ 1172988 w 3949817"/>
                <a:gd name="connsiteY7" fmla="*/ 10887 h 1830576"/>
                <a:gd name="connsiteX8" fmla="*/ 1107675 w 3949817"/>
                <a:gd name="connsiteY8" fmla="*/ 1208314 h 1830576"/>
                <a:gd name="connsiteX9" fmla="*/ 1943474 w 3949817"/>
                <a:gd name="connsiteY9" fmla="*/ 1469198 h 1830576"/>
                <a:gd name="connsiteX10" fmla="*/ 2997839 w 3949817"/>
                <a:gd name="connsiteY10" fmla="*/ 1633849 h 1830576"/>
                <a:gd name="connsiteX11" fmla="*/ 3792089 w 3949817"/>
                <a:gd name="connsiteY11" fmla="*/ 1698171 h 1830576"/>
                <a:gd name="connsiteX12" fmla="*/ 3674524 w 3949817"/>
                <a:gd name="connsiteY12" fmla="*/ 1828799 h 1830576"/>
                <a:gd name="connsiteX13" fmla="*/ 1101140 w 3949817"/>
                <a:gd name="connsiteY13" fmla="*/ 1449977 h 1830576"/>
                <a:gd name="connsiteX14" fmla="*/ 378331 w 3949817"/>
                <a:gd name="connsiteY14" fmla="*/ 1513114 h 1830576"/>
                <a:gd name="connsiteX15" fmla="*/ 51760 w 3949817"/>
                <a:gd name="connsiteY15" fmla="*/ 1045027 h 1830576"/>
                <a:gd name="connsiteX16" fmla="*/ 19102 w 3949817"/>
                <a:gd name="connsiteY16" fmla="*/ 740228 h 1830576"/>
                <a:gd name="connsiteX0" fmla="*/ 19102 w 3949817"/>
                <a:gd name="connsiteY0" fmla="*/ 740228 h 1830576"/>
                <a:gd name="connsiteX1" fmla="*/ 323903 w 3949817"/>
                <a:gd name="connsiteY1" fmla="*/ 522513 h 1830576"/>
                <a:gd name="connsiteX2" fmla="*/ 661360 w 3949817"/>
                <a:gd name="connsiteY2" fmla="*/ 185057 h 1830576"/>
                <a:gd name="connsiteX3" fmla="*/ 628702 w 3949817"/>
                <a:gd name="connsiteY3" fmla="*/ 1110343 h 1830576"/>
                <a:gd name="connsiteX4" fmla="*/ 1096787 w 3949817"/>
                <a:gd name="connsiteY4" fmla="*/ 1306286 h 1830576"/>
                <a:gd name="connsiteX5" fmla="*/ 955272 w 3949817"/>
                <a:gd name="connsiteY5" fmla="*/ 968829 h 1830576"/>
                <a:gd name="connsiteX6" fmla="*/ 1020588 w 3949817"/>
                <a:gd name="connsiteY6" fmla="*/ 0 h 1830576"/>
                <a:gd name="connsiteX7" fmla="*/ 1172988 w 3949817"/>
                <a:gd name="connsiteY7" fmla="*/ 10887 h 1830576"/>
                <a:gd name="connsiteX8" fmla="*/ 1107675 w 3949817"/>
                <a:gd name="connsiteY8" fmla="*/ 1208314 h 1830576"/>
                <a:gd name="connsiteX9" fmla="*/ 1943474 w 3949817"/>
                <a:gd name="connsiteY9" fmla="*/ 1469198 h 1830576"/>
                <a:gd name="connsiteX10" fmla="*/ 2997839 w 3949817"/>
                <a:gd name="connsiteY10" fmla="*/ 1633849 h 1830576"/>
                <a:gd name="connsiteX11" fmla="*/ 3792089 w 3949817"/>
                <a:gd name="connsiteY11" fmla="*/ 1698171 h 1830576"/>
                <a:gd name="connsiteX12" fmla="*/ 3674524 w 3949817"/>
                <a:gd name="connsiteY12" fmla="*/ 1828799 h 1830576"/>
                <a:gd name="connsiteX13" fmla="*/ 1101140 w 3949817"/>
                <a:gd name="connsiteY13" fmla="*/ 1449977 h 1830576"/>
                <a:gd name="connsiteX14" fmla="*/ 378331 w 3949817"/>
                <a:gd name="connsiteY14" fmla="*/ 1513114 h 1830576"/>
                <a:gd name="connsiteX15" fmla="*/ 51760 w 3949817"/>
                <a:gd name="connsiteY15" fmla="*/ 1045027 h 1830576"/>
                <a:gd name="connsiteX16" fmla="*/ 19102 w 3949817"/>
                <a:gd name="connsiteY16" fmla="*/ 740228 h 1830576"/>
                <a:gd name="connsiteX0" fmla="*/ 19102 w 3911607"/>
                <a:gd name="connsiteY0" fmla="*/ 740228 h 1851273"/>
                <a:gd name="connsiteX1" fmla="*/ 323903 w 3911607"/>
                <a:gd name="connsiteY1" fmla="*/ 522513 h 1851273"/>
                <a:gd name="connsiteX2" fmla="*/ 661360 w 3911607"/>
                <a:gd name="connsiteY2" fmla="*/ 185057 h 1851273"/>
                <a:gd name="connsiteX3" fmla="*/ 628702 w 3911607"/>
                <a:gd name="connsiteY3" fmla="*/ 1110343 h 1851273"/>
                <a:gd name="connsiteX4" fmla="*/ 1096787 w 3911607"/>
                <a:gd name="connsiteY4" fmla="*/ 1306286 h 1851273"/>
                <a:gd name="connsiteX5" fmla="*/ 955272 w 3911607"/>
                <a:gd name="connsiteY5" fmla="*/ 968829 h 1851273"/>
                <a:gd name="connsiteX6" fmla="*/ 1020588 w 3911607"/>
                <a:gd name="connsiteY6" fmla="*/ 0 h 1851273"/>
                <a:gd name="connsiteX7" fmla="*/ 1172988 w 3911607"/>
                <a:gd name="connsiteY7" fmla="*/ 10887 h 1851273"/>
                <a:gd name="connsiteX8" fmla="*/ 1107675 w 3911607"/>
                <a:gd name="connsiteY8" fmla="*/ 1208314 h 1851273"/>
                <a:gd name="connsiteX9" fmla="*/ 1943474 w 3911607"/>
                <a:gd name="connsiteY9" fmla="*/ 1469198 h 1851273"/>
                <a:gd name="connsiteX10" fmla="*/ 2997839 w 3911607"/>
                <a:gd name="connsiteY10" fmla="*/ 1633849 h 1851273"/>
                <a:gd name="connsiteX11" fmla="*/ 3792089 w 3911607"/>
                <a:gd name="connsiteY11" fmla="*/ 1698171 h 1851273"/>
                <a:gd name="connsiteX12" fmla="*/ 3792089 w 3911607"/>
                <a:gd name="connsiteY12" fmla="*/ 1802674 h 1851273"/>
                <a:gd name="connsiteX13" fmla="*/ 3674524 w 3911607"/>
                <a:gd name="connsiteY13" fmla="*/ 1828799 h 1851273"/>
                <a:gd name="connsiteX14" fmla="*/ 1101140 w 3911607"/>
                <a:gd name="connsiteY14" fmla="*/ 1449977 h 1851273"/>
                <a:gd name="connsiteX15" fmla="*/ 378331 w 3911607"/>
                <a:gd name="connsiteY15" fmla="*/ 1513114 h 1851273"/>
                <a:gd name="connsiteX16" fmla="*/ 51760 w 3911607"/>
                <a:gd name="connsiteY16" fmla="*/ 1045027 h 1851273"/>
                <a:gd name="connsiteX17" fmla="*/ 19102 w 3911607"/>
                <a:gd name="connsiteY17" fmla="*/ 740228 h 1851273"/>
                <a:gd name="connsiteX0" fmla="*/ 19102 w 3911607"/>
                <a:gd name="connsiteY0" fmla="*/ 740228 h 1851273"/>
                <a:gd name="connsiteX1" fmla="*/ 323903 w 3911607"/>
                <a:gd name="connsiteY1" fmla="*/ 522513 h 1851273"/>
                <a:gd name="connsiteX2" fmla="*/ 661360 w 3911607"/>
                <a:gd name="connsiteY2" fmla="*/ 185057 h 1851273"/>
                <a:gd name="connsiteX3" fmla="*/ 628702 w 3911607"/>
                <a:gd name="connsiteY3" fmla="*/ 1110343 h 1851273"/>
                <a:gd name="connsiteX4" fmla="*/ 1096787 w 3911607"/>
                <a:gd name="connsiteY4" fmla="*/ 1306286 h 1851273"/>
                <a:gd name="connsiteX5" fmla="*/ 955272 w 3911607"/>
                <a:gd name="connsiteY5" fmla="*/ 968829 h 1851273"/>
                <a:gd name="connsiteX6" fmla="*/ 1020588 w 3911607"/>
                <a:gd name="connsiteY6" fmla="*/ 0 h 1851273"/>
                <a:gd name="connsiteX7" fmla="*/ 1172988 w 3911607"/>
                <a:gd name="connsiteY7" fmla="*/ 10887 h 1851273"/>
                <a:gd name="connsiteX8" fmla="*/ 1107675 w 3911607"/>
                <a:gd name="connsiteY8" fmla="*/ 1208314 h 1851273"/>
                <a:gd name="connsiteX9" fmla="*/ 1943474 w 3911607"/>
                <a:gd name="connsiteY9" fmla="*/ 1469198 h 1851273"/>
                <a:gd name="connsiteX10" fmla="*/ 2997839 w 3911607"/>
                <a:gd name="connsiteY10" fmla="*/ 1633849 h 1851273"/>
                <a:gd name="connsiteX11" fmla="*/ 3792089 w 3911607"/>
                <a:gd name="connsiteY11" fmla="*/ 1698171 h 1851273"/>
                <a:gd name="connsiteX12" fmla="*/ 3792089 w 3911607"/>
                <a:gd name="connsiteY12" fmla="*/ 1802674 h 1851273"/>
                <a:gd name="connsiteX13" fmla="*/ 3674524 w 3911607"/>
                <a:gd name="connsiteY13" fmla="*/ 1828799 h 1851273"/>
                <a:gd name="connsiteX14" fmla="*/ 1101140 w 3911607"/>
                <a:gd name="connsiteY14" fmla="*/ 1449977 h 1851273"/>
                <a:gd name="connsiteX15" fmla="*/ 378331 w 3911607"/>
                <a:gd name="connsiteY15" fmla="*/ 1513114 h 1851273"/>
                <a:gd name="connsiteX16" fmla="*/ 51760 w 3911607"/>
                <a:gd name="connsiteY16" fmla="*/ 1045027 h 1851273"/>
                <a:gd name="connsiteX17" fmla="*/ 19102 w 3911607"/>
                <a:gd name="connsiteY17" fmla="*/ 740228 h 1851273"/>
                <a:gd name="connsiteX0" fmla="*/ 19102 w 4249705"/>
                <a:gd name="connsiteY0" fmla="*/ 740228 h 2247698"/>
                <a:gd name="connsiteX1" fmla="*/ 323903 w 4249705"/>
                <a:gd name="connsiteY1" fmla="*/ 522513 h 2247698"/>
                <a:gd name="connsiteX2" fmla="*/ 661360 w 4249705"/>
                <a:gd name="connsiteY2" fmla="*/ 185057 h 2247698"/>
                <a:gd name="connsiteX3" fmla="*/ 628702 w 4249705"/>
                <a:gd name="connsiteY3" fmla="*/ 1110343 h 2247698"/>
                <a:gd name="connsiteX4" fmla="*/ 1096787 w 4249705"/>
                <a:gd name="connsiteY4" fmla="*/ 1306286 h 2247698"/>
                <a:gd name="connsiteX5" fmla="*/ 955272 w 4249705"/>
                <a:gd name="connsiteY5" fmla="*/ 968829 h 2247698"/>
                <a:gd name="connsiteX6" fmla="*/ 1020588 w 4249705"/>
                <a:gd name="connsiteY6" fmla="*/ 0 h 2247698"/>
                <a:gd name="connsiteX7" fmla="*/ 1172988 w 4249705"/>
                <a:gd name="connsiteY7" fmla="*/ 10887 h 2247698"/>
                <a:gd name="connsiteX8" fmla="*/ 1107675 w 4249705"/>
                <a:gd name="connsiteY8" fmla="*/ 1208314 h 2247698"/>
                <a:gd name="connsiteX9" fmla="*/ 1943474 w 4249705"/>
                <a:gd name="connsiteY9" fmla="*/ 1469198 h 2247698"/>
                <a:gd name="connsiteX10" fmla="*/ 2997839 w 4249705"/>
                <a:gd name="connsiteY10" fmla="*/ 1633849 h 2247698"/>
                <a:gd name="connsiteX11" fmla="*/ 3792089 w 4249705"/>
                <a:gd name="connsiteY11" fmla="*/ 1698171 h 2247698"/>
                <a:gd name="connsiteX12" fmla="*/ 4249289 w 4249705"/>
                <a:gd name="connsiteY12" fmla="*/ 2246811 h 2247698"/>
                <a:gd name="connsiteX13" fmla="*/ 3674524 w 4249705"/>
                <a:gd name="connsiteY13" fmla="*/ 1828799 h 2247698"/>
                <a:gd name="connsiteX14" fmla="*/ 1101140 w 4249705"/>
                <a:gd name="connsiteY14" fmla="*/ 1449977 h 2247698"/>
                <a:gd name="connsiteX15" fmla="*/ 378331 w 4249705"/>
                <a:gd name="connsiteY15" fmla="*/ 1513114 h 2247698"/>
                <a:gd name="connsiteX16" fmla="*/ 51760 w 4249705"/>
                <a:gd name="connsiteY16" fmla="*/ 1045027 h 2247698"/>
                <a:gd name="connsiteX17" fmla="*/ 19102 w 4249705"/>
                <a:gd name="connsiteY17" fmla="*/ 740228 h 2247698"/>
                <a:gd name="connsiteX0" fmla="*/ 19102 w 4250253"/>
                <a:gd name="connsiteY0" fmla="*/ 740228 h 2247698"/>
                <a:gd name="connsiteX1" fmla="*/ 323903 w 4250253"/>
                <a:gd name="connsiteY1" fmla="*/ 522513 h 2247698"/>
                <a:gd name="connsiteX2" fmla="*/ 661360 w 4250253"/>
                <a:gd name="connsiteY2" fmla="*/ 185057 h 2247698"/>
                <a:gd name="connsiteX3" fmla="*/ 628702 w 4250253"/>
                <a:gd name="connsiteY3" fmla="*/ 1110343 h 2247698"/>
                <a:gd name="connsiteX4" fmla="*/ 1096787 w 4250253"/>
                <a:gd name="connsiteY4" fmla="*/ 1306286 h 2247698"/>
                <a:gd name="connsiteX5" fmla="*/ 955272 w 4250253"/>
                <a:gd name="connsiteY5" fmla="*/ 968829 h 2247698"/>
                <a:gd name="connsiteX6" fmla="*/ 1020588 w 4250253"/>
                <a:gd name="connsiteY6" fmla="*/ 0 h 2247698"/>
                <a:gd name="connsiteX7" fmla="*/ 1172988 w 4250253"/>
                <a:gd name="connsiteY7" fmla="*/ 10887 h 2247698"/>
                <a:gd name="connsiteX8" fmla="*/ 1107675 w 4250253"/>
                <a:gd name="connsiteY8" fmla="*/ 1208314 h 2247698"/>
                <a:gd name="connsiteX9" fmla="*/ 1943474 w 4250253"/>
                <a:gd name="connsiteY9" fmla="*/ 1469198 h 2247698"/>
                <a:gd name="connsiteX10" fmla="*/ 2997839 w 4250253"/>
                <a:gd name="connsiteY10" fmla="*/ 1633849 h 2247698"/>
                <a:gd name="connsiteX11" fmla="*/ 4183975 w 4250253"/>
                <a:gd name="connsiteY11" fmla="*/ 1528354 h 2247698"/>
                <a:gd name="connsiteX12" fmla="*/ 4249289 w 4250253"/>
                <a:gd name="connsiteY12" fmla="*/ 2246811 h 2247698"/>
                <a:gd name="connsiteX13" fmla="*/ 3674524 w 4250253"/>
                <a:gd name="connsiteY13" fmla="*/ 1828799 h 2247698"/>
                <a:gd name="connsiteX14" fmla="*/ 1101140 w 4250253"/>
                <a:gd name="connsiteY14" fmla="*/ 1449977 h 2247698"/>
                <a:gd name="connsiteX15" fmla="*/ 378331 w 4250253"/>
                <a:gd name="connsiteY15" fmla="*/ 1513114 h 2247698"/>
                <a:gd name="connsiteX16" fmla="*/ 51760 w 4250253"/>
                <a:gd name="connsiteY16" fmla="*/ 1045027 h 2247698"/>
                <a:gd name="connsiteX17" fmla="*/ 19102 w 4250253"/>
                <a:gd name="connsiteY17" fmla="*/ 740228 h 2247698"/>
                <a:gd name="connsiteX0" fmla="*/ 3674524 w 4340729"/>
                <a:gd name="connsiteY0" fmla="*/ 1828799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883530 w 4340729"/>
                <a:gd name="connsiteY0" fmla="*/ 195942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883530 w 4340729"/>
                <a:gd name="connsiteY0" fmla="*/ 195942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374079 w 4340729"/>
                <a:gd name="connsiteY0" fmla="*/ 186798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374079 w 4340729"/>
                <a:gd name="connsiteY0" fmla="*/ 186798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374079 w 4340729"/>
                <a:gd name="connsiteY0" fmla="*/ 186798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374079 w 4340729"/>
                <a:gd name="connsiteY0" fmla="*/ 186798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17" fmla="*/ 3374079 w 4340729"/>
                <a:gd name="connsiteY17" fmla="*/ 1867988 h 2338251"/>
                <a:gd name="connsiteX0" fmla="*/ 3374079 w 4340729"/>
                <a:gd name="connsiteY0" fmla="*/ 186798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17" fmla="*/ 3374079 w 4340729"/>
                <a:gd name="connsiteY17" fmla="*/ 1867988 h 2338251"/>
                <a:gd name="connsiteX0" fmla="*/ 3374079 w 4183975"/>
                <a:gd name="connsiteY0" fmla="*/ 1867988 h 1998617"/>
                <a:gd name="connsiteX1" fmla="*/ 1101140 w 4183975"/>
                <a:gd name="connsiteY1" fmla="*/ 1449977 h 1998617"/>
                <a:gd name="connsiteX2" fmla="*/ 378331 w 4183975"/>
                <a:gd name="connsiteY2" fmla="*/ 1513114 h 1998617"/>
                <a:gd name="connsiteX3" fmla="*/ 51760 w 4183975"/>
                <a:gd name="connsiteY3" fmla="*/ 1045027 h 1998617"/>
                <a:gd name="connsiteX4" fmla="*/ 19102 w 4183975"/>
                <a:gd name="connsiteY4" fmla="*/ 740228 h 1998617"/>
                <a:gd name="connsiteX5" fmla="*/ 323903 w 4183975"/>
                <a:gd name="connsiteY5" fmla="*/ 522513 h 1998617"/>
                <a:gd name="connsiteX6" fmla="*/ 661360 w 4183975"/>
                <a:gd name="connsiteY6" fmla="*/ 185057 h 1998617"/>
                <a:gd name="connsiteX7" fmla="*/ 628702 w 4183975"/>
                <a:gd name="connsiteY7" fmla="*/ 1110343 h 1998617"/>
                <a:gd name="connsiteX8" fmla="*/ 1096787 w 4183975"/>
                <a:gd name="connsiteY8" fmla="*/ 1306286 h 1998617"/>
                <a:gd name="connsiteX9" fmla="*/ 955272 w 4183975"/>
                <a:gd name="connsiteY9" fmla="*/ 968829 h 1998617"/>
                <a:gd name="connsiteX10" fmla="*/ 1020588 w 4183975"/>
                <a:gd name="connsiteY10" fmla="*/ 0 h 1998617"/>
                <a:gd name="connsiteX11" fmla="*/ 1172988 w 4183975"/>
                <a:gd name="connsiteY11" fmla="*/ 10887 h 1998617"/>
                <a:gd name="connsiteX12" fmla="*/ 1107675 w 4183975"/>
                <a:gd name="connsiteY12" fmla="*/ 1208314 h 1998617"/>
                <a:gd name="connsiteX13" fmla="*/ 1943474 w 4183975"/>
                <a:gd name="connsiteY13" fmla="*/ 1469198 h 1998617"/>
                <a:gd name="connsiteX14" fmla="*/ 2997839 w 4183975"/>
                <a:gd name="connsiteY14" fmla="*/ 1633849 h 1998617"/>
                <a:gd name="connsiteX15" fmla="*/ 4183975 w 4183975"/>
                <a:gd name="connsiteY15" fmla="*/ 1528354 h 1998617"/>
                <a:gd name="connsiteX16" fmla="*/ 4144786 w 4183975"/>
                <a:gd name="connsiteY16" fmla="*/ 1998617 h 1998617"/>
                <a:gd name="connsiteX17" fmla="*/ 3374079 w 4183975"/>
                <a:gd name="connsiteY17" fmla="*/ 1867988 h 1998617"/>
                <a:gd name="connsiteX0" fmla="*/ 3374079 w 4183975"/>
                <a:gd name="connsiteY0" fmla="*/ 1867988 h 1999626"/>
                <a:gd name="connsiteX1" fmla="*/ 1101140 w 4183975"/>
                <a:gd name="connsiteY1" fmla="*/ 1449977 h 1999626"/>
                <a:gd name="connsiteX2" fmla="*/ 378331 w 4183975"/>
                <a:gd name="connsiteY2" fmla="*/ 1513114 h 1999626"/>
                <a:gd name="connsiteX3" fmla="*/ 51760 w 4183975"/>
                <a:gd name="connsiteY3" fmla="*/ 1045027 h 1999626"/>
                <a:gd name="connsiteX4" fmla="*/ 19102 w 4183975"/>
                <a:gd name="connsiteY4" fmla="*/ 740228 h 1999626"/>
                <a:gd name="connsiteX5" fmla="*/ 323903 w 4183975"/>
                <a:gd name="connsiteY5" fmla="*/ 522513 h 1999626"/>
                <a:gd name="connsiteX6" fmla="*/ 661360 w 4183975"/>
                <a:gd name="connsiteY6" fmla="*/ 185057 h 1999626"/>
                <a:gd name="connsiteX7" fmla="*/ 628702 w 4183975"/>
                <a:gd name="connsiteY7" fmla="*/ 1110343 h 1999626"/>
                <a:gd name="connsiteX8" fmla="*/ 1096787 w 4183975"/>
                <a:gd name="connsiteY8" fmla="*/ 1306286 h 1999626"/>
                <a:gd name="connsiteX9" fmla="*/ 955272 w 4183975"/>
                <a:gd name="connsiteY9" fmla="*/ 968829 h 1999626"/>
                <a:gd name="connsiteX10" fmla="*/ 1020588 w 4183975"/>
                <a:gd name="connsiteY10" fmla="*/ 0 h 1999626"/>
                <a:gd name="connsiteX11" fmla="*/ 1172988 w 4183975"/>
                <a:gd name="connsiteY11" fmla="*/ 10887 h 1999626"/>
                <a:gd name="connsiteX12" fmla="*/ 1107675 w 4183975"/>
                <a:gd name="connsiteY12" fmla="*/ 1208314 h 1999626"/>
                <a:gd name="connsiteX13" fmla="*/ 1943474 w 4183975"/>
                <a:gd name="connsiteY13" fmla="*/ 1469198 h 1999626"/>
                <a:gd name="connsiteX14" fmla="*/ 2997839 w 4183975"/>
                <a:gd name="connsiteY14" fmla="*/ 1633849 h 1999626"/>
                <a:gd name="connsiteX15" fmla="*/ 4183975 w 4183975"/>
                <a:gd name="connsiteY15" fmla="*/ 1528354 h 1999626"/>
                <a:gd name="connsiteX16" fmla="*/ 4144786 w 4183975"/>
                <a:gd name="connsiteY16" fmla="*/ 1998617 h 1999626"/>
                <a:gd name="connsiteX17" fmla="*/ 3374079 w 4183975"/>
                <a:gd name="connsiteY17" fmla="*/ 1867988 h 1999626"/>
                <a:gd name="connsiteX0" fmla="*/ 3374079 w 4275415"/>
                <a:gd name="connsiteY0" fmla="*/ 1867988 h 1999626"/>
                <a:gd name="connsiteX1" fmla="*/ 1101140 w 4275415"/>
                <a:gd name="connsiteY1" fmla="*/ 1449977 h 1999626"/>
                <a:gd name="connsiteX2" fmla="*/ 378331 w 4275415"/>
                <a:gd name="connsiteY2" fmla="*/ 1513114 h 1999626"/>
                <a:gd name="connsiteX3" fmla="*/ 51760 w 4275415"/>
                <a:gd name="connsiteY3" fmla="*/ 1045027 h 1999626"/>
                <a:gd name="connsiteX4" fmla="*/ 19102 w 4275415"/>
                <a:gd name="connsiteY4" fmla="*/ 740228 h 1999626"/>
                <a:gd name="connsiteX5" fmla="*/ 323903 w 4275415"/>
                <a:gd name="connsiteY5" fmla="*/ 522513 h 1999626"/>
                <a:gd name="connsiteX6" fmla="*/ 661360 w 4275415"/>
                <a:gd name="connsiteY6" fmla="*/ 185057 h 1999626"/>
                <a:gd name="connsiteX7" fmla="*/ 628702 w 4275415"/>
                <a:gd name="connsiteY7" fmla="*/ 1110343 h 1999626"/>
                <a:gd name="connsiteX8" fmla="*/ 1096787 w 4275415"/>
                <a:gd name="connsiteY8" fmla="*/ 1306286 h 1999626"/>
                <a:gd name="connsiteX9" fmla="*/ 955272 w 4275415"/>
                <a:gd name="connsiteY9" fmla="*/ 968829 h 1999626"/>
                <a:gd name="connsiteX10" fmla="*/ 1020588 w 4275415"/>
                <a:gd name="connsiteY10" fmla="*/ 0 h 1999626"/>
                <a:gd name="connsiteX11" fmla="*/ 1172988 w 4275415"/>
                <a:gd name="connsiteY11" fmla="*/ 10887 h 1999626"/>
                <a:gd name="connsiteX12" fmla="*/ 1107675 w 4275415"/>
                <a:gd name="connsiteY12" fmla="*/ 1208314 h 1999626"/>
                <a:gd name="connsiteX13" fmla="*/ 1943474 w 4275415"/>
                <a:gd name="connsiteY13" fmla="*/ 1469198 h 1999626"/>
                <a:gd name="connsiteX14" fmla="*/ 2997839 w 4275415"/>
                <a:gd name="connsiteY14" fmla="*/ 1633849 h 1999626"/>
                <a:gd name="connsiteX15" fmla="*/ 4275415 w 4275415"/>
                <a:gd name="connsiteY15" fmla="*/ 1802674 h 1999626"/>
                <a:gd name="connsiteX16" fmla="*/ 4144786 w 4275415"/>
                <a:gd name="connsiteY16" fmla="*/ 1998617 h 1999626"/>
                <a:gd name="connsiteX17" fmla="*/ 3374079 w 4275415"/>
                <a:gd name="connsiteY17" fmla="*/ 1867988 h 1999626"/>
                <a:gd name="connsiteX0" fmla="*/ 3374079 w 4340729"/>
                <a:gd name="connsiteY0" fmla="*/ 1867988 h 2103673"/>
                <a:gd name="connsiteX1" fmla="*/ 1101140 w 4340729"/>
                <a:gd name="connsiteY1" fmla="*/ 1449977 h 2103673"/>
                <a:gd name="connsiteX2" fmla="*/ 378331 w 4340729"/>
                <a:gd name="connsiteY2" fmla="*/ 1513114 h 2103673"/>
                <a:gd name="connsiteX3" fmla="*/ 51760 w 4340729"/>
                <a:gd name="connsiteY3" fmla="*/ 1045027 h 2103673"/>
                <a:gd name="connsiteX4" fmla="*/ 19102 w 4340729"/>
                <a:gd name="connsiteY4" fmla="*/ 740228 h 2103673"/>
                <a:gd name="connsiteX5" fmla="*/ 323903 w 4340729"/>
                <a:gd name="connsiteY5" fmla="*/ 522513 h 2103673"/>
                <a:gd name="connsiteX6" fmla="*/ 661360 w 4340729"/>
                <a:gd name="connsiteY6" fmla="*/ 185057 h 2103673"/>
                <a:gd name="connsiteX7" fmla="*/ 628702 w 4340729"/>
                <a:gd name="connsiteY7" fmla="*/ 1110343 h 2103673"/>
                <a:gd name="connsiteX8" fmla="*/ 1096787 w 4340729"/>
                <a:gd name="connsiteY8" fmla="*/ 1306286 h 2103673"/>
                <a:gd name="connsiteX9" fmla="*/ 955272 w 4340729"/>
                <a:gd name="connsiteY9" fmla="*/ 968829 h 2103673"/>
                <a:gd name="connsiteX10" fmla="*/ 1020588 w 4340729"/>
                <a:gd name="connsiteY10" fmla="*/ 0 h 2103673"/>
                <a:gd name="connsiteX11" fmla="*/ 1172988 w 4340729"/>
                <a:gd name="connsiteY11" fmla="*/ 10887 h 2103673"/>
                <a:gd name="connsiteX12" fmla="*/ 1107675 w 4340729"/>
                <a:gd name="connsiteY12" fmla="*/ 1208314 h 2103673"/>
                <a:gd name="connsiteX13" fmla="*/ 1943474 w 4340729"/>
                <a:gd name="connsiteY13" fmla="*/ 1469198 h 2103673"/>
                <a:gd name="connsiteX14" fmla="*/ 2997839 w 4340729"/>
                <a:gd name="connsiteY14" fmla="*/ 1633849 h 2103673"/>
                <a:gd name="connsiteX15" fmla="*/ 4275415 w 4340729"/>
                <a:gd name="connsiteY15" fmla="*/ 1802674 h 2103673"/>
                <a:gd name="connsiteX16" fmla="*/ 4340729 w 4340729"/>
                <a:gd name="connsiteY16" fmla="*/ 2103120 h 2103673"/>
                <a:gd name="connsiteX17" fmla="*/ 3374079 w 4340729"/>
                <a:gd name="connsiteY17" fmla="*/ 1867988 h 2103673"/>
                <a:gd name="connsiteX0" fmla="*/ 3374079 w 4340729"/>
                <a:gd name="connsiteY0" fmla="*/ 1867988 h 2103673"/>
                <a:gd name="connsiteX1" fmla="*/ 1101140 w 4340729"/>
                <a:gd name="connsiteY1" fmla="*/ 1449977 h 2103673"/>
                <a:gd name="connsiteX2" fmla="*/ 378331 w 4340729"/>
                <a:gd name="connsiteY2" fmla="*/ 1513114 h 2103673"/>
                <a:gd name="connsiteX3" fmla="*/ 51760 w 4340729"/>
                <a:gd name="connsiteY3" fmla="*/ 1045027 h 2103673"/>
                <a:gd name="connsiteX4" fmla="*/ 19102 w 4340729"/>
                <a:gd name="connsiteY4" fmla="*/ 740228 h 2103673"/>
                <a:gd name="connsiteX5" fmla="*/ 323903 w 4340729"/>
                <a:gd name="connsiteY5" fmla="*/ 522513 h 2103673"/>
                <a:gd name="connsiteX6" fmla="*/ 661360 w 4340729"/>
                <a:gd name="connsiteY6" fmla="*/ 185057 h 2103673"/>
                <a:gd name="connsiteX7" fmla="*/ 628702 w 4340729"/>
                <a:gd name="connsiteY7" fmla="*/ 1110343 h 2103673"/>
                <a:gd name="connsiteX8" fmla="*/ 1096787 w 4340729"/>
                <a:gd name="connsiteY8" fmla="*/ 1306286 h 2103673"/>
                <a:gd name="connsiteX9" fmla="*/ 955272 w 4340729"/>
                <a:gd name="connsiteY9" fmla="*/ 968829 h 2103673"/>
                <a:gd name="connsiteX10" fmla="*/ 1020588 w 4340729"/>
                <a:gd name="connsiteY10" fmla="*/ 0 h 2103673"/>
                <a:gd name="connsiteX11" fmla="*/ 1172988 w 4340729"/>
                <a:gd name="connsiteY11" fmla="*/ 10887 h 2103673"/>
                <a:gd name="connsiteX12" fmla="*/ 1107675 w 4340729"/>
                <a:gd name="connsiteY12" fmla="*/ 1208314 h 2103673"/>
                <a:gd name="connsiteX13" fmla="*/ 1943474 w 4340729"/>
                <a:gd name="connsiteY13" fmla="*/ 1469198 h 2103673"/>
                <a:gd name="connsiteX14" fmla="*/ 2997839 w 4340729"/>
                <a:gd name="connsiteY14" fmla="*/ 1633849 h 2103673"/>
                <a:gd name="connsiteX15" fmla="*/ 4301541 w 4340729"/>
                <a:gd name="connsiteY15" fmla="*/ 1763486 h 2103673"/>
                <a:gd name="connsiteX16" fmla="*/ 4340729 w 4340729"/>
                <a:gd name="connsiteY16" fmla="*/ 2103120 h 2103673"/>
                <a:gd name="connsiteX17" fmla="*/ 3374079 w 4340729"/>
                <a:gd name="connsiteY17" fmla="*/ 1867988 h 2103673"/>
                <a:gd name="connsiteX0" fmla="*/ 3374079 w 4340729"/>
                <a:gd name="connsiteY0" fmla="*/ 1867988 h 2103673"/>
                <a:gd name="connsiteX1" fmla="*/ 1101140 w 4340729"/>
                <a:gd name="connsiteY1" fmla="*/ 1449977 h 2103673"/>
                <a:gd name="connsiteX2" fmla="*/ 378331 w 4340729"/>
                <a:gd name="connsiteY2" fmla="*/ 1513114 h 2103673"/>
                <a:gd name="connsiteX3" fmla="*/ 51760 w 4340729"/>
                <a:gd name="connsiteY3" fmla="*/ 1045027 h 2103673"/>
                <a:gd name="connsiteX4" fmla="*/ 19102 w 4340729"/>
                <a:gd name="connsiteY4" fmla="*/ 740228 h 2103673"/>
                <a:gd name="connsiteX5" fmla="*/ 323903 w 4340729"/>
                <a:gd name="connsiteY5" fmla="*/ 522513 h 2103673"/>
                <a:gd name="connsiteX6" fmla="*/ 661360 w 4340729"/>
                <a:gd name="connsiteY6" fmla="*/ 185057 h 2103673"/>
                <a:gd name="connsiteX7" fmla="*/ 628702 w 4340729"/>
                <a:gd name="connsiteY7" fmla="*/ 1110343 h 2103673"/>
                <a:gd name="connsiteX8" fmla="*/ 1096787 w 4340729"/>
                <a:gd name="connsiteY8" fmla="*/ 1306286 h 2103673"/>
                <a:gd name="connsiteX9" fmla="*/ 955272 w 4340729"/>
                <a:gd name="connsiteY9" fmla="*/ 968829 h 2103673"/>
                <a:gd name="connsiteX10" fmla="*/ 1020588 w 4340729"/>
                <a:gd name="connsiteY10" fmla="*/ 0 h 2103673"/>
                <a:gd name="connsiteX11" fmla="*/ 1172988 w 4340729"/>
                <a:gd name="connsiteY11" fmla="*/ 10887 h 2103673"/>
                <a:gd name="connsiteX12" fmla="*/ 1107675 w 4340729"/>
                <a:gd name="connsiteY12" fmla="*/ 1208314 h 2103673"/>
                <a:gd name="connsiteX13" fmla="*/ 1943474 w 4340729"/>
                <a:gd name="connsiteY13" fmla="*/ 1469198 h 2103673"/>
                <a:gd name="connsiteX14" fmla="*/ 2997839 w 4340729"/>
                <a:gd name="connsiteY14" fmla="*/ 1633849 h 2103673"/>
                <a:gd name="connsiteX15" fmla="*/ 4301541 w 4340729"/>
                <a:gd name="connsiteY15" fmla="*/ 1763486 h 2103673"/>
                <a:gd name="connsiteX16" fmla="*/ 4340729 w 4340729"/>
                <a:gd name="connsiteY16" fmla="*/ 2103120 h 2103673"/>
                <a:gd name="connsiteX17" fmla="*/ 3374079 w 4340729"/>
                <a:gd name="connsiteY17" fmla="*/ 1867988 h 2103673"/>
                <a:gd name="connsiteX0" fmla="*/ 3374079 w 4340729"/>
                <a:gd name="connsiteY0" fmla="*/ 1867988 h 2103673"/>
                <a:gd name="connsiteX1" fmla="*/ 1101140 w 4340729"/>
                <a:gd name="connsiteY1" fmla="*/ 1449977 h 2103673"/>
                <a:gd name="connsiteX2" fmla="*/ 378331 w 4340729"/>
                <a:gd name="connsiteY2" fmla="*/ 1513114 h 2103673"/>
                <a:gd name="connsiteX3" fmla="*/ 51760 w 4340729"/>
                <a:gd name="connsiteY3" fmla="*/ 1045027 h 2103673"/>
                <a:gd name="connsiteX4" fmla="*/ 19102 w 4340729"/>
                <a:gd name="connsiteY4" fmla="*/ 740228 h 2103673"/>
                <a:gd name="connsiteX5" fmla="*/ 323903 w 4340729"/>
                <a:gd name="connsiteY5" fmla="*/ 522513 h 2103673"/>
                <a:gd name="connsiteX6" fmla="*/ 661360 w 4340729"/>
                <a:gd name="connsiteY6" fmla="*/ 185057 h 2103673"/>
                <a:gd name="connsiteX7" fmla="*/ 628702 w 4340729"/>
                <a:gd name="connsiteY7" fmla="*/ 1110343 h 2103673"/>
                <a:gd name="connsiteX8" fmla="*/ 1096787 w 4340729"/>
                <a:gd name="connsiteY8" fmla="*/ 1306286 h 2103673"/>
                <a:gd name="connsiteX9" fmla="*/ 955272 w 4340729"/>
                <a:gd name="connsiteY9" fmla="*/ 968829 h 2103673"/>
                <a:gd name="connsiteX10" fmla="*/ 1020588 w 4340729"/>
                <a:gd name="connsiteY10" fmla="*/ 0 h 2103673"/>
                <a:gd name="connsiteX11" fmla="*/ 1172988 w 4340729"/>
                <a:gd name="connsiteY11" fmla="*/ 10887 h 2103673"/>
                <a:gd name="connsiteX12" fmla="*/ 1107675 w 4340729"/>
                <a:gd name="connsiteY12" fmla="*/ 1208314 h 2103673"/>
                <a:gd name="connsiteX13" fmla="*/ 1943474 w 4340729"/>
                <a:gd name="connsiteY13" fmla="*/ 1469198 h 2103673"/>
                <a:gd name="connsiteX14" fmla="*/ 2997839 w 4340729"/>
                <a:gd name="connsiteY14" fmla="*/ 1633849 h 2103673"/>
                <a:gd name="connsiteX15" fmla="*/ 4314604 w 4340729"/>
                <a:gd name="connsiteY15" fmla="*/ 1907178 h 2103673"/>
                <a:gd name="connsiteX16" fmla="*/ 4340729 w 4340729"/>
                <a:gd name="connsiteY16" fmla="*/ 2103120 h 2103673"/>
                <a:gd name="connsiteX17" fmla="*/ 3374079 w 4340729"/>
                <a:gd name="connsiteY17" fmla="*/ 1867988 h 2103673"/>
                <a:gd name="connsiteX0" fmla="*/ 3374079 w 4340729"/>
                <a:gd name="connsiteY0" fmla="*/ 1867988 h 2103747"/>
                <a:gd name="connsiteX1" fmla="*/ 1101140 w 4340729"/>
                <a:gd name="connsiteY1" fmla="*/ 1449977 h 2103747"/>
                <a:gd name="connsiteX2" fmla="*/ 378331 w 4340729"/>
                <a:gd name="connsiteY2" fmla="*/ 1513114 h 2103747"/>
                <a:gd name="connsiteX3" fmla="*/ 51760 w 4340729"/>
                <a:gd name="connsiteY3" fmla="*/ 1045027 h 2103747"/>
                <a:gd name="connsiteX4" fmla="*/ 19102 w 4340729"/>
                <a:gd name="connsiteY4" fmla="*/ 740228 h 2103747"/>
                <a:gd name="connsiteX5" fmla="*/ 323903 w 4340729"/>
                <a:gd name="connsiteY5" fmla="*/ 522513 h 2103747"/>
                <a:gd name="connsiteX6" fmla="*/ 661360 w 4340729"/>
                <a:gd name="connsiteY6" fmla="*/ 185057 h 2103747"/>
                <a:gd name="connsiteX7" fmla="*/ 628702 w 4340729"/>
                <a:gd name="connsiteY7" fmla="*/ 1110343 h 2103747"/>
                <a:gd name="connsiteX8" fmla="*/ 1096787 w 4340729"/>
                <a:gd name="connsiteY8" fmla="*/ 1306286 h 2103747"/>
                <a:gd name="connsiteX9" fmla="*/ 955272 w 4340729"/>
                <a:gd name="connsiteY9" fmla="*/ 968829 h 2103747"/>
                <a:gd name="connsiteX10" fmla="*/ 1020588 w 4340729"/>
                <a:gd name="connsiteY10" fmla="*/ 0 h 2103747"/>
                <a:gd name="connsiteX11" fmla="*/ 1172988 w 4340729"/>
                <a:gd name="connsiteY11" fmla="*/ 10887 h 2103747"/>
                <a:gd name="connsiteX12" fmla="*/ 1107675 w 4340729"/>
                <a:gd name="connsiteY12" fmla="*/ 1208314 h 2103747"/>
                <a:gd name="connsiteX13" fmla="*/ 1943474 w 4340729"/>
                <a:gd name="connsiteY13" fmla="*/ 1469198 h 2103747"/>
                <a:gd name="connsiteX14" fmla="*/ 2997839 w 4340729"/>
                <a:gd name="connsiteY14" fmla="*/ 1633849 h 2103747"/>
                <a:gd name="connsiteX15" fmla="*/ 4314604 w 4340729"/>
                <a:gd name="connsiteY15" fmla="*/ 1907178 h 2103747"/>
                <a:gd name="connsiteX16" fmla="*/ 4340729 w 4340729"/>
                <a:gd name="connsiteY16" fmla="*/ 2103120 h 2103747"/>
                <a:gd name="connsiteX17" fmla="*/ 3700649 w 4340729"/>
                <a:gd name="connsiteY17" fmla="*/ 2024740 h 2103747"/>
                <a:gd name="connsiteX18" fmla="*/ 3374079 w 4340729"/>
                <a:gd name="connsiteY18" fmla="*/ 1867988 h 2103747"/>
                <a:gd name="connsiteX0" fmla="*/ 3374079 w 4340729"/>
                <a:gd name="connsiteY0" fmla="*/ 1867988 h 2103747"/>
                <a:gd name="connsiteX1" fmla="*/ 1101140 w 4340729"/>
                <a:gd name="connsiteY1" fmla="*/ 1449977 h 2103747"/>
                <a:gd name="connsiteX2" fmla="*/ 378331 w 4340729"/>
                <a:gd name="connsiteY2" fmla="*/ 1513114 h 2103747"/>
                <a:gd name="connsiteX3" fmla="*/ 51760 w 4340729"/>
                <a:gd name="connsiteY3" fmla="*/ 1045027 h 2103747"/>
                <a:gd name="connsiteX4" fmla="*/ 19102 w 4340729"/>
                <a:gd name="connsiteY4" fmla="*/ 740228 h 2103747"/>
                <a:gd name="connsiteX5" fmla="*/ 323903 w 4340729"/>
                <a:gd name="connsiteY5" fmla="*/ 522513 h 2103747"/>
                <a:gd name="connsiteX6" fmla="*/ 661360 w 4340729"/>
                <a:gd name="connsiteY6" fmla="*/ 185057 h 2103747"/>
                <a:gd name="connsiteX7" fmla="*/ 628702 w 4340729"/>
                <a:gd name="connsiteY7" fmla="*/ 1110343 h 2103747"/>
                <a:gd name="connsiteX8" fmla="*/ 1096787 w 4340729"/>
                <a:gd name="connsiteY8" fmla="*/ 1306286 h 2103747"/>
                <a:gd name="connsiteX9" fmla="*/ 955272 w 4340729"/>
                <a:gd name="connsiteY9" fmla="*/ 968829 h 2103747"/>
                <a:gd name="connsiteX10" fmla="*/ 1020588 w 4340729"/>
                <a:gd name="connsiteY10" fmla="*/ 0 h 2103747"/>
                <a:gd name="connsiteX11" fmla="*/ 1172988 w 4340729"/>
                <a:gd name="connsiteY11" fmla="*/ 10887 h 2103747"/>
                <a:gd name="connsiteX12" fmla="*/ 1107675 w 4340729"/>
                <a:gd name="connsiteY12" fmla="*/ 1208314 h 2103747"/>
                <a:gd name="connsiteX13" fmla="*/ 1943474 w 4340729"/>
                <a:gd name="connsiteY13" fmla="*/ 1469198 h 2103747"/>
                <a:gd name="connsiteX14" fmla="*/ 2410011 w 4340729"/>
                <a:gd name="connsiteY14" fmla="*/ 1411780 h 2103747"/>
                <a:gd name="connsiteX15" fmla="*/ 4314604 w 4340729"/>
                <a:gd name="connsiteY15" fmla="*/ 1907178 h 2103747"/>
                <a:gd name="connsiteX16" fmla="*/ 4340729 w 4340729"/>
                <a:gd name="connsiteY16" fmla="*/ 2103120 h 2103747"/>
                <a:gd name="connsiteX17" fmla="*/ 3700649 w 4340729"/>
                <a:gd name="connsiteY17" fmla="*/ 2024740 h 2103747"/>
                <a:gd name="connsiteX18" fmla="*/ 3374079 w 4340729"/>
                <a:gd name="connsiteY18" fmla="*/ 1867988 h 2103747"/>
                <a:gd name="connsiteX0" fmla="*/ 3374079 w 4340729"/>
                <a:gd name="connsiteY0" fmla="*/ 1867988 h 2103747"/>
                <a:gd name="connsiteX1" fmla="*/ 1101140 w 4340729"/>
                <a:gd name="connsiteY1" fmla="*/ 1449977 h 2103747"/>
                <a:gd name="connsiteX2" fmla="*/ 378331 w 4340729"/>
                <a:gd name="connsiteY2" fmla="*/ 1513114 h 2103747"/>
                <a:gd name="connsiteX3" fmla="*/ 51760 w 4340729"/>
                <a:gd name="connsiteY3" fmla="*/ 1045027 h 2103747"/>
                <a:gd name="connsiteX4" fmla="*/ 19102 w 4340729"/>
                <a:gd name="connsiteY4" fmla="*/ 740228 h 2103747"/>
                <a:gd name="connsiteX5" fmla="*/ 323903 w 4340729"/>
                <a:gd name="connsiteY5" fmla="*/ 522513 h 2103747"/>
                <a:gd name="connsiteX6" fmla="*/ 661360 w 4340729"/>
                <a:gd name="connsiteY6" fmla="*/ 185057 h 2103747"/>
                <a:gd name="connsiteX7" fmla="*/ 628702 w 4340729"/>
                <a:gd name="connsiteY7" fmla="*/ 1110343 h 2103747"/>
                <a:gd name="connsiteX8" fmla="*/ 1096787 w 4340729"/>
                <a:gd name="connsiteY8" fmla="*/ 1306286 h 2103747"/>
                <a:gd name="connsiteX9" fmla="*/ 955272 w 4340729"/>
                <a:gd name="connsiteY9" fmla="*/ 968829 h 2103747"/>
                <a:gd name="connsiteX10" fmla="*/ 1020588 w 4340729"/>
                <a:gd name="connsiteY10" fmla="*/ 0 h 2103747"/>
                <a:gd name="connsiteX11" fmla="*/ 1172988 w 4340729"/>
                <a:gd name="connsiteY11" fmla="*/ 10887 h 2103747"/>
                <a:gd name="connsiteX12" fmla="*/ 1107675 w 4340729"/>
                <a:gd name="connsiteY12" fmla="*/ 1208314 h 2103747"/>
                <a:gd name="connsiteX13" fmla="*/ 1943474 w 4340729"/>
                <a:gd name="connsiteY13" fmla="*/ 1469198 h 2103747"/>
                <a:gd name="connsiteX14" fmla="*/ 2410011 w 4340729"/>
                <a:gd name="connsiteY14" fmla="*/ 1411780 h 2103747"/>
                <a:gd name="connsiteX15" fmla="*/ 4314604 w 4340729"/>
                <a:gd name="connsiteY15" fmla="*/ 1907178 h 2103747"/>
                <a:gd name="connsiteX16" fmla="*/ 4340729 w 4340729"/>
                <a:gd name="connsiteY16" fmla="*/ 2103120 h 2103747"/>
                <a:gd name="connsiteX17" fmla="*/ 3700649 w 4340729"/>
                <a:gd name="connsiteY17" fmla="*/ 2024740 h 2103747"/>
                <a:gd name="connsiteX18" fmla="*/ 3374079 w 4340729"/>
                <a:gd name="connsiteY18" fmla="*/ 1867988 h 2103747"/>
                <a:gd name="connsiteX0" fmla="*/ 3374079 w 4340729"/>
                <a:gd name="connsiteY0" fmla="*/ 1867988 h 2103747"/>
                <a:gd name="connsiteX1" fmla="*/ 1101140 w 4340729"/>
                <a:gd name="connsiteY1" fmla="*/ 1449977 h 2103747"/>
                <a:gd name="connsiteX2" fmla="*/ 378331 w 4340729"/>
                <a:gd name="connsiteY2" fmla="*/ 1513114 h 2103747"/>
                <a:gd name="connsiteX3" fmla="*/ 51760 w 4340729"/>
                <a:gd name="connsiteY3" fmla="*/ 1045027 h 2103747"/>
                <a:gd name="connsiteX4" fmla="*/ 19102 w 4340729"/>
                <a:gd name="connsiteY4" fmla="*/ 740228 h 2103747"/>
                <a:gd name="connsiteX5" fmla="*/ 323903 w 4340729"/>
                <a:gd name="connsiteY5" fmla="*/ 522513 h 2103747"/>
                <a:gd name="connsiteX6" fmla="*/ 661360 w 4340729"/>
                <a:gd name="connsiteY6" fmla="*/ 185057 h 2103747"/>
                <a:gd name="connsiteX7" fmla="*/ 628702 w 4340729"/>
                <a:gd name="connsiteY7" fmla="*/ 1110343 h 2103747"/>
                <a:gd name="connsiteX8" fmla="*/ 1096787 w 4340729"/>
                <a:gd name="connsiteY8" fmla="*/ 1306286 h 2103747"/>
                <a:gd name="connsiteX9" fmla="*/ 955272 w 4340729"/>
                <a:gd name="connsiteY9" fmla="*/ 968829 h 2103747"/>
                <a:gd name="connsiteX10" fmla="*/ 1020588 w 4340729"/>
                <a:gd name="connsiteY10" fmla="*/ 0 h 2103747"/>
                <a:gd name="connsiteX11" fmla="*/ 1172988 w 4340729"/>
                <a:gd name="connsiteY11" fmla="*/ 10887 h 2103747"/>
                <a:gd name="connsiteX12" fmla="*/ 1107675 w 4340729"/>
                <a:gd name="connsiteY12" fmla="*/ 1208314 h 2103747"/>
                <a:gd name="connsiteX13" fmla="*/ 1943474 w 4340729"/>
                <a:gd name="connsiteY13" fmla="*/ 1469198 h 2103747"/>
                <a:gd name="connsiteX14" fmla="*/ 2410011 w 4340729"/>
                <a:gd name="connsiteY14" fmla="*/ 1411780 h 2103747"/>
                <a:gd name="connsiteX15" fmla="*/ 4314604 w 4340729"/>
                <a:gd name="connsiteY15" fmla="*/ 1907178 h 2103747"/>
                <a:gd name="connsiteX16" fmla="*/ 4340729 w 4340729"/>
                <a:gd name="connsiteY16" fmla="*/ 2103120 h 2103747"/>
                <a:gd name="connsiteX17" fmla="*/ 3700649 w 4340729"/>
                <a:gd name="connsiteY17" fmla="*/ 2024740 h 2103747"/>
                <a:gd name="connsiteX18" fmla="*/ 3374079 w 4340729"/>
                <a:gd name="connsiteY18" fmla="*/ 1867988 h 2103747"/>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943474 w 4340729"/>
                <a:gd name="connsiteY13" fmla="*/ 1469198 h 2103120"/>
                <a:gd name="connsiteX14" fmla="*/ 2410011 w 4340729"/>
                <a:gd name="connsiteY14" fmla="*/ 1411780 h 2103120"/>
                <a:gd name="connsiteX15" fmla="*/ 4314604 w 4340729"/>
                <a:gd name="connsiteY15" fmla="*/ 1907178 h 2103120"/>
                <a:gd name="connsiteX16" fmla="*/ 4340729 w 4340729"/>
                <a:gd name="connsiteY16" fmla="*/ 2103120 h 2103120"/>
                <a:gd name="connsiteX17" fmla="*/ 3374079 w 4340729"/>
                <a:gd name="connsiteY17"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721405 w 4340729"/>
                <a:gd name="connsiteY13" fmla="*/ 1469198 h 2103120"/>
                <a:gd name="connsiteX14" fmla="*/ 2410011 w 4340729"/>
                <a:gd name="connsiteY14" fmla="*/ 1411780 h 2103120"/>
                <a:gd name="connsiteX15" fmla="*/ 4314604 w 4340729"/>
                <a:gd name="connsiteY15" fmla="*/ 1907178 h 2103120"/>
                <a:gd name="connsiteX16" fmla="*/ 4340729 w 4340729"/>
                <a:gd name="connsiteY16" fmla="*/ 2103120 h 2103120"/>
                <a:gd name="connsiteX17" fmla="*/ 3374079 w 4340729"/>
                <a:gd name="connsiteY17"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721405 w 4340729"/>
                <a:gd name="connsiteY13" fmla="*/ 1469198 h 2103120"/>
                <a:gd name="connsiteX14" fmla="*/ 2083440 w 4340729"/>
                <a:gd name="connsiteY14" fmla="*/ 1411780 h 2103120"/>
                <a:gd name="connsiteX15" fmla="*/ 4314604 w 4340729"/>
                <a:gd name="connsiteY15" fmla="*/ 1907178 h 2103120"/>
                <a:gd name="connsiteX16" fmla="*/ 4340729 w 4340729"/>
                <a:gd name="connsiteY16" fmla="*/ 2103120 h 2103120"/>
                <a:gd name="connsiteX17" fmla="*/ 3374079 w 4340729"/>
                <a:gd name="connsiteY17"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721405 w 4340729"/>
                <a:gd name="connsiteY13" fmla="*/ 1469198 h 2103120"/>
                <a:gd name="connsiteX14" fmla="*/ 1965169 w 4340729"/>
                <a:gd name="connsiteY14" fmla="*/ 1441382 h 2103120"/>
                <a:gd name="connsiteX15" fmla="*/ 2083440 w 4340729"/>
                <a:gd name="connsiteY15" fmla="*/ 1411780 h 2103120"/>
                <a:gd name="connsiteX16" fmla="*/ 4314604 w 4340729"/>
                <a:gd name="connsiteY16" fmla="*/ 1907178 h 2103120"/>
                <a:gd name="connsiteX17" fmla="*/ 4340729 w 4340729"/>
                <a:gd name="connsiteY17" fmla="*/ 2103120 h 2103120"/>
                <a:gd name="connsiteX18" fmla="*/ 3374079 w 4340729"/>
                <a:gd name="connsiteY18"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721405 w 4340729"/>
                <a:gd name="connsiteY13" fmla="*/ 1469198 h 2103120"/>
                <a:gd name="connsiteX14" fmla="*/ 1965169 w 4340729"/>
                <a:gd name="connsiteY14" fmla="*/ 1441382 h 2103120"/>
                <a:gd name="connsiteX15" fmla="*/ 2083440 w 4340729"/>
                <a:gd name="connsiteY15" fmla="*/ 1411780 h 2103120"/>
                <a:gd name="connsiteX16" fmla="*/ 4314604 w 4340729"/>
                <a:gd name="connsiteY16" fmla="*/ 1907178 h 2103120"/>
                <a:gd name="connsiteX17" fmla="*/ 4340729 w 4340729"/>
                <a:gd name="connsiteY17" fmla="*/ 2103120 h 2103120"/>
                <a:gd name="connsiteX18" fmla="*/ 3374079 w 4340729"/>
                <a:gd name="connsiteY18"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721405 w 4340729"/>
                <a:gd name="connsiteY13" fmla="*/ 1469198 h 2103120"/>
                <a:gd name="connsiteX14" fmla="*/ 1965169 w 4340729"/>
                <a:gd name="connsiteY14" fmla="*/ 1441382 h 2103120"/>
                <a:gd name="connsiteX15" fmla="*/ 2083440 w 4340729"/>
                <a:gd name="connsiteY15" fmla="*/ 1411780 h 2103120"/>
                <a:gd name="connsiteX16" fmla="*/ 4314604 w 4340729"/>
                <a:gd name="connsiteY16" fmla="*/ 1907178 h 2103120"/>
                <a:gd name="connsiteX17" fmla="*/ 4340729 w 4340729"/>
                <a:gd name="connsiteY17" fmla="*/ 2103120 h 2103120"/>
                <a:gd name="connsiteX18" fmla="*/ 3374079 w 4340729"/>
                <a:gd name="connsiteY18"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721405 w 4340729"/>
                <a:gd name="connsiteY13" fmla="*/ 1469198 h 2103120"/>
                <a:gd name="connsiteX14" fmla="*/ 1965169 w 4340729"/>
                <a:gd name="connsiteY14" fmla="*/ 1441382 h 2103120"/>
                <a:gd name="connsiteX15" fmla="*/ 2083440 w 4340729"/>
                <a:gd name="connsiteY15" fmla="*/ 1411780 h 2103120"/>
                <a:gd name="connsiteX16" fmla="*/ 4314604 w 4340729"/>
                <a:gd name="connsiteY16" fmla="*/ 1907178 h 2103120"/>
                <a:gd name="connsiteX17" fmla="*/ 4340729 w 4340729"/>
                <a:gd name="connsiteY17" fmla="*/ 2103120 h 2103120"/>
                <a:gd name="connsiteX18" fmla="*/ 3374079 w 4340729"/>
                <a:gd name="connsiteY18"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721405 w 4340729"/>
                <a:gd name="connsiteY13" fmla="*/ 1469198 h 2103120"/>
                <a:gd name="connsiteX14" fmla="*/ 1764303 w 4340729"/>
                <a:gd name="connsiteY14" fmla="*/ 1467648 h 2103120"/>
                <a:gd name="connsiteX15" fmla="*/ 1965169 w 4340729"/>
                <a:gd name="connsiteY15" fmla="*/ 1441382 h 2103120"/>
                <a:gd name="connsiteX16" fmla="*/ 2083440 w 4340729"/>
                <a:gd name="connsiteY16" fmla="*/ 1411780 h 2103120"/>
                <a:gd name="connsiteX17" fmla="*/ 4314604 w 4340729"/>
                <a:gd name="connsiteY17" fmla="*/ 1907178 h 2103120"/>
                <a:gd name="connsiteX18" fmla="*/ 4340729 w 4340729"/>
                <a:gd name="connsiteY18" fmla="*/ 2103120 h 2103120"/>
                <a:gd name="connsiteX19" fmla="*/ 3374079 w 4340729"/>
                <a:gd name="connsiteY19"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490884 w 4340729"/>
                <a:gd name="connsiteY13" fmla="*/ 1453830 h 2103120"/>
                <a:gd name="connsiteX14" fmla="*/ 1764303 w 4340729"/>
                <a:gd name="connsiteY14" fmla="*/ 1467648 h 2103120"/>
                <a:gd name="connsiteX15" fmla="*/ 1965169 w 4340729"/>
                <a:gd name="connsiteY15" fmla="*/ 1441382 h 2103120"/>
                <a:gd name="connsiteX16" fmla="*/ 2083440 w 4340729"/>
                <a:gd name="connsiteY16" fmla="*/ 1411780 h 2103120"/>
                <a:gd name="connsiteX17" fmla="*/ 4314604 w 4340729"/>
                <a:gd name="connsiteY17" fmla="*/ 1907178 h 2103120"/>
                <a:gd name="connsiteX18" fmla="*/ 4340729 w 4340729"/>
                <a:gd name="connsiteY18" fmla="*/ 2103120 h 2103120"/>
                <a:gd name="connsiteX19" fmla="*/ 3374079 w 4340729"/>
                <a:gd name="connsiteY19"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490884 w 4340729"/>
                <a:gd name="connsiteY13" fmla="*/ 1453830 h 2103120"/>
                <a:gd name="connsiteX14" fmla="*/ 1764303 w 4340729"/>
                <a:gd name="connsiteY14" fmla="*/ 1467648 h 2103120"/>
                <a:gd name="connsiteX15" fmla="*/ 1965169 w 4340729"/>
                <a:gd name="connsiteY15" fmla="*/ 1441382 h 2103120"/>
                <a:gd name="connsiteX16" fmla="*/ 2083440 w 4340729"/>
                <a:gd name="connsiteY16" fmla="*/ 1411780 h 2103120"/>
                <a:gd name="connsiteX17" fmla="*/ 4314604 w 4340729"/>
                <a:gd name="connsiteY17" fmla="*/ 1907178 h 2103120"/>
                <a:gd name="connsiteX18" fmla="*/ 4340729 w 4340729"/>
                <a:gd name="connsiteY18" fmla="*/ 2103120 h 2103120"/>
                <a:gd name="connsiteX19" fmla="*/ 3374079 w 4340729"/>
                <a:gd name="connsiteY19"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444779 w 4340729"/>
                <a:gd name="connsiteY13" fmla="*/ 1453830 h 2103120"/>
                <a:gd name="connsiteX14" fmla="*/ 1764303 w 4340729"/>
                <a:gd name="connsiteY14" fmla="*/ 1467648 h 2103120"/>
                <a:gd name="connsiteX15" fmla="*/ 1965169 w 4340729"/>
                <a:gd name="connsiteY15" fmla="*/ 1441382 h 2103120"/>
                <a:gd name="connsiteX16" fmla="*/ 2083440 w 4340729"/>
                <a:gd name="connsiteY16" fmla="*/ 1411780 h 2103120"/>
                <a:gd name="connsiteX17" fmla="*/ 4314604 w 4340729"/>
                <a:gd name="connsiteY17" fmla="*/ 1907178 h 2103120"/>
                <a:gd name="connsiteX18" fmla="*/ 4340729 w 4340729"/>
                <a:gd name="connsiteY18" fmla="*/ 2103120 h 2103120"/>
                <a:gd name="connsiteX19" fmla="*/ 3374079 w 4340729"/>
                <a:gd name="connsiteY19"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444779 w 4340729"/>
                <a:gd name="connsiteY13" fmla="*/ 1453830 h 2103120"/>
                <a:gd name="connsiteX14" fmla="*/ 1764303 w 4340729"/>
                <a:gd name="connsiteY14" fmla="*/ 1467648 h 2103120"/>
                <a:gd name="connsiteX15" fmla="*/ 1965169 w 4340729"/>
                <a:gd name="connsiteY15" fmla="*/ 1441382 h 2103120"/>
                <a:gd name="connsiteX16" fmla="*/ 2083440 w 4340729"/>
                <a:gd name="connsiteY16" fmla="*/ 1411780 h 2103120"/>
                <a:gd name="connsiteX17" fmla="*/ 4314604 w 4340729"/>
                <a:gd name="connsiteY17" fmla="*/ 1907178 h 2103120"/>
                <a:gd name="connsiteX18" fmla="*/ 4340729 w 4340729"/>
                <a:gd name="connsiteY18" fmla="*/ 2103120 h 2103120"/>
                <a:gd name="connsiteX19" fmla="*/ 3374079 w 4340729"/>
                <a:gd name="connsiteY19"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360255 w 4340729"/>
                <a:gd name="connsiteY13" fmla="*/ 1461514 h 2103120"/>
                <a:gd name="connsiteX14" fmla="*/ 1764303 w 4340729"/>
                <a:gd name="connsiteY14" fmla="*/ 1467648 h 2103120"/>
                <a:gd name="connsiteX15" fmla="*/ 1965169 w 4340729"/>
                <a:gd name="connsiteY15" fmla="*/ 1441382 h 2103120"/>
                <a:gd name="connsiteX16" fmla="*/ 2083440 w 4340729"/>
                <a:gd name="connsiteY16" fmla="*/ 1411780 h 2103120"/>
                <a:gd name="connsiteX17" fmla="*/ 4314604 w 4340729"/>
                <a:gd name="connsiteY17" fmla="*/ 1907178 h 2103120"/>
                <a:gd name="connsiteX18" fmla="*/ 4340729 w 4340729"/>
                <a:gd name="connsiteY18" fmla="*/ 2103120 h 2103120"/>
                <a:gd name="connsiteX19" fmla="*/ 3374079 w 4340729"/>
                <a:gd name="connsiteY19" fmla="*/ 1867988 h 2103120"/>
                <a:gd name="connsiteX0" fmla="*/ 3374079 w 4342531"/>
                <a:gd name="connsiteY0" fmla="*/ 1867988 h 2103120"/>
                <a:gd name="connsiteX1" fmla="*/ 1101140 w 4342531"/>
                <a:gd name="connsiteY1" fmla="*/ 1449977 h 2103120"/>
                <a:gd name="connsiteX2" fmla="*/ 378331 w 4342531"/>
                <a:gd name="connsiteY2" fmla="*/ 1513114 h 2103120"/>
                <a:gd name="connsiteX3" fmla="*/ 51760 w 4342531"/>
                <a:gd name="connsiteY3" fmla="*/ 1045027 h 2103120"/>
                <a:gd name="connsiteX4" fmla="*/ 19102 w 4342531"/>
                <a:gd name="connsiteY4" fmla="*/ 740228 h 2103120"/>
                <a:gd name="connsiteX5" fmla="*/ 323903 w 4342531"/>
                <a:gd name="connsiteY5" fmla="*/ 522513 h 2103120"/>
                <a:gd name="connsiteX6" fmla="*/ 661360 w 4342531"/>
                <a:gd name="connsiteY6" fmla="*/ 185057 h 2103120"/>
                <a:gd name="connsiteX7" fmla="*/ 628702 w 4342531"/>
                <a:gd name="connsiteY7" fmla="*/ 1110343 h 2103120"/>
                <a:gd name="connsiteX8" fmla="*/ 1096787 w 4342531"/>
                <a:gd name="connsiteY8" fmla="*/ 1306286 h 2103120"/>
                <a:gd name="connsiteX9" fmla="*/ 955272 w 4342531"/>
                <a:gd name="connsiteY9" fmla="*/ 968829 h 2103120"/>
                <a:gd name="connsiteX10" fmla="*/ 1020588 w 4342531"/>
                <a:gd name="connsiteY10" fmla="*/ 0 h 2103120"/>
                <a:gd name="connsiteX11" fmla="*/ 1172988 w 4342531"/>
                <a:gd name="connsiteY11" fmla="*/ 10887 h 2103120"/>
                <a:gd name="connsiteX12" fmla="*/ 1107675 w 4342531"/>
                <a:gd name="connsiteY12" fmla="*/ 1208314 h 2103120"/>
                <a:gd name="connsiteX13" fmla="*/ 1360255 w 4342531"/>
                <a:gd name="connsiteY13" fmla="*/ 1461514 h 2103120"/>
                <a:gd name="connsiteX14" fmla="*/ 1764303 w 4342531"/>
                <a:gd name="connsiteY14" fmla="*/ 1467648 h 2103120"/>
                <a:gd name="connsiteX15" fmla="*/ 1965169 w 4342531"/>
                <a:gd name="connsiteY15" fmla="*/ 1441382 h 2103120"/>
                <a:gd name="connsiteX16" fmla="*/ 2083440 w 4342531"/>
                <a:gd name="connsiteY16" fmla="*/ 1411780 h 2103120"/>
                <a:gd name="connsiteX17" fmla="*/ 4314604 w 4342531"/>
                <a:gd name="connsiteY17" fmla="*/ 1907178 h 2103120"/>
                <a:gd name="connsiteX18" fmla="*/ 4340729 w 4342531"/>
                <a:gd name="connsiteY18" fmla="*/ 2103120 h 2103120"/>
                <a:gd name="connsiteX19" fmla="*/ 3374079 w 4342531"/>
                <a:gd name="connsiteY19" fmla="*/ 1867988 h 2103120"/>
                <a:gd name="connsiteX0" fmla="*/ 3374079 w 4314604"/>
                <a:gd name="connsiteY0" fmla="*/ 1867988 h 2091049"/>
                <a:gd name="connsiteX1" fmla="*/ 1101140 w 4314604"/>
                <a:gd name="connsiteY1" fmla="*/ 1449977 h 2091049"/>
                <a:gd name="connsiteX2" fmla="*/ 378331 w 4314604"/>
                <a:gd name="connsiteY2" fmla="*/ 1513114 h 2091049"/>
                <a:gd name="connsiteX3" fmla="*/ 51760 w 4314604"/>
                <a:gd name="connsiteY3" fmla="*/ 1045027 h 2091049"/>
                <a:gd name="connsiteX4" fmla="*/ 19102 w 4314604"/>
                <a:gd name="connsiteY4" fmla="*/ 740228 h 2091049"/>
                <a:gd name="connsiteX5" fmla="*/ 323903 w 4314604"/>
                <a:gd name="connsiteY5" fmla="*/ 522513 h 2091049"/>
                <a:gd name="connsiteX6" fmla="*/ 661360 w 4314604"/>
                <a:gd name="connsiteY6" fmla="*/ 185057 h 2091049"/>
                <a:gd name="connsiteX7" fmla="*/ 628702 w 4314604"/>
                <a:gd name="connsiteY7" fmla="*/ 1110343 h 2091049"/>
                <a:gd name="connsiteX8" fmla="*/ 1096787 w 4314604"/>
                <a:gd name="connsiteY8" fmla="*/ 1306286 h 2091049"/>
                <a:gd name="connsiteX9" fmla="*/ 955272 w 4314604"/>
                <a:gd name="connsiteY9" fmla="*/ 968829 h 2091049"/>
                <a:gd name="connsiteX10" fmla="*/ 1020588 w 4314604"/>
                <a:gd name="connsiteY10" fmla="*/ 0 h 2091049"/>
                <a:gd name="connsiteX11" fmla="*/ 1172988 w 4314604"/>
                <a:gd name="connsiteY11" fmla="*/ 10887 h 2091049"/>
                <a:gd name="connsiteX12" fmla="*/ 1107675 w 4314604"/>
                <a:gd name="connsiteY12" fmla="*/ 1208314 h 2091049"/>
                <a:gd name="connsiteX13" fmla="*/ 1360255 w 4314604"/>
                <a:gd name="connsiteY13" fmla="*/ 1461514 h 2091049"/>
                <a:gd name="connsiteX14" fmla="*/ 1764303 w 4314604"/>
                <a:gd name="connsiteY14" fmla="*/ 1467648 h 2091049"/>
                <a:gd name="connsiteX15" fmla="*/ 1965169 w 4314604"/>
                <a:gd name="connsiteY15" fmla="*/ 1441382 h 2091049"/>
                <a:gd name="connsiteX16" fmla="*/ 2083440 w 4314604"/>
                <a:gd name="connsiteY16" fmla="*/ 1411780 h 2091049"/>
                <a:gd name="connsiteX17" fmla="*/ 4314604 w 4314604"/>
                <a:gd name="connsiteY17" fmla="*/ 1907178 h 2091049"/>
                <a:gd name="connsiteX18" fmla="*/ 4292444 w 4314604"/>
                <a:gd name="connsiteY18" fmla="*/ 2091049 h 2091049"/>
                <a:gd name="connsiteX19" fmla="*/ 3374079 w 4314604"/>
                <a:gd name="connsiteY19" fmla="*/ 1867988 h 209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4604" h="2091049">
                  <a:moveTo>
                    <a:pt x="3374079" y="1867988"/>
                  </a:moveTo>
                  <a:cubicBezTo>
                    <a:pt x="2494513" y="1789611"/>
                    <a:pt x="1850077" y="1593668"/>
                    <a:pt x="1101140" y="1449977"/>
                  </a:cubicBezTo>
                  <a:lnTo>
                    <a:pt x="378331" y="1513114"/>
                  </a:lnTo>
                  <a:cubicBezTo>
                    <a:pt x="182388" y="1487714"/>
                    <a:pt x="127960" y="1255485"/>
                    <a:pt x="51760" y="1045027"/>
                  </a:cubicBezTo>
                  <a:cubicBezTo>
                    <a:pt x="-24440" y="834569"/>
                    <a:pt x="959" y="829128"/>
                    <a:pt x="19102" y="740228"/>
                  </a:cubicBezTo>
                  <a:cubicBezTo>
                    <a:pt x="37245" y="651328"/>
                    <a:pt x="216860" y="615042"/>
                    <a:pt x="323903" y="522513"/>
                  </a:cubicBezTo>
                  <a:cubicBezTo>
                    <a:pt x="430946" y="429985"/>
                    <a:pt x="610560" y="92528"/>
                    <a:pt x="661360" y="185057"/>
                  </a:cubicBezTo>
                  <a:cubicBezTo>
                    <a:pt x="672246" y="395514"/>
                    <a:pt x="556131" y="923472"/>
                    <a:pt x="628702" y="1110343"/>
                  </a:cubicBezTo>
                  <a:cubicBezTo>
                    <a:pt x="701273" y="1297215"/>
                    <a:pt x="1067759" y="1333500"/>
                    <a:pt x="1096787" y="1306286"/>
                  </a:cubicBezTo>
                  <a:cubicBezTo>
                    <a:pt x="1049613" y="1268187"/>
                    <a:pt x="1011515" y="1230086"/>
                    <a:pt x="955272" y="968829"/>
                  </a:cubicBezTo>
                  <a:cubicBezTo>
                    <a:pt x="899029" y="707572"/>
                    <a:pt x="1067759" y="330199"/>
                    <a:pt x="1020588" y="0"/>
                  </a:cubicBezTo>
                  <a:cubicBezTo>
                    <a:pt x="1094975" y="85273"/>
                    <a:pt x="1065945" y="10886"/>
                    <a:pt x="1172988" y="10887"/>
                  </a:cubicBezTo>
                  <a:cubicBezTo>
                    <a:pt x="1124002" y="312059"/>
                    <a:pt x="1053246" y="1097643"/>
                    <a:pt x="1107675" y="1208314"/>
                  </a:cubicBezTo>
                  <a:cubicBezTo>
                    <a:pt x="1236089" y="1447310"/>
                    <a:pt x="1240073" y="1414557"/>
                    <a:pt x="1360255" y="1461514"/>
                  </a:cubicBezTo>
                  <a:cubicBezTo>
                    <a:pt x="1492745" y="1458632"/>
                    <a:pt x="1723676" y="1472284"/>
                    <a:pt x="1764303" y="1467648"/>
                  </a:cubicBezTo>
                  <a:cubicBezTo>
                    <a:pt x="1804930" y="1463012"/>
                    <a:pt x="1911980" y="1450693"/>
                    <a:pt x="1965169" y="1441382"/>
                  </a:cubicBezTo>
                  <a:cubicBezTo>
                    <a:pt x="2025508" y="1431812"/>
                    <a:pt x="2056352" y="1407161"/>
                    <a:pt x="2083440" y="1411780"/>
                  </a:cubicBezTo>
                  <a:cubicBezTo>
                    <a:pt x="2271799" y="1676365"/>
                    <a:pt x="4201823" y="1874686"/>
                    <a:pt x="4314604" y="1907178"/>
                  </a:cubicBezTo>
                  <a:cubicBezTo>
                    <a:pt x="4294579" y="2113842"/>
                    <a:pt x="4305097" y="1983874"/>
                    <a:pt x="4292444" y="2091049"/>
                  </a:cubicBezTo>
                  <a:cubicBezTo>
                    <a:pt x="4135690" y="2084517"/>
                    <a:pt x="3914010" y="1976845"/>
                    <a:pt x="3374079" y="1867988"/>
                  </a:cubicBezTo>
                  <a:close/>
                </a:path>
              </a:pathLst>
            </a:custGeom>
            <a:gradFill flip="none" rotWithShape="1">
              <a:gsLst>
                <a:gs pos="0">
                  <a:srgbClr val="F4896C">
                    <a:lumMod val="72000"/>
                    <a:lumOff val="28000"/>
                  </a:srgbClr>
                </a:gs>
                <a:gs pos="100000">
                  <a:srgbClr val="982A0C"/>
                </a:gs>
              </a:gsLst>
              <a:path path="circle">
                <a:fillToRect r="100000" b="100000"/>
              </a:path>
              <a:tileRect l="-100000" t="-100000"/>
            </a:gradFill>
            <a:ln w="15875">
              <a:solidFill>
                <a:schemeClr val="bg1">
                  <a:alpha val="49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sp>
          <p:nvSpPr>
            <p:cNvPr id="21" name="Freeform 20"/>
            <p:cNvSpPr/>
            <p:nvPr/>
          </p:nvSpPr>
          <p:spPr>
            <a:xfrm>
              <a:off x="3225350" y="2586929"/>
              <a:ext cx="325375" cy="1301781"/>
            </a:xfrm>
            <a:custGeom>
              <a:avLst/>
              <a:gdLst>
                <a:gd name="connsiteX0" fmla="*/ 0 w 2329543"/>
                <a:gd name="connsiteY0" fmla="*/ 261257 h 1034143"/>
                <a:gd name="connsiteX1" fmla="*/ 250372 w 2329543"/>
                <a:gd name="connsiteY1" fmla="*/ 283028 h 1034143"/>
                <a:gd name="connsiteX2" fmla="*/ 576943 w 2329543"/>
                <a:gd name="connsiteY2" fmla="*/ 0 h 1034143"/>
                <a:gd name="connsiteX3" fmla="*/ 555172 w 2329543"/>
                <a:gd name="connsiteY3" fmla="*/ 838200 h 1034143"/>
                <a:gd name="connsiteX4" fmla="*/ 1632858 w 2329543"/>
                <a:gd name="connsiteY4" fmla="*/ 870857 h 1034143"/>
                <a:gd name="connsiteX5" fmla="*/ 2329543 w 2329543"/>
                <a:gd name="connsiteY5" fmla="*/ 979714 h 1034143"/>
                <a:gd name="connsiteX6" fmla="*/ 326572 w 2329543"/>
                <a:gd name="connsiteY6" fmla="*/ 1034143 h 1034143"/>
                <a:gd name="connsiteX7" fmla="*/ 141515 w 2329543"/>
                <a:gd name="connsiteY7" fmla="*/ 816428 h 1034143"/>
                <a:gd name="connsiteX8" fmla="*/ 0 w 2329543"/>
                <a:gd name="connsiteY8" fmla="*/ 261257 h 1034143"/>
                <a:gd name="connsiteX0" fmla="*/ 0 w 2329543"/>
                <a:gd name="connsiteY0" fmla="*/ 277461 h 1050347"/>
                <a:gd name="connsiteX1" fmla="*/ 250372 w 2329543"/>
                <a:gd name="connsiteY1" fmla="*/ 299232 h 1050347"/>
                <a:gd name="connsiteX2" fmla="*/ 576943 w 2329543"/>
                <a:gd name="connsiteY2" fmla="*/ 16204 h 1050347"/>
                <a:gd name="connsiteX3" fmla="*/ 555172 w 2329543"/>
                <a:gd name="connsiteY3" fmla="*/ 854404 h 1050347"/>
                <a:gd name="connsiteX4" fmla="*/ 1632858 w 2329543"/>
                <a:gd name="connsiteY4" fmla="*/ 887061 h 1050347"/>
                <a:gd name="connsiteX5" fmla="*/ 2329543 w 2329543"/>
                <a:gd name="connsiteY5" fmla="*/ 995918 h 1050347"/>
                <a:gd name="connsiteX6" fmla="*/ 326572 w 2329543"/>
                <a:gd name="connsiteY6" fmla="*/ 1050347 h 1050347"/>
                <a:gd name="connsiteX7" fmla="*/ 141515 w 2329543"/>
                <a:gd name="connsiteY7" fmla="*/ 832632 h 1050347"/>
                <a:gd name="connsiteX8" fmla="*/ 0 w 2329543"/>
                <a:gd name="connsiteY8" fmla="*/ 277461 h 1050347"/>
                <a:gd name="connsiteX0" fmla="*/ 2076 w 2331619"/>
                <a:gd name="connsiteY0" fmla="*/ 277461 h 1050347"/>
                <a:gd name="connsiteX1" fmla="*/ 252448 w 2331619"/>
                <a:gd name="connsiteY1" fmla="*/ 299232 h 1050347"/>
                <a:gd name="connsiteX2" fmla="*/ 579019 w 2331619"/>
                <a:gd name="connsiteY2" fmla="*/ 16204 h 1050347"/>
                <a:gd name="connsiteX3" fmla="*/ 557248 w 2331619"/>
                <a:gd name="connsiteY3" fmla="*/ 854404 h 1050347"/>
                <a:gd name="connsiteX4" fmla="*/ 1634934 w 2331619"/>
                <a:gd name="connsiteY4" fmla="*/ 887061 h 1050347"/>
                <a:gd name="connsiteX5" fmla="*/ 2331619 w 2331619"/>
                <a:gd name="connsiteY5" fmla="*/ 995918 h 1050347"/>
                <a:gd name="connsiteX6" fmla="*/ 328648 w 2331619"/>
                <a:gd name="connsiteY6" fmla="*/ 1050347 h 1050347"/>
                <a:gd name="connsiteX7" fmla="*/ 143591 w 2331619"/>
                <a:gd name="connsiteY7" fmla="*/ 832632 h 1050347"/>
                <a:gd name="connsiteX8" fmla="*/ 2076 w 2331619"/>
                <a:gd name="connsiteY8" fmla="*/ 277461 h 1050347"/>
                <a:gd name="connsiteX0" fmla="*/ 2076 w 2331619"/>
                <a:gd name="connsiteY0" fmla="*/ 277461 h 1050347"/>
                <a:gd name="connsiteX1" fmla="*/ 252448 w 2331619"/>
                <a:gd name="connsiteY1" fmla="*/ 299232 h 1050347"/>
                <a:gd name="connsiteX2" fmla="*/ 579019 w 2331619"/>
                <a:gd name="connsiteY2" fmla="*/ 16204 h 1050347"/>
                <a:gd name="connsiteX3" fmla="*/ 557248 w 2331619"/>
                <a:gd name="connsiteY3" fmla="*/ 854404 h 1050347"/>
                <a:gd name="connsiteX4" fmla="*/ 1634934 w 2331619"/>
                <a:gd name="connsiteY4" fmla="*/ 887061 h 1050347"/>
                <a:gd name="connsiteX5" fmla="*/ 2331619 w 2331619"/>
                <a:gd name="connsiteY5" fmla="*/ 995918 h 1050347"/>
                <a:gd name="connsiteX6" fmla="*/ 361305 w 2331619"/>
                <a:gd name="connsiteY6" fmla="*/ 1050347 h 1050347"/>
                <a:gd name="connsiteX7" fmla="*/ 328648 w 2331619"/>
                <a:gd name="connsiteY7" fmla="*/ 1050347 h 1050347"/>
                <a:gd name="connsiteX8" fmla="*/ 143591 w 2331619"/>
                <a:gd name="connsiteY8" fmla="*/ 832632 h 1050347"/>
                <a:gd name="connsiteX9" fmla="*/ 2076 w 2331619"/>
                <a:gd name="connsiteY9" fmla="*/ 277461 h 1050347"/>
                <a:gd name="connsiteX0" fmla="*/ 12022 w 2341565"/>
                <a:gd name="connsiteY0" fmla="*/ 277461 h 1050347"/>
                <a:gd name="connsiteX1" fmla="*/ 262394 w 2341565"/>
                <a:gd name="connsiteY1" fmla="*/ 299232 h 1050347"/>
                <a:gd name="connsiteX2" fmla="*/ 588965 w 2341565"/>
                <a:gd name="connsiteY2" fmla="*/ 16204 h 1050347"/>
                <a:gd name="connsiteX3" fmla="*/ 567194 w 2341565"/>
                <a:gd name="connsiteY3" fmla="*/ 854404 h 1050347"/>
                <a:gd name="connsiteX4" fmla="*/ 1644880 w 2341565"/>
                <a:gd name="connsiteY4" fmla="*/ 887061 h 1050347"/>
                <a:gd name="connsiteX5" fmla="*/ 2341565 w 2341565"/>
                <a:gd name="connsiteY5" fmla="*/ 995918 h 1050347"/>
                <a:gd name="connsiteX6" fmla="*/ 371251 w 2341565"/>
                <a:gd name="connsiteY6" fmla="*/ 1050347 h 1050347"/>
                <a:gd name="connsiteX7" fmla="*/ 338594 w 2341565"/>
                <a:gd name="connsiteY7" fmla="*/ 1050347 h 1050347"/>
                <a:gd name="connsiteX8" fmla="*/ 44680 w 2341565"/>
                <a:gd name="connsiteY8" fmla="*/ 582260 h 1050347"/>
                <a:gd name="connsiteX9" fmla="*/ 12022 w 2341565"/>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560877 w 2335248"/>
                <a:gd name="connsiteY3" fmla="*/ 854404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615305 w 2335248"/>
                <a:gd name="connsiteY3" fmla="*/ 647576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615305 w 2335248"/>
                <a:gd name="connsiteY3" fmla="*/ 647576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615305 w 2335248"/>
                <a:gd name="connsiteY3" fmla="*/ 647576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8395 h 1051281"/>
                <a:gd name="connsiteX1" fmla="*/ 310505 w 2335248"/>
                <a:gd name="connsiteY1" fmla="*/ 278394 h 1051281"/>
                <a:gd name="connsiteX2" fmla="*/ 582648 w 2335248"/>
                <a:gd name="connsiteY2" fmla="*/ 17138 h 1051281"/>
                <a:gd name="connsiteX3" fmla="*/ 615305 w 2335248"/>
                <a:gd name="connsiteY3" fmla="*/ 648510 h 1051281"/>
                <a:gd name="connsiteX4" fmla="*/ 1638563 w 2335248"/>
                <a:gd name="connsiteY4" fmla="*/ 887995 h 1051281"/>
                <a:gd name="connsiteX5" fmla="*/ 2335248 w 2335248"/>
                <a:gd name="connsiteY5" fmla="*/ 996852 h 1051281"/>
                <a:gd name="connsiteX6" fmla="*/ 364934 w 2335248"/>
                <a:gd name="connsiteY6" fmla="*/ 1051281 h 1051281"/>
                <a:gd name="connsiteX7" fmla="*/ 332277 w 2335248"/>
                <a:gd name="connsiteY7" fmla="*/ 1051281 h 1051281"/>
                <a:gd name="connsiteX8" fmla="*/ 38363 w 2335248"/>
                <a:gd name="connsiteY8" fmla="*/ 583194 h 1051281"/>
                <a:gd name="connsiteX9" fmla="*/ 5705 w 2335248"/>
                <a:gd name="connsiteY9" fmla="*/ 278395 h 1051281"/>
                <a:gd name="connsiteX0" fmla="*/ 5705 w 2335248"/>
                <a:gd name="connsiteY0" fmla="*/ 565532 h 1338418"/>
                <a:gd name="connsiteX1" fmla="*/ 310505 w 2335248"/>
                <a:gd name="connsiteY1" fmla="*/ 565531 h 1338418"/>
                <a:gd name="connsiteX2" fmla="*/ 647963 w 2335248"/>
                <a:gd name="connsiteY2" fmla="*/ 10361 h 1338418"/>
                <a:gd name="connsiteX3" fmla="*/ 615305 w 2335248"/>
                <a:gd name="connsiteY3" fmla="*/ 935647 h 1338418"/>
                <a:gd name="connsiteX4" fmla="*/ 1638563 w 2335248"/>
                <a:gd name="connsiteY4" fmla="*/ 1175132 h 1338418"/>
                <a:gd name="connsiteX5" fmla="*/ 2335248 w 2335248"/>
                <a:gd name="connsiteY5" fmla="*/ 1283989 h 1338418"/>
                <a:gd name="connsiteX6" fmla="*/ 364934 w 2335248"/>
                <a:gd name="connsiteY6" fmla="*/ 1338418 h 1338418"/>
                <a:gd name="connsiteX7" fmla="*/ 332277 w 2335248"/>
                <a:gd name="connsiteY7" fmla="*/ 1338418 h 1338418"/>
                <a:gd name="connsiteX8" fmla="*/ 38363 w 2335248"/>
                <a:gd name="connsiteY8" fmla="*/ 870331 h 1338418"/>
                <a:gd name="connsiteX9" fmla="*/ 5705 w 2335248"/>
                <a:gd name="connsiteY9" fmla="*/ 565532 h 1338418"/>
                <a:gd name="connsiteX0" fmla="*/ 5705 w 2335248"/>
                <a:gd name="connsiteY0" fmla="*/ 568571 h 1341457"/>
                <a:gd name="connsiteX1" fmla="*/ 408477 w 2335248"/>
                <a:gd name="connsiteY1" fmla="*/ 427056 h 1341457"/>
                <a:gd name="connsiteX2" fmla="*/ 647963 w 2335248"/>
                <a:gd name="connsiteY2" fmla="*/ 13400 h 1341457"/>
                <a:gd name="connsiteX3" fmla="*/ 615305 w 2335248"/>
                <a:gd name="connsiteY3" fmla="*/ 938686 h 1341457"/>
                <a:gd name="connsiteX4" fmla="*/ 1638563 w 2335248"/>
                <a:gd name="connsiteY4" fmla="*/ 1178171 h 1341457"/>
                <a:gd name="connsiteX5" fmla="*/ 2335248 w 2335248"/>
                <a:gd name="connsiteY5" fmla="*/ 1287028 h 1341457"/>
                <a:gd name="connsiteX6" fmla="*/ 364934 w 2335248"/>
                <a:gd name="connsiteY6" fmla="*/ 1341457 h 1341457"/>
                <a:gd name="connsiteX7" fmla="*/ 332277 w 2335248"/>
                <a:gd name="connsiteY7" fmla="*/ 1341457 h 1341457"/>
                <a:gd name="connsiteX8" fmla="*/ 38363 w 2335248"/>
                <a:gd name="connsiteY8" fmla="*/ 873370 h 1341457"/>
                <a:gd name="connsiteX9" fmla="*/ 5705 w 2335248"/>
                <a:gd name="connsiteY9" fmla="*/ 568571 h 1341457"/>
                <a:gd name="connsiteX0" fmla="*/ 5705 w 2335248"/>
                <a:gd name="connsiteY0" fmla="*/ 568571 h 1341457"/>
                <a:gd name="connsiteX1" fmla="*/ 354049 w 2335248"/>
                <a:gd name="connsiteY1" fmla="*/ 427056 h 1341457"/>
                <a:gd name="connsiteX2" fmla="*/ 647963 w 2335248"/>
                <a:gd name="connsiteY2" fmla="*/ 13400 h 1341457"/>
                <a:gd name="connsiteX3" fmla="*/ 615305 w 2335248"/>
                <a:gd name="connsiteY3" fmla="*/ 938686 h 1341457"/>
                <a:gd name="connsiteX4" fmla="*/ 1638563 w 2335248"/>
                <a:gd name="connsiteY4" fmla="*/ 1178171 h 1341457"/>
                <a:gd name="connsiteX5" fmla="*/ 2335248 w 2335248"/>
                <a:gd name="connsiteY5" fmla="*/ 1287028 h 1341457"/>
                <a:gd name="connsiteX6" fmla="*/ 364934 w 2335248"/>
                <a:gd name="connsiteY6" fmla="*/ 1341457 h 1341457"/>
                <a:gd name="connsiteX7" fmla="*/ 332277 w 2335248"/>
                <a:gd name="connsiteY7" fmla="*/ 1341457 h 1341457"/>
                <a:gd name="connsiteX8" fmla="*/ 38363 w 2335248"/>
                <a:gd name="connsiteY8" fmla="*/ 873370 h 1341457"/>
                <a:gd name="connsiteX9" fmla="*/ 5705 w 2335248"/>
                <a:gd name="connsiteY9" fmla="*/ 568571 h 1341457"/>
                <a:gd name="connsiteX0" fmla="*/ 5705 w 2335248"/>
                <a:gd name="connsiteY0" fmla="*/ 568571 h 1341457"/>
                <a:gd name="connsiteX1" fmla="*/ 354049 w 2335248"/>
                <a:gd name="connsiteY1" fmla="*/ 427056 h 1341457"/>
                <a:gd name="connsiteX2" fmla="*/ 647963 w 2335248"/>
                <a:gd name="connsiteY2" fmla="*/ 13400 h 1341457"/>
                <a:gd name="connsiteX3" fmla="*/ 615305 w 2335248"/>
                <a:gd name="connsiteY3" fmla="*/ 938686 h 1341457"/>
                <a:gd name="connsiteX4" fmla="*/ 1018076 w 2335248"/>
                <a:gd name="connsiteY4" fmla="*/ 1189058 h 1341457"/>
                <a:gd name="connsiteX5" fmla="*/ 1638563 w 2335248"/>
                <a:gd name="connsiteY5" fmla="*/ 1178171 h 1341457"/>
                <a:gd name="connsiteX6" fmla="*/ 2335248 w 2335248"/>
                <a:gd name="connsiteY6" fmla="*/ 1287028 h 1341457"/>
                <a:gd name="connsiteX7" fmla="*/ 364934 w 2335248"/>
                <a:gd name="connsiteY7" fmla="*/ 1341457 h 1341457"/>
                <a:gd name="connsiteX8" fmla="*/ 332277 w 2335248"/>
                <a:gd name="connsiteY8" fmla="*/ 1341457 h 1341457"/>
                <a:gd name="connsiteX9" fmla="*/ 38363 w 2335248"/>
                <a:gd name="connsiteY9" fmla="*/ 873370 h 1341457"/>
                <a:gd name="connsiteX10" fmla="*/ 5705 w 2335248"/>
                <a:gd name="connsiteY10" fmla="*/ 568571 h 1341457"/>
                <a:gd name="connsiteX0" fmla="*/ 5705 w 2335248"/>
                <a:gd name="connsiteY0" fmla="*/ 571074 h 1343960"/>
                <a:gd name="connsiteX1" fmla="*/ 310506 w 2335248"/>
                <a:gd name="connsiteY1" fmla="*/ 353359 h 1343960"/>
                <a:gd name="connsiteX2" fmla="*/ 647963 w 2335248"/>
                <a:gd name="connsiteY2" fmla="*/ 15903 h 1343960"/>
                <a:gd name="connsiteX3" fmla="*/ 615305 w 2335248"/>
                <a:gd name="connsiteY3" fmla="*/ 941189 h 1343960"/>
                <a:gd name="connsiteX4" fmla="*/ 1018076 w 2335248"/>
                <a:gd name="connsiteY4" fmla="*/ 1191561 h 1343960"/>
                <a:gd name="connsiteX5" fmla="*/ 1638563 w 2335248"/>
                <a:gd name="connsiteY5" fmla="*/ 1180674 h 1343960"/>
                <a:gd name="connsiteX6" fmla="*/ 2335248 w 2335248"/>
                <a:gd name="connsiteY6" fmla="*/ 1289531 h 1343960"/>
                <a:gd name="connsiteX7" fmla="*/ 364934 w 2335248"/>
                <a:gd name="connsiteY7" fmla="*/ 1343960 h 1343960"/>
                <a:gd name="connsiteX8" fmla="*/ 332277 w 2335248"/>
                <a:gd name="connsiteY8" fmla="*/ 1343960 h 1343960"/>
                <a:gd name="connsiteX9" fmla="*/ 38363 w 2335248"/>
                <a:gd name="connsiteY9" fmla="*/ 875873 h 1343960"/>
                <a:gd name="connsiteX10" fmla="*/ 5705 w 2335248"/>
                <a:gd name="connsiteY10" fmla="*/ 571074 h 1343960"/>
                <a:gd name="connsiteX0" fmla="*/ 5705 w 2335248"/>
                <a:gd name="connsiteY0" fmla="*/ 571074 h 1343960"/>
                <a:gd name="connsiteX1" fmla="*/ 310506 w 2335248"/>
                <a:gd name="connsiteY1" fmla="*/ 353359 h 1343960"/>
                <a:gd name="connsiteX2" fmla="*/ 647963 w 2335248"/>
                <a:gd name="connsiteY2" fmla="*/ 15903 h 1343960"/>
                <a:gd name="connsiteX3" fmla="*/ 615305 w 2335248"/>
                <a:gd name="connsiteY3" fmla="*/ 941189 h 1343960"/>
                <a:gd name="connsiteX4" fmla="*/ 1018076 w 2335248"/>
                <a:gd name="connsiteY4" fmla="*/ 1191561 h 1343960"/>
                <a:gd name="connsiteX5" fmla="*/ 1638563 w 2335248"/>
                <a:gd name="connsiteY5" fmla="*/ 1180674 h 1343960"/>
                <a:gd name="connsiteX6" fmla="*/ 2335248 w 2335248"/>
                <a:gd name="connsiteY6" fmla="*/ 1289531 h 1343960"/>
                <a:gd name="connsiteX7" fmla="*/ 364934 w 2335248"/>
                <a:gd name="connsiteY7" fmla="*/ 1343960 h 1343960"/>
                <a:gd name="connsiteX8" fmla="*/ 38363 w 2335248"/>
                <a:gd name="connsiteY8" fmla="*/ 875873 h 1343960"/>
                <a:gd name="connsiteX9" fmla="*/ 5705 w 2335248"/>
                <a:gd name="connsiteY9" fmla="*/ 571074 h 1343960"/>
                <a:gd name="connsiteX0" fmla="*/ 5705 w 2335248"/>
                <a:gd name="connsiteY0" fmla="*/ 571074 h 1343960"/>
                <a:gd name="connsiteX1" fmla="*/ 310506 w 2335248"/>
                <a:gd name="connsiteY1" fmla="*/ 353359 h 1343960"/>
                <a:gd name="connsiteX2" fmla="*/ 647963 w 2335248"/>
                <a:gd name="connsiteY2" fmla="*/ 15903 h 1343960"/>
                <a:gd name="connsiteX3" fmla="*/ 615305 w 2335248"/>
                <a:gd name="connsiteY3" fmla="*/ 941189 h 1343960"/>
                <a:gd name="connsiteX4" fmla="*/ 1018076 w 2335248"/>
                <a:gd name="connsiteY4" fmla="*/ 1191561 h 1343960"/>
                <a:gd name="connsiteX5" fmla="*/ 1638563 w 2335248"/>
                <a:gd name="connsiteY5" fmla="*/ 1180674 h 1343960"/>
                <a:gd name="connsiteX6" fmla="*/ 2335248 w 2335248"/>
                <a:gd name="connsiteY6" fmla="*/ 1289531 h 1343960"/>
                <a:gd name="connsiteX7" fmla="*/ 364934 w 2335248"/>
                <a:gd name="connsiteY7" fmla="*/ 1343960 h 1343960"/>
                <a:gd name="connsiteX8" fmla="*/ 38363 w 2335248"/>
                <a:gd name="connsiteY8" fmla="*/ 875873 h 1343960"/>
                <a:gd name="connsiteX9" fmla="*/ 5705 w 2335248"/>
                <a:gd name="connsiteY9" fmla="*/ 571074 h 1343960"/>
                <a:gd name="connsiteX0" fmla="*/ 19102 w 2348645"/>
                <a:gd name="connsiteY0" fmla="*/ 571074 h 1343960"/>
                <a:gd name="connsiteX1" fmla="*/ 323903 w 2348645"/>
                <a:gd name="connsiteY1" fmla="*/ 353359 h 1343960"/>
                <a:gd name="connsiteX2" fmla="*/ 661360 w 2348645"/>
                <a:gd name="connsiteY2" fmla="*/ 15903 h 1343960"/>
                <a:gd name="connsiteX3" fmla="*/ 628702 w 2348645"/>
                <a:gd name="connsiteY3" fmla="*/ 941189 h 1343960"/>
                <a:gd name="connsiteX4" fmla="*/ 1031473 w 2348645"/>
                <a:gd name="connsiteY4" fmla="*/ 1191561 h 1343960"/>
                <a:gd name="connsiteX5" fmla="*/ 1651960 w 2348645"/>
                <a:gd name="connsiteY5" fmla="*/ 1180674 h 1343960"/>
                <a:gd name="connsiteX6" fmla="*/ 2348645 w 2348645"/>
                <a:gd name="connsiteY6" fmla="*/ 1289531 h 1343960"/>
                <a:gd name="connsiteX7" fmla="*/ 378331 w 2348645"/>
                <a:gd name="connsiteY7" fmla="*/ 1343960 h 1343960"/>
                <a:gd name="connsiteX8" fmla="*/ 51760 w 2348645"/>
                <a:gd name="connsiteY8" fmla="*/ 875873 h 1343960"/>
                <a:gd name="connsiteX9" fmla="*/ 19102 w 2348645"/>
                <a:gd name="connsiteY9" fmla="*/ 571074 h 1343960"/>
                <a:gd name="connsiteX0" fmla="*/ 331 w 2297216"/>
                <a:gd name="connsiteY0" fmla="*/ 875873 h 1343960"/>
                <a:gd name="connsiteX1" fmla="*/ 272474 w 2297216"/>
                <a:gd name="connsiteY1" fmla="*/ 353359 h 1343960"/>
                <a:gd name="connsiteX2" fmla="*/ 609931 w 2297216"/>
                <a:gd name="connsiteY2" fmla="*/ 15903 h 1343960"/>
                <a:gd name="connsiteX3" fmla="*/ 577273 w 2297216"/>
                <a:gd name="connsiteY3" fmla="*/ 941189 h 1343960"/>
                <a:gd name="connsiteX4" fmla="*/ 980044 w 2297216"/>
                <a:gd name="connsiteY4" fmla="*/ 1191561 h 1343960"/>
                <a:gd name="connsiteX5" fmla="*/ 1600531 w 2297216"/>
                <a:gd name="connsiteY5" fmla="*/ 1180674 h 1343960"/>
                <a:gd name="connsiteX6" fmla="*/ 2297216 w 2297216"/>
                <a:gd name="connsiteY6" fmla="*/ 1289531 h 1343960"/>
                <a:gd name="connsiteX7" fmla="*/ 326902 w 2297216"/>
                <a:gd name="connsiteY7" fmla="*/ 1343960 h 1343960"/>
                <a:gd name="connsiteX8" fmla="*/ 331 w 2297216"/>
                <a:gd name="connsiteY8" fmla="*/ 875873 h 1343960"/>
                <a:gd name="connsiteX0" fmla="*/ 178527 w 2148841"/>
                <a:gd name="connsiteY0" fmla="*/ 1343960 h 1343960"/>
                <a:gd name="connsiteX1" fmla="*/ 124099 w 2148841"/>
                <a:gd name="connsiteY1" fmla="*/ 353359 h 1343960"/>
                <a:gd name="connsiteX2" fmla="*/ 461556 w 2148841"/>
                <a:gd name="connsiteY2" fmla="*/ 15903 h 1343960"/>
                <a:gd name="connsiteX3" fmla="*/ 428898 w 2148841"/>
                <a:gd name="connsiteY3" fmla="*/ 941189 h 1343960"/>
                <a:gd name="connsiteX4" fmla="*/ 831669 w 2148841"/>
                <a:gd name="connsiteY4" fmla="*/ 1191561 h 1343960"/>
                <a:gd name="connsiteX5" fmla="*/ 1452156 w 2148841"/>
                <a:gd name="connsiteY5" fmla="*/ 1180674 h 1343960"/>
                <a:gd name="connsiteX6" fmla="*/ 2148841 w 2148841"/>
                <a:gd name="connsiteY6" fmla="*/ 1289531 h 1343960"/>
                <a:gd name="connsiteX7" fmla="*/ 178527 w 2148841"/>
                <a:gd name="connsiteY7" fmla="*/ 1343960 h 1343960"/>
                <a:gd name="connsiteX0" fmla="*/ 178527 w 2148841"/>
                <a:gd name="connsiteY0" fmla="*/ 1343960 h 1343960"/>
                <a:gd name="connsiteX1" fmla="*/ 124099 w 2148841"/>
                <a:gd name="connsiteY1" fmla="*/ 353359 h 1343960"/>
                <a:gd name="connsiteX2" fmla="*/ 461556 w 2148841"/>
                <a:gd name="connsiteY2" fmla="*/ 15903 h 1343960"/>
                <a:gd name="connsiteX3" fmla="*/ 428898 w 2148841"/>
                <a:gd name="connsiteY3" fmla="*/ 941189 h 1343960"/>
                <a:gd name="connsiteX4" fmla="*/ 1452156 w 2148841"/>
                <a:gd name="connsiteY4" fmla="*/ 1180674 h 1343960"/>
                <a:gd name="connsiteX5" fmla="*/ 2148841 w 2148841"/>
                <a:gd name="connsiteY5" fmla="*/ 1289531 h 1343960"/>
                <a:gd name="connsiteX6" fmla="*/ 178527 w 2148841"/>
                <a:gd name="connsiteY6" fmla="*/ 1343960 h 1343960"/>
                <a:gd name="connsiteX0" fmla="*/ 178527 w 2240281"/>
                <a:gd name="connsiteY0" fmla="*/ 1343960 h 1380971"/>
                <a:gd name="connsiteX1" fmla="*/ 124099 w 2240281"/>
                <a:gd name="connsiteY1" fmla="*/ 353359 h 1380971"/>
                <a:gd name="connsiteX2" fmla="*/ 461556 w 2240281"/>
                <a:gd name="connsiteY2" fmla="*/ 15903 h 1380971"/>
                <a:gd name="connsiteX3" fmla="*/ 428898 w 2240281"/>
                <a:gd name="connsiteY3" fmla="*/ 941189 h 1380971"/>
                <a:gd name="connsiteX4" fmla="*/ 1452156 w 2240281"/>
                <a:gd name="connsiteY4" fmla="*/ 1180674 h 1380971"/>
                <a:gd name="connsiteX5" fmla="*/ 2240281 w 2240281"/>
                <a:gd name="connsiteY5" fmla="*/ 1380971 h 1380971"/>
                <a:gd name="connsiteX0" fmla="*/ 178527 w 1452156"/>
                <a:gd name="connsiteY0" fmla="*/ 1343960 h 1343960"/>
                <a:gd name="connsiteX1" fmla="*/ 124099 w 1452156"/>
                <a:gd name="connsiteY1" fmla="*/ 353359 h 1343960"/>
                <a:gd name="connsiteX2" fmla="*/ 461556 w 1452156"/>
                <a:gd name="connsiteY2" fmla="*/ 15903 h 1343960"/>
                <a:gd name="connsiteX3" fmla="*/ 428898 w 1452156"/>
                <a:gd name="connsiteY3" fmla="*/ 941189 h 1343960"/>
                <a:gd name="connsiteX4" fmla="*/ 1452156 w 1452156"/>
                <a:gd name="connsiteY4" fmla="*/ 1180674 h 1343960"/>
                <a:gd name="connsiteX0" fmla="*/ 178527 w 1452156"/>
                <a:gd name="connsiteY0" fmla="*/ 1343960 h 1343960"/>
                <a:gd name="connsiteX1" fmla="*/ 124099 w 1452156"/>
                <a:gd name="connsiteY1" fmla="*/ 353359 h 1343960"/>
                <a:gd name="connsiteX2" fmla="*/ 461556 w 1452156"/>
                <a:gd name="connsiteY2" fmla="*/ 15903 h 1343960"/>
                <a:gd name="connsiteX3" fmla="*/ 428898 w 1452156"/>
                <a:gd name="connsiteY3" fmla="*/ 941189 h 1343960"/>
                <a:gd name="connsiteX4" fmla="*/ 1452156 w 1452156"/>
                <a:gd name="connsiteY4" fmla="*/ 1180674 h 1343960"/>
                <a:gd name="connsiteX0" fmla="*/ 178527 w 1452156"/>
                <a:gd name="connsiteY0" fmla="*/ 1343960 h 1343960"/>
                <a:gd name="connsiteX1" fmla="*/ 124099 w 1452156"/>
                <a:gd name="connsiteY1" fmla="*/ 353359 h 1343960"/>
                <a:gd name="connsiteX2" fmla="*/ 461556 w 1452156"/>
                <a:gd name="connsiteY2" fmla="*/ 15903 h 1343960"/>
                <a:gd name="connsiteX3" fmla="*/ 428898 w 1452156"/>
                <a:gd name="connsiteY3" fmla="*/ 941189 h 1343960"/>
                <a:gd name="connsiteX4" fmla="*/ 1452156 w 1452156"/>
                <a:gd name="connsiteY4" fmla="*/ 1180674 h 1343960"/>
                <a:gd name="connsiteX0" fmla="*/ 178527 w 1452156"/>
                <a:gd name="connsiteY0" fmla="*/ 1343960 h 1343960"/>
                <a:gd name="connsiteX1" fmla="*/ 124099 w 1452156"/>
                <a:gd name="connsiteY1" fmla="*/ 353359 h 1343960"/>
                <a:gd name="connsiteX2" fmla="*/ 461556 w 1452156"/>
                <a:gd name="connsiteY2" fmla="*/ 15903 h 1343960"/>
                <a:gd name="connsiteX3" fmla="*/ 428898 w 1452156"/>
                <a:gd name="connsiteY3" fmla="*/ 941189 h 1343960"/>
                <a:gd name="connsiteX4" fmla="*/ 1452156 w 1452156"/>
                <a:gd name="connsiteY4" fmla="*/ 1180674 h 1343960"/>
                <a:gd name="connsiteX0" fmla="*/ 178527 w 1452156"/>
                <a:gd name="connsiteY0" fmla="*/ 1343960 h 1343960"/>
                <a:gd name="connsiteX1" fmla="*/ 124099 w 1452156"/>
                <a:gd name="connsiteY1" fmla="*/ 353359 h 1343960"/>
                <a:gd name="connsiteX2" fmla="*/ 461556 w 1452156"/>
                <a:gd name="connsiteY2" fmla="*/ 15903 h 1343960"/>
                <a:gd name="connsiteX3" fmla="*/ 428898 w 1452156"/>
                <a:gd name="connsiteY3" fmla="*/ 941189 h 1343960"/>
                <a:gd name="connsiteX4" fmla="*/ 1452156 w 1452156"/>
                <a:gd name="connsiteY4" fmla="*/ 1180674 h 1343960"/>
                <a:gd name="connsiteX0" fmla="*/ 178527 w 1452156"/>
                <a:gd name="connsiteY0" fmla="*/ 1343960 h 1343960"/>
                <a:gd name="connsiteX1" fmla="*/ 124099 w 1452156"/>
                <a:gd name="connsiteY1" fmla="*/ 353359 h 1343960"/>
                <a:gd name="connsiteX2" fmla="*/ 461556 w 1452156"/>
                <a:gd name="connsiteY2" fmla="*/ 15903 h 1343960"/>
                <a:gd name="connsiteX3" fmla="*/ 428898 w 1452156"/>
                <a:gd name="connsiteY3" fmla="*/ 941189 h 1343960"/>
                <a:gd name="connsiteX4" fmla="*/ 1452156 w 1452156"/>
                <a:gd name="connsiteY4" fmla="*/ 1180674 h 1343960"/>
                <a:gd name="connsiteX0" fmla="*/ 178527 w 1561013"/>
                <a:gd name="connsiteY0" fmla="*/ 1343960 h 1343960"/>
                <a:gd name="connsiteX1" fmla="*/ 124099 w 1561013"/>
                <a:gd name="connsiteY1" fmla="*/ 353359 h 1343960"/>
                <a:gd name="connsiteX2" fmla="*/ 461556 w 1561013"/>
                <a:gd name="connsiteY2" fmla="*/ 15903 h 1343960"/>
                <a:gd name="connsiteX3" fmla="*/ 428898 w 1561013"/>
                <a:gd name="connsiteY3" fmla="*/ 941189 h 1343960"/>
                <a:gd name="connsiteX4" fmla="*/ 1561013 w 1561013"/>
                <a:gd name="connsiteY4" fmla="*/ 886760 h 1343960"/>
                <a:gd name="connsiteX0" fmla="*/ 178527 w 1561013"/>
                <a:gd name="connsiteY0" fmla="*/ 1343960 h 1343960"/>
                <a:gd name="connsiteX1" fmla="*/ 124099 w 1561013"/>
                <a:gd name="connsiteY1" fmla="*/ 353359 h 1343960"/>
                <a:gd name="connsiteX2" fmla="*/ 461556 w 1561013"/>
                <a:gd name="connsiteY2" fmla="*/ 15903 h 1343960"/>
                <a:gd name="connsiteX3" fmla="*/ 428898 w 1561013"/>
                <a:gd name="connsiteY3" fmla="*/ 941189 h 1343960"/>
                <a:gd name="connsiteX4" fmla="*/ 1561013 w 1561013"/>
                <a:gd name="connsiteY4" fmla="*/ 886760 h 1343960"/>
                <a:gd name="connsiteX5" fmla="*/ 178527 w 1561013"/>
                <a:gd name="connsiteY5" fmla="*/ 1343960 h 1343960"/>
                <a:gd name="connsiteX0" fmla="*/ 178527 w 1653074"/>
                <a:gd name="connsiteY0" fmla="*/ 1343960 h 1343960"/>
                <a:gd name="connsiteX1" fmla="*/ 124099 w 1653074"/>
                <a:gd name="connsiteY1" fmla="*/ 353359 h 1343960"/>
                <a:gd name="connsiteX2" fmla="*/ 461556 w 1653074"/>
                <a:gd name="connsiteY2" fmla="*/ 15903 h 1343960"/>
                <a:gd name="connsiteX3" fmla="*/ 428898 w 1653074"/>
                <a:gd name="connsiteY3" fmla="*/ 941189 h 1343960"/>
                <a:gd name="connsiteX4" fmla="*/ 1561013 w 1653074"/>
                <a:gd name="connsiteY4" fmla="*/ 886760 h 1343960"/>
                <a:gd name="connsiteX5" fmla="*/ 178527 w 1653074"/>
                <a:gd name="connsiteY5" fmla="*/ 1343960 h 1343960"/>
                <a:gd name="connsiteX0" fmla="*/ 178527 w 1573288"/>
                <a:gd name="connsiteY0" fmla="*/ 1343960 h 1343960"/>
                <a:gd name="connsiteX1" fmla="*/ 124099 w 1573288"/>
                <a:gd name="connsiteY1" fmla="*/ 353359 h 1343960"/>
                <a:gd name="connsiteX2" fmla="*/ 461556 w 1573288"/>
                <a:gd name="connsiteY2" fmla="*/ 15903 h 1343960"/>
                <a:gd name="connsiteX3" fmla="*/ 428898 w 1573288"/>
                <a:gd name="connsiteY3" fmla="*/ 941189 h 1343960"/>
                <a:gd name="connsiteX4" fmla="*/ 1561013 w 1573288"/>
                <a:gd name="connsiteY4" fmla="*/ 886760 h 1343960"/>
                <a:gd name="connsiteX5" fmla="*/ 178527 w 1573288"/>
                <a:gd name="connsiteY5" fmla="*/ 1343960 h 1343960"/>
                <a:gd name="connsiteX0" fmla="*/ 240832 w 1471122"/>
                <a:gd name="connsiteY0" fmla="*/ 1119553 h 1119553"/>
                <a:gd name="connsiteX1" fmla="*/ 34004 w 1471122"/>
                <a:gd name="connsiteY1" fmla="*/ 357552 h 1119553"/>
                <a:gd name="connsiteX2" fmla="*/ 371461 w 1471122"/>
                <a:gd name="connsiteY2" fmla="*/ 20096 h 1119553"/>
                <a:gd name="connsiteX3" fmla="*/ 338803 w 1471122"/>
                <a:gd name="connsiteY3" fmla="*/ 945382 h 1119553"/>
                <a:gd name="connsiteX4" fmla="*/ 1470918 w 1471122"/>
                <a:gd name="connsiteY4" fmla="*/ 890953 h 1119553"/>
                <a:gd name="connsiteX5" fmla="*/ 240832 w 1471122"/>
                <a:gd name="connsiteY5" fmla="*/ 1119553 h 1119553"/>
                <a:gd name="connsiteX0" fmla="*/ 240832 w 1471122"/>
                <a:gd name="connsiteY0" fmla="*/ 1119553 h 1157660"/>
                <a:gd name="connsiteX1" fmla="*/ 34004 w 1471122"/>
                <a:gd name="connsiteY1" fmla="*/ 357552 h 1157660"/>
                <a:gd name="connsiteX2" fmla="*/ 371461 w 1471122"/>
                <a:gd name="connsiteY2" fmla="*/ 20096 h 1157660"/>
                <a:gd name="connsiteX3" fmla="*/ 338803 w 1471122"/>
                <a:gd name="connsiteY3" fmla="*/ 945382 h 1157660"/>
                <a:gd name="connsiteX4" fmla="*/ 1470918 w 1471122"/>
                <a:gd name="connsiteY4" fmla="*/ 890953 h 1157660"/>
                <a:gd name="connsiteX5" fmla="*/ 240832 w 1471122"/>
                <a:gd name="connsiteY5" fmla="*/ 1119553 h 1157660"/>
                <a:gd name="connsiteX0" fmla="*/ 240832 w 1471509"/>
                <a:gd name="connsiteY0" fmla="*/ 1119553 h 1158959"/>
                <a:gd name="connsiteX1" fmla="*/ 34004 w 1471509"/>
                <a:gd name="connsiteY1" fmla="*/ 357552 h 1158959"/>
                <a:gd name="connsiteX2" fmla="*/ 371461 w 1471509"/>
                <a:gd name="connsiteY2" fmla="*/ 20096 h 1158959"/>
                <a:gd name="connsiteX3" fmla="*/ 338803 w 1471509"/>
                <a:gd name="connsiteY3" fmla="*/ 945382 h 1158959"/>
                <a:gd name="connsiteX4" fmla="*/ 1470918 w 1471509"/>
                <a:gd name="connsiteY4" fmla="*/ 890953 h 1158959"/>
                <a:gd name="connsiteX5" fmla="*/ 491202 w 1471509"/>
                <a:gd name="connsiteY5" fmla="*/ 1076011 h 1158959"/>
                <a:gd name="connsiteX6" fmla="*/ 240832 w 1471509"/>
                <a:gd name="connsiteY6" fmla="*/ 1119553 h 1158959"/>
                <a:gd name="connsiteX0" fmla="*/ 217394 w 1447480"/>
                <a:gd name="connsiteY0" fmla="*/ 1119553 h 1136496"/>
                <a:gd name="connsiteX1" fmla="*/ 10566 w 1447480"/>
                <a:gd name="connsiteY1" fmla="*/ 357552 h 1136496"/>
                <a:gd name="connsiteX2" fmla="*/ 348023 w 1447480"/>
                <a:gd name="connsiteY2" fmla="*/ 20096 h 1136496"/>
                <a:gd name="connsiteX3" fmla="*/ 315365 w 1447480"/>
                <a:gd name="connsiteY3" fmla="*/ 945382 h 1136496"/>
                <a:gd name="connsiteX4" fmla="*/ 1447480 w 1447480"/>
                <a:gd name="connsiteY4" fmla="*/ 890953 h 1136496"/>
                <a:gd name="connsiteX5" fmla="*/ 217394 w 1447480"/>
                <a:gd name="connsiteY5" fmla="*/ 1119553 h 1136496"/>
                <a:gd name="connsiteX0" fmla="*/ 208667 w 339678"/>
                <a:gd name="connsiteY0" fmla="*/ 1119553 h 1159929"/>
                <a:gd name="connsiteX1" fmla="*/ 1839 w 339678"/>
                <a:gd name="connsiteY1" fmla="*/ 357552 h 1159929"/>
                <a:gd name="connsiteX2" fmla="*/ 339296 w 339678"/>
                <a:gd name="connsiteY2" fmla="*/ 20096 h 1159929"/>
                <a:gd name="connsiteX3" fmla="*/ 306638 w 339678"/>
                <a:gd name="connsiteY3" fmla="*/ 945382 h 1159929"/>
                <a:gd name="connsiteX4" fmla="*/ 208667 w 339678"/>
                <a:gd name="connsiteY4" fmla="*/ 1119553 h 1159929"/>
                <a:gd name="connsiteX0" fmla="*/ 89996 w 357301"/>
                <a:gd name="connsiteY0" fmla="*/ 943838 h 1039556"/>
                <a:gd name="connsiteX1" fmla="*/ 13797 w 357301"/>
                <a:gd name="connsiteY1" fmla="*/ 356009 h 1039556"/>
                <a:gd name="connsiteX2" fmla="*/ 351254 w 357301"/>
                <a:gd name="connsiteY2" fmla="*/ 18553 h 1039556"/>
                <a:gd name="connsiteX3" fmla="*/ 318596 w 357301"/>
                <a:gd name="connsiteY3" fmla="*/ 943839 h 1039556"/>
                <a:gd name="connsiteX4" fmla="*/ 89996 w 357301"/>
                <a:gd name="connsiteY4" fmla="*/ 943838 h 1039556"/>
                <a:gd name="connsiteX0" fmla="*/ 89996 w 353363"/>
                <a:gd name="connsiteY0" fmla="*/ 943838 h 959786"/>
                <a:gd name="connsiteX1" fmla="*/ 13797 w 353363"/>
                <a:gd name="connsiteY1" fmla="*/ 356009 h 959786"/>
                <a:gd name="connsiteX2" fmla="*/ 351254 w 353363"/>
                <a:gd name="connsiteY2" fmla="*/ 18553 h 959786"/>
                <a:gd name="connsiteX3" fmla="*/ 285939 w 353363"/>
                <a:gd name="connsiteY3" fmla="*/ 508411 h 959786"/>
                <a:gd name="connsiteX4" fmla="*/ 89996 w 353363"/>
                <a:gd name="connsiteY4" fmla="*/ 943838 h 959786"/>
                <a:gd name="connsiteX0" fmla="*/ 89996 w 352444"/>
                <a:gd name="connsiteY0" fmla="*/ 943838 h 1238664"/>
                <a:gd name="connsiteX1" fmla="*/ 13797 w 352444"/>
                <a:gd name="connsiteY1" fmla="*/ 356009 h 1238664"/>
                <a:gd name="connsiteX2" fmla="*/ 351254 w 352444"/>
                <a:gd name="connsiteY2" fmla="*/ 18553 h 1238664"/>
                <a:gd name="connsiteX3" fmla="*/ 285939 w 352444"/>
                <a:gd name="connsiteY3" fmla="*/ 508411 h 1238664"/>
                <a:gd name="connsiteX4" fmla="*/ 296823 w 352444"/>
                <a:gd name="connsiteY4" fmla="*/ 1226867 h 1238664"/>
                <a:gd name="connsiteX5" fmla="*/ 89996 w 352444"/>
                <a:gd name="connsiteY5" fmla="*/ 943838 h 1238664"/>
                <a:gd name="connsiteX0" fmla="*/ 80394 w 302549"/>
                <a:gd name="connsiteY0" fmla="*/ 1006663 h 1301489"/>
                <a:gd name="connsiteX1" fmla="*/ 4195 w 302549"/>
                <a:gd name="connsiteY1" fmla="*/ 418834 h 1301489"/>
                <a:gd name="connsiteX2" fmla="*/ 189252 w 302549"/>
                <a:gd name="connsiteY2" fmla="*/ 16064 h 1301489"/>
                <a:gd name="connsiteX3" fmla="*/ 276337 w 302549"/>
                <a:gd name="connsiteY3" fmla="*/ 571236 h 1301489"/>
                <a:gd name="connsiteX4" fmla="*/ 287221 w 302549"/>
                <a:gd name="connsiteY4" fmla="*/ 1289692 h 1301489"/>
                <a:gd name="connsiteX5" fmla="*/ 80394 w 302549"/>
                <a:gd name="connsiteY5" fmla="*/ 1006663 h 1301489"/>
                <a:gd name="connsiteX0" fmla="*/ 21131 w 243286"/>
                <a:gd name="connsiteY0" fmla="*/ 1002755 h 1297581"/>
                <a:gd name="connsiteX1" fmla="*/ 42903 w 243286"/>
                <a:gd name="connsiteY1" fmla="*/ 545555 h 1297581"/>
                <a:gd name="connsiteX2" fmla="*/ 129989 w 243286"/>
                <a:gd name="connsiteY2" fmla="*/ 12156 h 1297581"/>
                <a:gd name="connsiteX3" fmla="*/ 217074 w 243286"/>
                <a:gd name="connsiteY3" fmla="*/ 567328 h 1297581"/>
                <a:gd name="connsiteX4" fmla="*/ 227958 w 243286"/>
                <a:gd name="connsiteY4" fmla="*/ 1285784 h 1297581"/>
                <a:gd name="connsiteX5" fmla="*/ 21131 w 243286"/>
                <a:gd name="connsiteY5" fmla="*/ 1002755 h 1297581"/>
                <a:gd name="connsiteX0" fmla="*/ 23383 w 245538"/>
                <a:gd name="connsiteY0" fmla="*/ 1003516 h 1298342"/>
                <a:gd name="connsiteX1" fmla="*/ 45155 w 245538"/>
                <a:gd name="connsiteY1" fmla="*/ 546316 h 1298342"/>
                <a:gd name="connsiteX2" fmla="*/ 132241 w 245538"/>
                <a:gd name="connsiteY2" fmla="*/ 12917 h 1298342"/>
                <a:gd name="connsiteX3" fmla="*/ 219326 w 245538"/>
                <a:gd name="connsiteY3" fmla="*/ 568089 h 1298342"/>
                <a:gd name="connsiteX4" fmla="*/ 230210 w 245538"/>
                <a:gd name="connsiteY4" fmla="*/ 1286545 h 1298342"/>
                <a:gd name="connsiteX5" fmla="*/ 23383 w 245538"/>
                <a:gd name="connsiteY5" fmla="*/ 1003516 h 1298342"/>
                <a:gd name="connsiteX0" fmla="*/ 11227 w 331354"/>
                <a:gd name="connsiteY0" fmla="*/ 980903 h 1296788"/>
                <a:gd name="connsiteX1" fmla="*/ 130971 w 331354"/>
                <a:gd name="connsiteY1" fmla="*/ 545475 h 1296788"/>
                <a:gd name="connsiteX2" fmla="*/ 218057 w 331354"/>
                <a:gd name="connsiteY2" fmla="*/ 12076 h 1296788"/>
                <a:gd name="connsiteX3" fmla="*/ 305142 w 331354"/>
                <a:gd name="connsiteY3" fmla="*/ 567248 h 1296788"/>
                <a:gd name="connsiteX4" fmla="*/ 316026 w 331354"/>
                <a:gd name="connsiteY4" fmla="*/ 1285704 h 1296788"/>
                <a:gd name="connsiteX5" fmla="*/ 11227 w 331354"/>
                <a:gd name="connsiteY5" fmla="*/ 980903 h 1296788"/>
                <a:gd name="connsiteX0" fmla="*/ 16221 w 336348"/>
                <a:gd name="connsiteY0" fmla="*/ 983583 h 1299468"/>
                <a:gd name="connsiteX1" fmla="*/ 81536 w 336348"/>
                <a:gd name="connsiteY1" fmla="*/ 450184 h 1299468"/>
                <a:gd name="connsiteX2" fmla="*/ 223051 w 336348"/>
                <a:gd name="connsiteY2" fmla="*/ 14756 h 1299468"/>
                <a:gd name="connsiteX3" fmla="*/ 310136 w 336348"/>
                <a:gd name="connsiteY3" fmla="*/ 569928 h 1299468"/>
                <a:gd name="connsiteX4" fmla="*/ 321020 w 336348"/>
                <a:gd name="connsiteY4" fmla="*/ 1288384 h 1299468"/>
                <a:gd name="connsiteX5" fmla="*/ 16221 w 336348"/>
                <a:gd name="connsiteY5" fmla="*/ 983583 h 1299468"/>
                <a:gd name="connsiteX0" fmla="*/ 16221 w 326061"/>
                <a:gd name="connsiteY0" fmla="*/ 983583 h 1299468"/>
                <a:gd name="connsiteX1" fmla="*/ 81536 w 326061"/>
                <a:gd name="connsiteY1" fmla="*/ 450184 h 1299468"/>
                <a:gd name="connsiteX2" fmla="*/ 223051 w 326061"/>
                <a:gd name="connsiteY2" fmla="*/ 14756 h 1299468"/>
                <a:gd name="connsiteX3" fmla="*/ 201279 w 326061"/>
                <a:gd name="connsiteY3" fmla="*/ 787642 h 1299468"/>
                <a:gd name="connsiteX4" fmla="*/ 321020 w 326061"/>
                <a:gd name="connsiteY4" fmla="*/ 1288384 h 1299468"/>
                <a:gd name="connsiteX5" fmla="*/ 16221 w 326061"/>
                <a:gd name="connsiteY5" fmla="*/ 983583 h 1299468"/>
                <a:gd name="connsiteX0" fmla="*/ 16221 w 347776"/>
                <a:gd name="connsiteY0" fmla="*/ 983583 h 1299468"/>
                <a:gd name="connsiteX1" fmla="*/ 81536 w 347776"/>
                <a:gd name="connsiteY1" fmla="*/ 450184 h 1299468"/>
                <a:gd name="connsiteX2" fmla="*/ 223051 w 347776"/>
                <a:gd name="connsiteY2" fmla="*/ 14756 h 1299468"/>
                <a:gd name="connsiteX3" fmla="*/ 201279 w 347776"/>
                <a:gd name="connsiteY3" fmla="*/ 787642 h 1299468"/>
                <a:gd name="connsiteX4" fmla="*/ 321020 w 347776"/>
                <a:gd name="connsiteY4" fmla="*/ 1288384 h 1299468"/>
                <a:gd name="connsiteX5" fmla="*/ 16221 w 347776"/>
                <a:gd name="connsiteY5" fmla="*/ 983583 h 1299468"/>
                <a:gd name="connsiteX0" fmla="*/ 7707 w 339262"/>
                <a:gd name="connsiteY0" fmla="*/ 983583 h 1299468"/>
                <a:gd name="connsiteX1" fmla="*/ 73022 w 339262"/>
                <a:gd name="connsiteY1" fmla="*/ 450184 h 1299468"/>
                <a:gd name="connsiteX2" fmla="*/ 214537 w 339262"/>
                <a:gd name="connsiteY2" fmla="*/ 14756 h 1299468"/>
                <a:gd name="connsiteX3" fmla="*/ 192765 w 339262"/>
                <a:gd name="connsiteY3" fmla="*/ 787642 h 1299468"/>
                <a:gd name="connsiteX4" fmla="*/ 312506 w 339262"/>
                <a:gd name="connsiteY4" fmla="*/ 1288384 h 1299468"/>
                <a:gd name="connsiteX5" fmla="*/ 7707 w 339262"/>
                <a:gd name="connsiteY5" fmla="*/ 983583 h 1299468"/>
                <a:gd name="connsiteX0" fmla="*/ 7707 w 339262"/>
                <a:gd name="connsiteY0" fmla="*/ 983583 h 1301781"/>
                <a:gd name="connsiteX1" fmla="*/ 73022 w 339262"/>
                <a:gd name="connsiteY1" fmla="*/ 450184 h 1301781"/>
                <a:gd name="connsiteX2" fmla="*/ 214537 w 339262"/>
                <a:gd name="connsiteY2" fmla="*/ 14756 h 1301781"/>
                <a:gd name="connsiteX3" fmla="*/ 192765 w 339262"/>
                <a:gd name="connsiteY3" fmla="*/ 787642 h 1301781"/>
                <a:gd name="connsiteX4" fmla="*/ 312506 w 339262"/>
                <a:gd name="connsiteY4" fmla="*/ 1288384 h 1301781"/>
                <a:gd name="connsiteX5" fmla="*/ 7707 w 339262"/>
                <a:gd name="connsiteY5" fmla="*/ 983583 h 1301781"/>
                <a:gd name="connsiteX0" fmla="*/ 7707 w 325375"/>
                <a:gd name="connsiteY0" fmla="*/ 983583 h 1301781"/>
                <a:gd name="connsiteX1" fmla="*/ 73022 w 325375"/>
                <a:gd name="connsiteY1" fmla="*/ 450184 h 1301781"/>
                <a:gd name="connsiteX2" fmla="*/ 214537 w 325375"/>
                <a:gd name="connsiteY2" fmla="*/ 14756 h 1301781"/>
                <a:gd name="connsiteX3" fmla="*/ 192765 w 325375"/>
                <a:gd name="connsiteY3" fmla="*/ 787642 h 1301781"/>
                <a:gd name="connsiteX4" fmla="*/ 236306 w 325375"/>
                <a:gd name="connsiteY4" fmla="*/ 1027128 h 1301781"/>
                <a:gd name="connsiteX5" fmla="*/ 312506 w 325375"/>
                <a:gd name="connsiteY5" fmla="*/ 1288384 h 1301781"/>
                <a:gd name="connsiteX6" fmla="*/ 7707 w 325375"/>
                <a:gd name="connsiteY6" fmla="*/ 983583 h 1301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375" h="1301781">
                  <a:moveTo>
                    <a:pt x="7707" y="983583"/>
                  </a:moveTo>
                  <a:cubicBezTo>
                    <a:pt x="-21322" y="689668"/>
                    <a:pt x="38550" y="611655"/>
                    <a:pt x="73022" y="450184"/>
                  </a:cubicBezTo>
                  <a:cubicBezTo>
                    <a:pt x="107494" y="288713"/>
                    <a:pt x="163737" y="-77773"/>
                    <a:pt x="214537" y="14756"/>
                  </a:cubicBezTo>
                  <a:cubicBezTo>
                    <a:pt x="225423" y="225213"/>
                    <a:pt x="189137" y="618913"/>
                    <a:pt x="192765" y="787642"/>
                  </a:cubicBezTo>
                  <a:cubicBezTo>
                    <a:pt x="196393" y="956371"/>
                    <a:pt x="216349" y="943671"/>
                    <a:pt x="236306" y="1027128"/>
                  </a:cubicBezTo>
                  <a:cubicBezTo>
                    <a:pt x="256263" y="1110585"/>
                    <a:pt x="361492" y="1299270"/>
                    <a:pt x="312506" y="1288384"/>
                  </a:cubicBezTo>
                  <a:cubicBezTo>
                    <a:pt x="279849" y="1360955"/>
                    <a:pt x="27664" y="1121469"/>
                    <a:pt x="7707" y="983583"/>
                  </a:cubicBezTo>
                  <a:close/>
                </a:path>
              </a:pathLst>
            </a:custGeom>
            <a:solidFill>
              <a:srgbClr val="FF928F"/>
            </a:solidFill>
            <a:ln w="15875">
              <a:solidFill>
                <a:schemeClr val="bg1">
                  <a:alpha val="4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3635496" y="2765203"/>
              <a:ext cx="900911" cy="1276754"/>
            </a:xfrm>
            <a:custGeom>
              <a:avLst/>
              <a:gdLst>
                <a:gd name="connsiteX0" fmla="*/ 0 w 2329543"/>
                <a:gd name="connsiteY0" fmla="*/ 261257 h 1034143"/>
                <a:gd name="connsiteX1" fmla="*/ 250372 w 2329543"/>
                <a:gd name="connsiteY1" fmla="*/ 283028 h 1034143"/>
                <a:gd name="connsiteX2" fmla="*/ 576943 w 2329543"/>
                <a:gd name="connsiteY2" fmla="*/ 0 h 1034143"/>
                <a:gd name="connsiteX3" fmla="*/ 555172 w 2329543"/>
                <a:gd name="connsiteY3" fmla="*/ 838200 h 1034143"/>
                <a:gd name="connsiteX4" fmla="*/ 1632858 w 2329543"/>
                <a:gd name="connsiteY4" fmla="*/ 870857 h 1034143"/>
                <a:gd name="connsiteX5" fmla="*/ 2329543 w 2329543"/>
                <a:gd name="connsiteY5" fmla="*/ 979714 h 1034143"/>
                <a:gd name="connsiteX6" fmla="*/ 326572 w 2329543"/>
                <a:gd name="connsiteY6" fmla="*/ 1034143 h 1034143"/>
                <a:gd name="connsiteX7" fmla="*/ 141515 w 2329543"/>
                <a:gd name="connsiteY7" fmla="*/ 816428 h 1034143"/>
                <a:gd name="connsiteX8" fmla="*/ 0 w 2329543"/>
                <a:gd name="connsiteY8" fmla="*/ 261257 h 1034143"/>
                <a:gd name="connsiteX0" fmla="*/ 0 w 2329543"/>
                <a:gd name="connsiteY0" fmla="*/ 277461 h 1050347"/>
                <a:gd name="connsiteX1" fmla="*/ 250372 w 2329543"/>
                <a:gd name="connsiteY1" fmla="*/ 299232 h 1050347"/>
                <a:gd name="connsiteX2" fmla="*/ 576943 w 2329543"/>
                <a:gd name="connsiteY2" fmla="*/ 16204 h 1050347"/>
                <a:gd name="connsiteX3" fmla="*/ 555172 w 2329543"/>
                <a:gd name="connsiteY3" fmla="*/ 854404 h 1050347"/>
                <a:gd name="connsiteX4" fmla="*/ 1632858 w 2329543"/>
                <a:gd name="connsiteY4" fmla="*/ 887061 h 1050347"/>
                <a:gd name="connsiteX5" fmla="*/ 2329543 w 2329543"/>
                <a:gd name="connsiteY5" fmla="*/ 995918 h 1050347"/>
                <a:gd name="connsiteX6" fmla="*/ 326572 w 2329543"/>
                <a:gd name="connsiteY6" fmla="*/ 1050347 h 1050347"/>
                <a:gd name="connsiteX7" fmla="*/ 141515 w 2329543"/>
                <a:gd name="connsiteY7" fmla="*/ 832632 h 1050347"/>
                <a:gd name="connsiteX8" fmla="*/ 0 w 2329543"/>
                <a:gd name="connsiteY8" fmla="*/ 277461 h 1050347"/>
                <a:gd name="connsiteX0" fmla="*/ 2076 w 2331619"/>
                <a:gd name="connsiteY0" fmla="*/ 277461 h 1050347"/>
                <a:gd name="connsiteX1" fmla="*/ 252448 w 2331619"/>
                <a:gd name="connsiteY1" fmla="*/ 299232 h 1050347"/>
                <a:gd name="connsiteX2" fmla="*/ 579019 w 2331619"/>
                <a:gd name="connsiteY2" fmla="*/ 16204 h 1050347"/>
                <a:gd name="connsiteX3" fmla="*/ 557248 w 2331619"/>
                <a:gd name="connsiteY3" fmla="*/ 854404 h 1050347"/>
                <a:gd name="connsiteX4" fmla="*/ 1634934 w 2331619"/>
                <a:gd name="connsiteY4" fmla="*/ 887061 h 1050347"/>
                <a:gd name="connsiteX5" fmla="*/ 2331619 w 2331619"/>
                <a:gd name="connsiteY5" fmla="*/ 995918 h 1050347"/>
                <a:gd name="connsiteX6" fmla="*/ 328648 w 2331619"/>
                <a:gd name="connsiteY6" fmla="*/ 1050347 h 1050347"/>
                <a:gd name="connsiteX7" fmla="*/ 143591 w 2331619"/>
                <a:gd name="connsiteY7" fmla="*/ 832632 h 1050347"/>
                <a:gd name="connsiteX8" fmla="*/ 2076 w 2331619"/>
                <a:gd name="connsiteY8" fmla="*/ 277461 h 1050347"/>
                <a:gd name="connsiteX0" fmla="*/ 2076 w 2331619"/>
                <a:gd name="connsiteY0" fmla="*/ 277461 h 1050347"/>
                <a:gd name="connsiteX1" fmla="*/ 252448 w 2331619"/>
                <a:gd name="connsiteY1" fmla="*/ 299232 h 1050347"/>
                <a:gd name="connsiteX2" fmla="*/ 579019 w 2331619"/>
                <a:gd name="connsiteY2" fmla="*/ 16204 h 1050347"/>
                <a:gd name="connsiteX3" fmla="*/ 557248 w 2331619"/>
                <a:gd name="connsiteY3" fmla="*/ 854404 h 1050347"/>
                <a:gd name="connsiteX4" fmla="*/ 1634934 w 2331619"/>
                <a:gd name="connsiteY4" fmla="*/ 887061 h 1050347"/>
                <a:gd name="connsiteX5" fmla="*/ 2331619 w 2331619"/>
                <a:gd name="connsiteY5" fmla="*/ 995918 h 1050347"/>
                <a:gd name="connsiteX6" fmla="*/ 361305 w 2331619"/>
                <a:gd name="connsiteY6" fmla="*/ 1050347 h 1050347"/>
                <a:gd name="connsiteX7" fmla="*/ 328648 w 2331619"/>
                <a:gd name="connsiteY7" fmla="*/ 1050347 h 1050347"/>
                <a:gd name="connsiteX8" fmla="*/ 143591 w 2331619"/>
                <a:gd name="connsiteY8" fmla="*/ 832632 h 1050347"/>
                <a:gd name="connsiteX9" fmla="*/ 2076 w 2331619"/>
                <a:gd name="connsiteY9" fmla="*/ 277461 h 1050347"/>
                <a:gd name="connsiteX0" fmla="*/ 12022 w 2341565"/>
                <a:gd name="connsiteY0" fmla="*/ 277461 h 1050347"/>
                <a:gd name="connsiteX1" fmla="*/ 262394 w 2341565"/>
                <a:gd name="connsiteY1" fmla="*/ 299232 h 1050347"/>
                <a:gd name="connsiteX2" fmla="*/ 588965 w 2341565"/>
                <a:gd name="connsiteY2" fmla="*/ 16204 h 1050347"/>
                <a:gd name="connsiteX3" fmla="*/ 567194 w 2341565"/>
                <a:gd name="connsiteY3" fmla="*/ 854404 h 1050347"/>
                <a:gd name="connsiteX4" fmla="*/ 1644880 w 2341565"/>
                <a:gd name="connsiteY4" fmla="*/ 887061 h 1050347"/>
                <a:gd name="connsiteX5" fmla="*/ 2341565 w 2341565"/>
                <a:gd name="connsiteY5" fmla="*/ 995918 h 1050347"/>
                <a:gd name="connsiteX6" fmla="*/ 371251 w 2341565"/>
                <a:gd name="connsiteY6" fmla="*/ 1050347 h 1050347"/>
                <a:gd name="connsiteX7" fmla="*/ 338594 w 2341565"/>
                <a:gd name="connsiteY7" fmla="*/ 1050347 h 1050347"/>
                <a:gd name="connsiteX8" fmla="*/ 44680 w 2341565"/>
                <a:gd name="connsiteY8" fmla="*/ 582260 h 1050347"/>
                <a:gd name="connsiteX9" fmla="*/ 12022 w 2341565"/>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560877 w 2335248"/>
                <a:gd name="connsiteY3" fmla="*/ 854404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615305 w 2335248"/>
                <a:gd name="connsiteY3" fmla="*/ 647576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615305 w 2335248"/>
                <a:gd name="connsiteY3" fmla="*/ 647576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615305 w 2335248"/>
                <a:gd name="connsiteY3" fmla="*/ 647576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8395 h 1051281"/>
                <a:gd name="connsiteX1" fmla="*/ 310505 w 2335248"/>
                <a:gd name="connsiteY1" fmla="*/ 278394 h 1051281"/>
                <a:gd name="connsiteX2" fmla="*/ 582648 w 2335248"/>
                <a:gd name="connsiteY2" fmla="*/ 17138 h 1051281"/>
                <a:gd name="connsiteX3" fmla="*/ 615305 w 2335248"/>
                <a:gd name="connsiteY3" fmla="*/ 648510 h 1051281"/>
                <a:gd name="connsiteX4" fmla="*/ 1638563 w 2335248"/>
                <a:gd name="connsiteY4" fmla="*/ 887995 h 1051281"/>
                <a:gd name="connsiteX5" fmla="*/ 2335248 w 2335248"/>
                <a:gd name="connsiteY5" fmla="*/ 996852 h 1051281"/>
                <a:gd name="connsiteX6" fmla="*/ 364934 w 2335248"/>
                <a:gd name="connsiteY6" fmla="*/ 1051281 h 1051281"/>
                <a:gd name="connsiteX7" fmla="*/ 332277 w 2335248"/>
                <a:gd name="connsiteY7" fmla="*/ 1051281 h 1051281"/>
                <a:gd name="connsiteX8" fmla="*/ 38363 w 2335248"/>
                <a:gd name="connsiteY8" fmla="*/ 583194 h 1051281"/>
                <a:gd name="connsiteX9" fmla="*/ 5705 w 2335248"/>
                <a:gd name="connsiteY9" fmla="*/ 278395 h 1051281"/>
                <a:gd name="connsiteX0" fmla="*/ 5705 w 2335248"/>
                <a:gd name="connsiteY0" fmla="*/ 565532 h 1338418"/>
                <a:gd name="connsiteX1" fmla="*/ 310505 w 2335248"/>
                <a:gd name="connsiteY1" fmla="*/ 565531 h 1338418"/>
                <a:gd name="connsiteX2" fmla="*/ 647963 w 2335248"/>
                <a:gd name="connsiteY2" fmla="*/ 10361 h 1338418"/>
                <a:gd name="connsiteX3" fmla="*/ 615305 w 2335248"/>
                <a:gd name="connsiteY3" fmla="*/ 935647 h 1338418"/>
                <a:gd name="connsiteX4" fmla="*/ 1638563 w 2335248"/>
                <a:gd name="connsiteY4" fmla="*/ 1175132 h 1338418"/>
                <a:gd name="connsiteX5" fmla="*/ 2335248 w 2335248"/>
                <a:gd name="connsiteY5" fmla="*/ 1283989 h 1338418"/>
                <a:gd name="connsiteX6" fmla="*/ 364934 w 2335248"/>
                <a:gd name="connsiteY6" fmla="*/ 1338418 h 1338418"/>
                <a:gd name="connsiteX7" fmla="*/ 332277 w 2335248"/>
                <a:gd name="connsiteY7" fmla="*/ 1338418 h 1338418"/>
                <a:gd name="connsiteX8" fmla="*/ 38363 w 2335248"/>
                <a:gd name="connsiteY8" fmla="*/ 870331 h 1338418"/>
                <a:gd name="connsiteX9" fmla="*/ 5705 w 2335248"/>
                <a:gd name="connsiteY9" fmla="*/ 565532 h 1338418"/>
                <a:gd name="connsiteX0" fmla="*/ 5705 w 2335248"/>
                <a:gd name="connsiteY0" fmla="*/ 568571 h 1341457"/>
                <a:gd name="connsiteX1" fmla="*/ 408477 w 2335248"/>
                <a:gd name="connsiteY1" fmla="*/ 427056 h 1341457"/>
                <a:gd name="connsiteX2" fmla="*/ 647963 w 2335248"/>
                <a:gd name="connsiteY2" fmla="*/ 13400 h 1341457"/>
                <a:gd name="connsiteX3" fmla="*/ 615305 w 2335248"/>
                <a:gd name="connsiteY3" fmla="*/ 938686 h 1341457"/>
                <a:gd name="connsiteX4" fmla="*/ 1638563 w 2335248"/>
                <a:gd name="connsiteY4" fmla="*/ 1178171 h 1341457"/>
                <a:gd name="connsiteX5" fmla="*/ 2335248 w 2335248"/>
                <a:gd name="connsiteY5" fmla="*/ 1287028 h 1341457"/>
                <a:gd name="connsiteX6" fmla="*/ 364934 w 2335248"/>
                <a:gd name="connsiteY6" fmla="*/ 1341457 h 1341457"/>
                <a:gd name="connsiteX7" fmla="*/ 332277 w 2335248"/>
                <a:gd name="connsiteY7" fmla="*/ 1341457 h 1341457"/>
                <a:gd name="connsiteX8" fmla="*/ 38363 w 2335248"/>
                <a:gd name="connsiteY8" fmla="*/ 873370 h 1341457"/>
                <a:gd name="connsiteX9" fmla="*/ 5705 w 2335248"/>
                <a:gd name="connsiteY9" fmla="*/ 568571 h 1341457"/>
                <a:gd name="connsiteX0" fmla="*/ 5705 w 2335248"/>
                <a:gd name="connsiteY0" fmla="*/ 568571 h 1341457"/>
                <a:gd name="connsiteX1" fmla="*/ 354049 w 2335248"/>
                <a:gd name="connsiteY1" fmla="*/ 427056 h 1341457"/>
                <a:gd name="connsiteX2" fmla="*/ 647963 w 2335248"/>
                <a:gd name="connsiteY2" fmla="*/ 13400 h 1341457"/>
                <a:gd name="connsiteX3" fmla="*/ 615305 w 2335248"/>
                <a:gd name="connsiteY3" fmla="*/ 938686 h 1341457"/>
                <a:gd name="connsiteX4" fmla="*/ 1638563 w 2335248"/>
                <a:gd name="connsiteY4" fmla="*/ 1178171 h 1341457"/>
                <a:gd name="connsiteX5" fmla="*/ 2335248 w 2335248"/>
                <a:gd name="connsiteY5" fmla="*/ 1287028 h 1341457"/>
                <a:gd name="connsiteX6" fmla="*/ 364934 w 2335248"/>
                <a:gd name="connsiteY6" fmla="*/ 1341457 h 1341457"/>
                <a:gd name="connsiteX7" fmla="*/ 332277 w 2335248"/>
                <a:gd name="connsiteY7" fmla="*/ 1341457 h 1341457"/>
                <a:gd name="connsiteX8" fmla="*/ 38363 w 2335248"/>
                <a:gd name="connsiteY8" fmla="*/ 873370 h 1341457"/>
                <a:gd name="connsiteX9" fmla="*/ 5705 w 2335248"/>
                <a:gd name="connsiteY9" fmla="*/ 568571 h 1341457"/>
                <a:gd name="connsiteX0" fmla="*/ 5705 w 2335248"/>
                <a:gd name="connsiteY0" fmla="*/ 568571 h 1341457"/>
                <a:gd name="connsiteX1" fmla="*/ 354049 w 2335248"/>
                <a:gd name="connsiteY1" fmla="*/ 427056 h 1341457"/>
                <a:gd name="connsiteX2" fmla="*/ 647963 w 2335248"/>
                <a:gd name="connsiteY2" fmla="*/ 13400 h 1341457"/>
                <a:gd name="connsiteX3" fmla="*/ 615305 w 2335248"/>
                <a:gd name="connsiteY3" fmla="*/ 938686 h 1341457"/>
                <a:gd name="connsiteX4" fmla="*/ 1018076 w 2335248"/>
                <a:gd name="connsiteY4" fmla="*/ 1189058 h 1341457"/>
                <a:gd name="connsiteX5" fmla="*/ 1638563 w 2335248"/>
                <a:gd name="connsiteY5" fmla="*/ 1178171 h 1341457"/>
                <a:gd name="connsiteX6" fmla="*/ 2335248 w 2335248"/>
                <a:gd name="connsiteY6" fmla="*/ 1287028 h 1341457"/>
                <a:gd name="connsiteX7" fmla="*/ 364934 w 2335248"/>
                <a:gd name="connsiteY7" fmla="*/ 1341457 h 1341457"/>
                <a:gd name="connsiteX8" fmla="*/ 332277 w 2335248"/>
                <a:gd name="connsiteY8" fmla="*/ 1341457 h 1341457"/>
                <a:gd name="connsiteX9" fmla="*/ 38363 w 2335248"/>
                <a:gd name="connsiteY9" fmla="*/ 873370 h 1341457"/>
                <a:gd name="connsiteX10" fmla="*/ 5705 w 2335248"/>
                <a:gd name="connsiteY10" fmla="*/ 568571 h 1341457"/>
                <a:gd name="connsiteX0" fmla="*/ 5705 w 2335248"/>
                <a:gd name="connsiteY0" fmla="*/ 571074 h 1343960"/>
                <a:gd name="connsiteX1" fmla="*/ 310506 w 2335248"/>
                <a:gd name="connsiteY1" fmla="*/ 353359 h 1343960"/>
                <a:gd name="connsiteX2" fmla="*/ 647963 w 2335248"/>
                <a:gd name="connsiteY2" fmla="*/ 15903 h 1343960"/>
                <a:gd name="connsiteX3" fmla="*/ 615305 w 2335248"/>
                <a:gd name="connsiteY3" fmla="*/ 941189 h 1343960"/>
                <a:gd name="connsiteX4" fmla="*/ 1018076 w 2335248"/>
                <a:gd name="connsiteY4" fmla="*/ 1191561 h 1343960"/>
                <a:gd name="connsiteX5" fmla="*/ 1638563 w 2335248"/>
                <a:gd name="connsiteY5" fmla="*/ 1180674 h 1343960"/>
                <a:gd name="connsiteX6" fmla="*/ 2335248 w 2335248"/>
                <a:gd name="connsiteY6" fmla="*/ 1289531 h 1343960"/>
                <a:gd name="connsiteX7" fmla="*/ 364934 w 2335248"/>
                <a:gd name="connsiteY7" fmla="*/ 1343960 h 1343960"/>
                <a:gd name="connsiteX8" fmla="*/ 332277 w 2335248"/>
                <a:gd name="connsiteY8" fmla="*/ 1343960 h 1343960"/>
                <a:gd name="connsiteX9" fmla="*/ 38363 w 2335248"/>
                <a:gd name="connsiteY9" fmla="*/ 875873 h 1343960"/>
                <a:gd name="connsiteX10" fmla="*/ 5705 w 2335248"/>
                <a:gd name="connsiteY10" fmla="*/ 571074 h 1343960"/>
                <a:gd name="connsiteX0" fmla="*/ 5705 w 2335248"/>
                <a:gd name="connsiteY0" fmla="*/ 571074 h 1343960"/>
                <a:gd name="connsiteX1" fmla="*/ 310506 w 2335248"/>
                <a:gd name="connsiteY1" fmla="*/ 353359 h 1343960"/>
                <a:gd name="connsiteX2" fmla="*/ 647963 w 2335248"/>
                <a:gd name="connsiteY2" fmla="*/ 15903 h 1343960"/>
                <a:gd name="connsiteX3" fmla="*/ 615305 w 2335248"/>
                <a:gd name="connsiteY3" fmla="*/ 941189 h 1343960"/>
                <a:gd name="connsiteX4" fmla="*/ 1018076 w 2335248"/>
                <a:gd name="connsiteY4" fmla="*/ 1191561 h 1343960"/>
                <a:gd name="connsiteX5" fmla="*/ 1638563 w 2335248"/>
                <a:gd name="connsiteY5" fmla="*/ 1180674 h 1343960"/>
                <a:gd name="connsiteX6" fmla="*/ 2335248 w 2335248"/>
                <a:gd name="connsiteY6" fmla="*/ 1289531 h 1343960"/>
                <a:gd name="connsiteX7" fmla="*/ 364934 w 2335248"/>
                <a:gd name="connsiteY7" fmla="*/ 1343960 h 1343960"/>
                <a:gd name="connsiteX8" fmla="*/ 38363 w 2335248"/>
                <a:gd name="connsiteY8" fmla="*/ 875873 h 1343960"/>
                <a:gd name="connsiteX9" fmla="*/ 5705 w 2335248"/>
                <a:gd name="connsiteY9" fmla="*/ 571074 h 1343960"/>
                <a:gd name="connsiteX0" fmla="*/ 5705 w 2335248"/>
                <a:gd name="connsiteY0" fmla="*/ 571074 h 1343960"/>
                <a:gd name="connsiteX1" fmla="*/ 310506 w 2335248"/>
                <a:gd name="connsiteY1" fmla="*/ 353359 h 1343960"/>
                <a:gd name="connsiteX2" fmla="*/ 647963 w 2335248"/>
                <a:gd name="connsiteY2" fmla="*/ 15903 h 1343960"/>
                <a:gd name="connsiteX3" fmla="*/ 615305 w 2335248"/>
                <a:gd name="connsiteY3" fmla="*/ 941189 h 1343960"/>
                <a:gd name="connsiteX4" fmla="*/ 1018076 w 2335248"/>
                <a:gd name="connsiteY4" fmla="*/ 1191561 h 1343960"/>
                <a:gd name="connsiteX5" fmla="*/ 1638563 w 2335248"/>
                <a:gd name="connsiteY5" fmla="*/ 1180674 h 1343960"/>
                <a:gd name="connsiteX6" fmla="*/ 2335248 w 2335248"/>
                <a:gd name="connsiteY6" fmla="*/ 1289531 h 1343960"/>
                <a:gd name="connsiteX7" fmla="*/ 364934 w 2335248"/>
                <a:gd name="connsiteY7" fmla="*/ 1343960 h 1343960"/>
                <a:gd name="connsiteX8" fmla="*/ 38363 w 2335248"/>
                <a:gd name="connsiteY8" fmla="*/ 875873 h 1343960"/>
                <a:gd name="connsiteX9" fmla="*/ 5705 w 2335248"/>
                <a:gd name="connsiteY9" fmla="*/ 571074 h 1343960"/>
                <a:gd name="connsiteX0" fmla="*/ 19102 w 2348645"/>
                <a:gd name="connsiteY0" fmla="*/ 571074 h 1343960"/>
                <a:gd name="connsiteX1" fmla="*/ 323903 w 2348645"/>
                <a:gd name="connsiteY1" fmla="*/ 353359 h 1343960"/>
                <a:gd name="connsiteX2" fmla="*/ 661360 w 2348645"/>
                <a:gd name="connsiteY2" fmla="*/ 15903 h 1343960"/>
                <a:gd name="connsiteX3" fmla="*/ 628702 w 2348645"/>
                <a:gd name="connsiteY3" fmla="*/ 941189 h 1343960"/>
                <a:gd name="connsiteX4" fmla="*/ 1031473 w 2348645"/>
                <a:gd name="connsiteY4" fmla="*/ 1191561 h 1343960"/>
                <a:gd name="connsiteX5" fmla="*/ 1651960 w 2348645"/>
                <a:gd name="connsiteY5" fmla="*/ 1180674 h 1343960"/>
                <a:gd name="connsiteX6" fmla="*/ 2348645 w 2348645"/>
                <a:gd name="connsiteY6" fmla="*/ 1289531 h 1343960"/>
                <a:gd name="connsiteX7" fmla="*/ 378331 w 2348645"/>
                <a:gd name="connsiteY7" fmla="*/ 1343960 h 1343960"/>
                <a:gd name="connsiteX8" fmla="*/ 51760 w 2348645"/>
                <a:gd name="connsiteY8" fmla="*/ 875873 h 1343960"/>
                <a:gd name="connsiteX9" fmla="*/ 19102 w 2348645"/>
                <a:gd name="connsiteY9" fmla="*/ 571074 h 1343960"/>
                <a:gd name="connsiteX0" fmla="*/ 331 w 2297216"/>
                <a:gd name="connsiteY0" fmla="*/ 875873 h 1343960"/>
                <a:gd name="connsiteX1" fmla="*/ 272474 w 2297216"/>
                <a:gd name="connsiteY1" fmla="*/ 353359 h 1343960"/>
                <a:gd name="connsiteX2" fmla="*/ 609931 w 2297216"/>
                <a:gd name="connsiteY2" fmla="*/ 15903 h 1343960"/>
                <a:gd name="connsiteX3" fmla="*/ 577273 w 2297216"/>
                <a:gd name="connsiteY3" fmla="*/ 941189 h 1343960"/>
                <a:gd name="connsiteX4" fmla="*/ 980044 w 2297216"/>
                <a:gd name="connsiteY4" fmla="*/ 1191561 h 1343960"/>
                <a:gd name="connsiteX5" fmla="*/ 1600531 w 2297216"/>
                <a:gd name="connsiteY5" fmla="*/ 1180674 h 1343960"/>
                <a:gd name="connsiteX6" fmla="*/ 2297216 w 2297216"/>
                <a:gd name="connsiteY6" fmla="*/ 1289531 h 1343960"/>
                <a:gd name="connsiteX7" fmla="*/ 326902 w 2297216"/>
                <a:gd name="connsiteY7" fmla="*/ 1343960 h 1343960"/>
                <a:gd name="connsiteX8" fmla="*/ 331 w 2297216"/>
                <a:gd name="connsiteY8" fmla="*/ 875873 h 1343960"/>
                <a:gd name="connsiteX0" fmla="*/ 178527 w 2148841"/>
                <a:gd name="connsiteY0" fmla="*/ 1343960 h 1343960"/>
                <a:gd name="connsiteX1" fmla="*/ 124099 w 2148841"/>
                <a:gd name="connsiteY1" fmla="*/ 353359 h 1343960"/>
                <a:gd name="connsiteX2" fmla="*/ 461556 w 2148841"/>
                <a:gd name="connsiteY2" fmla="*/ 15903 h 1343960"/>
                <a:gd name="connsiteX3" fmla="*/ 428898 w 2148841"/>
                <a:gd name="connsiteY3" fmla="*/ 941189 h 1343960"/>
                <a:gd name="connsiteX4" fmla="*/ 831669 w 2148841"/>
                <a:gd name="connsiteY4" fmla="*/ 1191561 h 1343960"/>
                <a:gd name="connsiteX5" fmla="*/ 1452156 w 2148841"/>
                <a:gd name="connsiteY5" fmla="*/ 1180674 h 1343960"/>
                <a:gd name="connsiteX6" fmla="*/ 2148841 w 2148841"/>
                <a:gd name="connsiteY6" fmla="*/ 1289531 h 1343960"/>
                <a:gd name="connsiteX7" fmla="*/ 178527 w 2148841"/>
                <a:gd name="connsiteY7" fmla="*/ 1343960 h 1343960"/>
                <a:gd name="connsiteX0" fmla="*/ 178527 w 2148841"/>
                <a:gd name="connsiteY0" fmla="*/ 1343960 h 1343960"/>
                <a:gd name="connsiteX1" fmla="*/ 124099 w 2148841"/>
                <a:gd name="connsiteY1" fmla="*/ 353359 h 1343960"/>
                <a:gd name="connsiteX2" fmla="*/ 461556 w 2148841"/>
                <a:gd name="connsiteY2" fmla="*/ 15903 h 1343960"/>
                <a:gd name="connsiteX3" fmla="*/ 428898 w 2148841"/>
                <a:gd name="connsiteY3" fmla="*/ 941189 h 1343960"/>
                <a:gd name="connsiteX4" fmla="*/ 1452156 w 2148841"/>
                <a:gd name="connsiteY4" fmla="*/ 1180674 h 1343960"/>
                <a:gd name="connsiteX5" fmla="*/ 2148841 w 2148841"/>
                <a:gd name="connsiteY5" fmla="*/ 1289531 h 1343960"/>
                <a:gd name="connsiteX6" fmla="*/ 178527 w 2148841"/>
                <a:gd name="connsiteY6" fmla="*/ 1343960 h 1343960"/>
                <a:gd name="connsiteX0" fmla="*/ 178527 w 2240281"/>
                <a:gd name="connsiteY0" fmla="*/ 1343960 h 1380971"/>
                <a:gd name="connsiteX1" fmla="*/ 124099 w 2240281"/>
                <a:gd name="connsiteY1" fmla="*/ 353359 h 1380971"/>
                <a:gd name="connsiteX2" fmla="*/ 461556 w 2240281"/>
                <a:gd name="connsiteY2" fmla="*/ 15903 h 1380971"/>
                <a:gd name="connsiteX3" fmla="*/ 428898 w 2240281"/>
                <a:gd name="connsiteY3" fmla="*/ 941189 h 1380971"/>
                <a:gd name="connsiteX4" fmla="*/ 1452156 w 2240281"/>
                <a:gd name="connsiteY4" fmla="*/ 1180674 h 1380971"/>
                <a:gd name="connsiteX5" fmla="*/ 2240281 w 2240281"/>
                <a:gd name="connsiteY5" fmla="*/ 1380971 h 1380971"/>
                <a:gd name="connsiteX0" fmla="*/ 178527 w 1452156"/>
                <a:gd name="connsiteY0" fmla="*/ 1343960 h 1343960"/>
                <a:gd name="connsiteX1" fmla="*/ 124099 w 1452156"/>
                <a:gd name="connsiteY1" fmla="*/ 353359 h 1343960"/>
                <a:gd name="connsiteX2" fmla="*/ 461556 w 1452156"/>
                <a:gd name="connsiteY2" fmla="*/ 15903 h 1343960"/>
                <a:gd name="connsiteX3" fmla="*/ 428898 w 1452156"/>
                <a:gd name="connsiteY3" fmla="*/ 941189 h 1343960"/>
                <a:gd name="connsiteX4" fmla="*/ 1452156 w 1452156"/>
                <a:gd name="connsiteY4" fmla="*/ 1180674 h 1343960"/>
                <a:gd name="connsiteX0" fmla="*/ 178527 w 1452156"/>
                <a:gd name="connsiteY0" fmla="*/ 1343960 h 1343960"/>
                <a:gd name="connsiteX1" fmla="*/ 124099 w 1452156"/>
                <a:gd name="connsiteY1" fmla="*/ 353359 h 1343960"/>
                <a:gd name="connsiteX2" fmla="*/ 461556 w 1452156"/>
                <a:gd name="connsiteY2" fmla="*/ 15903 h 1343960"/>
                <a:gd name="connsiteX3" fmla="*/ 428898 w 1452156"/>
                <a:gd name="connsiteY3" fmla="*/ 941189 h 1343960"/>
                <a:gd name="connsiteX4" fmla="*/ 1452156 w 1452156"/>
                <a:gd name="connsiteY4" fmla="*/ 1180674 h 1343960"/>
                <a:gd name="connsiteX0" fmla="*/ 178527 w 1452156"/>
                <a:gd name="connsiteY0" fmla="*/ 1343960 h 1343960"/>
                <a:gd name="connsiteX1" fmla="*/ 124099 w 1452156"/>
                <a:gd name="connsiteY1" fmla="*/ 353359 h 1343960"/>
                <a:gd name="connsiteX2" fmla="*/ 461556 w 1452156"/>
                <a:gd name="connsiteY2" fmla="*/ 15903 h 1343960"/>
                <a:gd name="connsiteX3" fmla="*/ 428898 w 1452156"/>
                <a:gd name="connsiteY3" fmla="*/ 941189 h 1343960"/>
                <a:gd name="connsiteX4" fmla="*/ 1452156 w 1452156"/>
                <a:gd name="connsiteY4" fmla="*/ 1180674 h 1343960"/>
                <a:gd name="connsiteX0" fmla="*/ 178527 w 1452156"/>
                <a:gd name="connsiteY0" fmla="*/ 1343960 h 1343960"/>
                <a:gd name="connsiteX1" fmla="*/ 124099 w 1452156"/>
                <a:gd name="connsiteY1" fmla="*/ 353359 h 1343960"/>
                <a:gd name="connsiteX2" fmla="*/ 461556 w 1452156"/>
                <a:gd name="connsiteY2" fmla="*/ 15903 h 1343960"/>
                <a:gd name="connsiteX3" fmla="*/ 428898 w 1452156"/>
                <a:gd name="connsiteY3" fmla="*/ 941189 h 1343960"/>
                <a:gd name="connsiteX4" fmla="*/ 1452156 w 1452156"/>
                <a:gd name="connsiteY4" fmla="*/ 1180674 h 1343960"/>
                <a:gd name="connsiteX0" fmla="*/ 178527 w 1452156"/>
                <a:gd name="connsiteY0" fmla="*/ 1343960 h 1343960"/>
                <a:gd name="connsiteX1" fmla="*/ 124099 w 1452156"/>
                <a:gd name="connsiteY1" fmla="*/ 353359 h 1343960"/>
                <a:gd name="connsiteX2" fmla="*/ 461556 w 1452156"/>
                <a:gd name="connsiteY2" fmla="*/ 15903 h 1343960"/>
                <a:gd name="connsiteX3" fmla="*/ 428898 w 1452156"/>
                <a:gd name="connsiteY3" fmla="*/ 941189 h 1343960"/>
                <a:gd name="connsiteX4" fmla="*/ 1452156 w 1452156"/>
                <a:gd name="connsiteY4" fmla="*/ 1180674 h 1343960"/>
                <a:gd name="connsiteX0" fmla="*/ 178527 w 1452156"/>
                <a:gd name="connsiteY0" fmla="*/ 1343960 h 1343960"/>
                <a:gd name="connsiteX1" fmla="*/ 124099 w 1452156"/>
                <a:gd name="connsiteY1" fmla="*/ 353359 h 1343960"/>
                <a:gd name="connsiteX2" fmla="*/ 461556 w 1452156"/>
                <a:gd name="connsiteY2" fmla="*/ 15903 h 1343960"/>
                <a:gd name="connsiteX3" fmla="*/ 428898 w 1452156"/>
                <a:gd name="connsiteY3" fmla="*/ 941189 h 1343960"/>
                <a:gd name="connsiteX4" fmla="*/ 1452156 w 1452156"/>
                <a:gd name="connsiteY4" fmla="*/ 1180674 h 1343960"/>
                <a:gd name="connsiteX0" fmla="*/ 178527 w 1561013"/>
                <a:gd name="connsiteY0" fmla="*/ 1343960 h 1343960"/>
                <a:gd name="connsiteX1" fmla="*/ 124099 w 1561013"/>
                <a:gd name="connsiteY1" fmla="*/ 353359 h 1343960"/>
                <a:gd name="connsiteX2" fmla="*/ 461556 w 1561013"/>
                <a:gd name="connsiteY2" fmla="*/ 15903 h 1343960"/>
                <a:gd name="connsiteX3" fmla="*/ 428898 w 1561013"/>
                <a:gd name="connsiteY3" fmla="*/ 941189 h 1343960"/>
                <a:gd name="connsiteX4" fmla="*/ 1561013 w 1561013"/>
                <a:gd name="connsiteY4" fmla="*/ 886760 h 1343960"/>
                <a:gd name="connsiteX0" fmla="*/ 178527 w 1561013"/>
                <a:gd name="connsiteY0" fmla="*/ 1343960 h 1343960"/>
                <a:gd name="connsiteX1" fmla="*/ 124099 w 1561013"/>
                <a:gd name="connsiteY1" fmla="*/ 353359 h 1343960"/>
                <a:gd name="connsiteX2" fmla="*/ 461556 w 1561013"/>
                <a:gd name="connsiteY2" fmla="*/ 15903 h 1343960"/>
                <a:gd name="connsiteX3" fmla="*/ 428898 w 1561013"/>
                <a:gd name="connsiteY3" fmla="*/ 941189 h 1343960"/>
                <a:gd name="connsiteX4" fmla="*/ 1561013 w 1561013"/>
                <a:gd name="connsiteY4" fmla="*/ 886760 h 1343960"/>
                <a:gd name="connsiteX5" fmla="*/ 178527 w 1561013"/>
                <a:gd name="connsiteY5" fmla="*/ 1343960 h 1343960"/>
                <a:gd name="connsiteX0" fmla="*/ 178527 w 1653074"/>
                <a:gd name="connsiteY0" fmla="*/ 1343960 h 1343960"/>
                <a:gd name="connsiteX1" fmla="*/ 124099 w 1653074"/>
                <a:gd name="connsiteY1" fmla="*/ 353359 h 1343960"/>
                <a:gd name="connsiteX2" fmla="*/ 461556 w 1653074"/>
                <a:gd name="connsiteY2" fmla="*/ 15903 h 1343960"/>
                <a:gd name="connsiteX3" fmla="*/ 428898 w 1653074"/>
                <a:gd name="connsiteY3" fmla="*/ 941189 h 1343960"/>
                <a:gd name="connsiteX4" fmla="*/ 1561013 w 1653074"/>
                <a:gd name="connsiteY4" fmla="*/ 886760 h 1343960"/>
                <a:gd name="connsiteX5" fmla="*/ 178527 w 1653074"/>
                <a:gd name="connsiteY5" fmla="*/ 1343960 h 1343960"/>
                <a:gd name="connsiteX0" fmla="*/ 178527 w 1573288"/>
                <a:gd name="connsiteY0" fmla="*/ 1343960 h 1343960"/>
                <a:gd name="connsiteX1" fmla="*/ 124099 w 1573288"/>
                <a:gd name="connsiteY1" fmla="*/ 353359 h 1343960"/>
                <a:gd name="connsiteX2" fmla="*/ 461556 w 1573288"/>
                <a:gd name="connsiteY2" fmla="*/ 15903 h 1343960"/>
                <a:gd name="connsiteX3" fmla="*/ 428898 w 1573288"/>
                <a:gd name="connsiteY3" fmla="*/ 941189 h 1343960"/>
                <a:gd name="connsiteX4" fmla="*/ 1561013 w 1573288"/>
                <a:gd name="connsiteY4" fmla="*/ 886760 h 1343960"/>
                <a:gd name="connsiteX5" fmla="*/ 178527 w 1573288"/>
                <a:gd name="connsiteY5" fmla="*/ 1343960 h 1343960"/>
                <a:gd name="connsiteX0" fmla="*/ 240832 w 1471122"/>
                <a:gd name="connsiteY0" fmla="*/ 1119553 h 1119553"/>
                <a:gd name="connsiteX1" fmla="*/ 34004 w 1471122"/>
                <a:gd name="connsiteY1" fmla="*/ 357552 h 1119553"/>
                <a:gd name="connsiteX2" fmla="*/ 371461 w 1471122"/>
                <a:gd name="connsiteY2" fmla="*/ 20096 h 1119553"/>
                <a:gd name="connsiteX3" fmla="*/ 338803 w 1471122"/>
                <a:gd name="connsiteY3" fmla="*/ 945382 h 1119553"/>
                <a:gd name="connsiteX4" fmla="*/ 1470918 w 1471122"/>
                <a:gd name="connsiteY4" fmla="*/ 890953 h 1119553"/>
                <a:gd name="connsiteX5" fmla="*/ 240832 w 1471122"/>
                <a:gd name="connsiteY5" fmla="*/ 1119553 h 1119553"/>
                <a:gd name="connsiteX0" fmla="*/ 240832 w 1471122"/>
                <a:gd name="connsiteY0" fmla="*/ 1119553 h 1157660"/>
                <a:gd name="connsiteX1" fmla="*/ 34004 w 1471122"/>
                <a:gd name="connsiteY1" fmla="*/ 357552 h 1157660"/>
                <a:gd name="connsiteX2" fmla="*/ 371461 w 1471122"/>
                <a:gd name="connsiteY2" fmla="*/ 20096 h 1157660"/>
                <a:gd name="connsiteX3" fmla="*/ 338803 w 1471122"/>
                <a:gd name="connsiteY3" fmla="*/ 945382 h 1157660"/>
                <a:gd name="connsiteX4" fmla="*/ 1470918 w 1471122"/>
                <a:gd name="connsiteY4" fmla="*/ 890953 h 1157660"/>
                <a:gd name="connsiteX5" fmla="*/ 240832 w 1471122"/>
                <a:gd name="connsiteY5" fmla="*/ 1119553 h 1157660"/>
                <a:gd name="connsiteX0" fmla="*/ 240832 w 1471509"/>
                <a:gd name="connsiteY0" fmla="*/ 1119553 h 1158959"/>
                <a:gd name="connsiteX1" fmla="*/ 34004 w 1471509"/>
                <a:gd name="connsiteY1" fmla="*/ 357552 h 1158959"/>
                <a:gd name="connsiteX2" fmla="*/ 371461 w 1471509"/>
                <a:gd name="connsiteY2" fmla="*/ 20096 h 1158959"/>
                <a:gd name="connsiteX3" fmla="*/ 338803 w 1471509"/>
                <a:gd name="connsiteY3" fmla="*/ 945382 h 1158959"/>
                <a:gd name="connsiteX4" fmla="*/ 1470918 w 1471509"/>
                <a:gd name="connsiteY4" fmla="*/ 890953 h 1158959"/>
                <a:gd name="connsiteX5" fmla="*/ 491202 w 1471509"/>
                <a:gd name="connsiteY5" fmla="*/ 1076011 h 1158959"/>
                <a:gd name="connsiteX6" fmla="*/ 240832 w 1471509"/>
                <a:gd name="connsiteY6" fmla="*/ 1119553 h 1158959"/>
                <a:gd name="connsiteX0" fmla="*/ 217394 w 1447480"/>
                <a:gd name="connsiteY0" fmla="*/ 1119553 h 1136496"/>
                <a:gd name="connsiteX1" fmla="*/ 10566 w 1447480"/>
                <a:gd name="connsiteY1" fmla="*/ 357552 h 1136496"/>
                <a:gd name="connsiteX2" fmla="*/ 348023 w 1447480"/>
                <a:gd name="connsiteY2" fmla="*/ 20096 h 1136496"/>
                <a:gd name="connsiteX3" fmla="*/ 315365 w 1447480"/>
                <a:gd name="connsiteY3" fmla="*/ 945382 h 1136496"/>
                <a:gd name="connsiteX4" fmla="*/ 1447480 w 1447480"/>
                <a:gd name="connsiteY4" fmla="*/ 890953 h 1136496"/>
                <a:gd name="connsiteX5" fmla="*/ 217394 w 1447480"/>
                <a:gd name="connsiteY5" fmla="*/ 1119553 h 1136496"/>
                <a:gd name="connsiteX0" fmla="*/ 208667 w 339678"/>
                <a:gd name="connsiteY0" fmla="*/ 1119553 h 1159929"/>
                <a:gd name="connsiteX1" fmla="*/ 1839 w 339678"/>
                <a:gd name="connsiteY1" fmla="*/ 357552 h 1159929"/>
                <a:gd name="connsiteX2" fmla="*/ 339296 w 339678"/>
                <a:gd name="connsiteY2" fmla="*/ 20096 h 1159929"/>
                <a:gd name="connsiteX3" fmla="*/ 306638 w 339678"/>
                <a:gd name="connsiteY3" fmla="*/ 945382 h 1159929"/>
                <a:gd name="connsiteX4" fmla="*/ 208667 w 339678"/>
                <a:gd name="connsiteY4" fmla="*/ 1119553 h 1159929"/>
                <a:gd name="connsiteX0" fmla="*/ 89996 w 357301"/>
                <a:gd name="connsiteY0" fmla="*/ 943838 h 1039556"/>
                <a:gd name="connsiteX1" fmla="*/ 13797 w 357301"/>
                <a:gd name="connsiteY1" fmla="*/ 356009 h 1039556"/>
                <a:gd name="connsiteX2" fmla="*/ 351254 w 357301"/>
                <a:gd name="connsiteY2" fmla="*/ 18553 h 1039556"/>
                <a:gd name="connsiteX3" fmla="*/ 318596 w 357301"/>
                <a:gd name="connsiteY3" fmla="*/ 943839 h 1039556"/>
                <a:gd name="connsiteX4" fmla="*/ 89996 w 357301"/>
                <a:gd name="connsiteY4" fmla="*/ 943838 h 1039556"/>
                <a:gd name="connsiteX0" fmla="*/ 89996 w 353363"/>
                <a:gd name="connsiteY0" fmla="*/ 943838 h 959786"/>
                <a:gd name="connsiteX1" fmla="*/ 13797 w 353363"/>
                <a:gd name="connsiteY1" fmla="*/ 356009 h 959786"/>
                <a:gd name="connsiteX2" fmla="*/ 351254 w 353363"/>
                <a:gd name="connsiteY2" fmla="*/ 18553 h 959786"/>
                <a:gd name="connsiteX3" fmla="*/ 285939 w 353363"/>
                <a:gd name="connsiteY3" fmla="*/ 508411 h 959786"/>
                <a:gd name="connsiteX4" fmla="*/ 89996 w 353363"/>
                <a:gd name="connsiteY4" fmla="*/ 943838 h 959786"/>
                <a:gd name="connsiteX0" fmla="*/ 89996 w 352444"/>
                <a:gd name="connsiteY0" fmla="*/ 943838 h 1238664"/>
                <a:gd name="connsiteX1" fmla="*/ 13797 w 352444"/>
                <a:gd name="connsiteY1" fmla="*/ 356009 h 1238664"/>
                <a:gd name="connsiteX2" fmla="*/ 351254 w 352444"/>
                <a:gd name="connsiteY2" fmla="*/ 18553 h 1238664"/>
                <a:gd name="connsiteX3" fmla="*/ 285939 w 352444"/>
                <a:gd name="connsiteY3" fmla="*/ 508411 h 1238664"/>
                <a:gd name="connsiteX4" fmla="*/ 296823 w 352444"/>
                <a:gd name="connsiteY4" fmla="*/ 1226867 h 1238664"/>
                <a:gd name="connsiteX5" fmla="*/ 89996 w 352444"/>
                <a:gd name="connsiteY5" fmla="*/ 943838 h 1238664"/>
                <a:gd name="connsiteX0" fmla="*/ 80394 w 302549"/>
                <a:gd name="connsiteY0" fmla="*/ 1006663 h 1301489"/>
                <a:gd name="connsiteX1" fmla="*/ 4195 w 302549"/>
                <a:gd name="connsiteY1" fmla="*/ 418834 h 1301489"/>
                <a:gd name="connsiteX2" fmla="*/ 189252 w 302549"/>
                <a:gd name="connsiteY2" fmla="*/ 16064 h 1301489"/>
                <a:gd name="connsiteX3" fmla="*/ 276337 w 302549"/>
                <a:gd name="connsiteY3" fmla="*/ 571236 h 1301489"/>
                <a:gd name="connsiteX4" fmla="*/ 287221 w 302549"/>
                <a:gd name="connsiteY4" fmla="*/ 1289692 h 1301489"/>
                <a:gd name="connsiteX5" fmla="*/ 80394 w 302549"/>
                <a:gd name="connsiteY5" fmla="*/ 1006663 h 1301489"/>
                <a:gd name="connsiteX0" fmla="*/ 21131 w 243286"/>
                <a:gd name="connsiteY0" fmla="*/ 1002755 h 1297581"/>
                <a:gd name="connsiteX1" fmla="*/ 42903 w 243286"/>
                <a:gd name="connsiteY1" fmla="*/ 545555 h 1297581"/>
                <a:gd name="connsiteX2" fmla="*/ 129989 w 243286"/>
                <a:gd name="connsiteY2" fmla="*/ 12156 h 1297581"/>
                <a:gd name="connsiteX3" fmla="*/ 217074 w 243286"/>
                <a:gd name="connsiteY3" fmla="*/ 567328 h 1297581"/>
                <a:gd name="connsiteX4" fmla="*/ 227958 w 243286"/>
                <a:gd name="connsiteY4" fmla="*/ 1285784 h 1297581"/>
                <a:gd name="connsiteX5" fmla="*/ 21131 w 243286"/>
                <a:gd name="connsiteY5" fmla="*/ 1002755 h 1297581"/>
                <a:gd name="connsiteX0" fmla="*/ 23383 w 245538"/>
                <a:gd name="connsiteY0" fmla="*/ 1003516 h 1298342"/>
                <a:gd name="connsiteX1" fmla="*/ 45155 w 245538"/>
                <a:gd name="connsiteY1" fmla="*/ 546316 h 1298342"/>
                <a:gd name="connsiteX2" fmla="*/ 132241 w 245538"/>
                <a:gd name="connsiteY2" fmla="*/ 12917 h 1298342"/>
                <a:gd name="connsiteX3" fmla="*/ 219326 w 245538"/>
                <a:gd name="connsiteY3" fmla="*/ 568089 h 1298342"/>
                <a:gd name="connsiteX4" fmla="*/ 230210 w 245538"/>
                <a:gd name="connsiteY4" fmla="*/ 1286545 h 1298342"/>
                <a:gd name="connsiteX5" fmla="*/ 23383 w 245538"/>
                <a:gd name="connsiteY5" fmla="*/ 1003516 h 1298342"/>
                <a:gd name="connsiteX0" fmla="*/ 11227 w 331354"/>
                <a:gd name="connsiteY0" fmla="*/ 980903 h 1296788"/>
                <a:gd name="connsiteX1" fmla="*/ 130971 w 331354"/>
                <a:gd name="connsiteY1" fmla="*/ 545475 h 1296788"/>
                <a:gd name="connsiteX2" fmla="*/ 218057 w 331354"/>
                <a:gd name="connsiteY2" fmla="*/ 12076 h 1296788"/>
                <a:gd name="connsiteX3" fmla="*/ 305142 w 331354"/>
                <a:gd name="connsiteY3" fmla="*/ 567248 h 1296788"/>
                <a:gd name="connsiteX4" fmla="*/ 316026 w 331354"/>
                <a:gd name="connsiteY4" fmla="*/ 1285704 h 1296788"/>
                <a:gd name="connsiteX5" fmla="*/ 11227 w 331354"/>
                <a:gd name="connsiteY5" fmla="*/ 980903 h 1296788"/>
                <a:gd name="connsiteX0" fmla="*/ 16221 w 336348"/>
                <a:gd name="connsiteY0" fmla="*/ 983583 h 1299468"/>
                <a:gd name="connsiteX1" fmla="*/ 81536 w 336348"/>
                <a:gd name="connsiteY1" fmla="*/ 450184 h 1299468"/>
                <a:gd name="connsiteX2" fmla="*/ 223051 w 336348"/>
                <a:gd name="connsiteY2" fmla="*/ 14756 h 1299468"/>
                <a:gd name="connsiteX3" fmla="*/ 310136 w 336348"/>
                <a:gd name="connsiteY3" fmla="*/ 569928 h 1299468"/>
                <a:gd name="connsiteX4" fmla="*/ 321020 w 336348"/>
                <a:gd name="connsiteY4" fmla="*/ 1288384 h 1299468"/>
                <a:gd name="connsiteX5" fmla="*/ 16221 w 336348"/>
                <a:gd name="connsiteY5" fmla="*/ 983583 h 1299468"/>
                <a:gd name="connsiteX0" fmla="*/ 16221 w 326061"/>
                <a:gd name="connsiteY0" fmla="*/ 983583 h 1299468"/>
                <a:gd name="connsiteX1" fmla="*/ 81536 w 326061"/>
                <a:gd name="connsiteY1" fmla="*/ 450184 h 1299468"/>
                <a:gd name="connsiteX2" fmla="*/ 223051 w 326061"/>
                <a:gd name="connsiteY2" fmla="*/ 14756 h 1299468"/>
                <a:gd name="connsiteX3" fmla="*/ 201279 w 326061"/>
                <a:gd name="connsiteY3" fmla="*/ 787642 h 1299468"/>
                <a:gd name="connsiteX4" fmla="*/ 321020 w 326061"/>
                <a:gd name="connsiteY4" fmla="*/ 1288384 h 1299468"/>
                <a:gd name="connsiteX5" fmla="*/ 16221 w 326061"/>
                <a:gd name="connsiteY5" fmla="*/ 983583 h 1299468"/>
                <a:gd name="connsiteX0" fmla="*/ 16221 w 347776"/>
                <a:gd name="connsiteY0" fmla="*/ 983583 h 1299468"/>
                <a:gd name="connsiteX1" fmla="*/ 81536 w 347776"/>
                <a:gd name="connsiteY1" fmla="*/ 450184 h 1299468"/>
                <a:gd name="connsiteX2" fmla="*/ 223051 w 347776"/>
                <a:gd name="connsiteY2" fmla="*/ 14756 h 1299468"/>
                <a:gd name="connsiteX3" fmla="*/ 201279 w 347776"/>
                <a:gd name="connsiteY3" fmla="*/ 787642 h 1299468"/>
                <a:gd name="connsiteX4" fmla="*/ 321020 w 347776"/>
                <a:gd name="connsiteY4" fmla="*/ 1288384 h 1299468"/>
                <a:gd name="connsiteX5" fmla="*/ 16221 w 347776"/>
                <a:gd name="connsiteY5" fmla="*/ 983583 h 1299468"/>
                <a:gd name="connsiteX0" fmla="*/ 7707 w 339262"/>
                <a:gd name="connsiteY0" fmla="*/ 983583 h 1299468"/>
                <a:gd name="connsiteX1" fmla="*/ 73022 w 339262"/>
                <a:gd name="connsiteY1" fmla="*/ 450184 h 1299468"/>
                <a:gd name="connsiteX2" fmla="*/ 214537 w 339262"/>
                <a:gd name="connsiteY2" fmla="*/ 14756 h 1299468"/>
                <a:gd name="connsiteX3" fmla="*/ 192765 w 339262"/>
                <a:gd name="connsiteY3" fmla="*/ 787642 h 1299468"/>
                <a:gd name="connsiteX4" fmla="*/ 312506 w 339262"/>
                <a:gd name="connsiteY4" fmla="*/ 1288384 h 1299468"/>
                <a:gd name="connsiteX5" fmla="*/ 7707 w 339262"/>
                <a:gd name="connsiteY5" fmla="*/ 983583 h 1299468"/>
                <a:gd name="connsiteX0" fmla="*/ 7707 w 339262"/>
                <a:gd name="connsiteY0" fmla="*/ 983583 h 1301781"/>
                <a:gd name="connsiteX1" fmla="*/ 73022 w 339262"/>
                <a:gd name="connsiteY1" fmla="*/ 450184 h 1301781"/>
                <a:gd name="connsiteX2" fmla="*/ 214537 w 339262"/>
                <a:gd name="connsiteY2" fmla="*/ 14756 h 1301781"/>
                <a:gd name="connsiteX3" fmla="*/ 192765 w 339262"/>
                <a:gd name="connsiteY3" fmla="*/ 787642 h 1301781"/>
                <a:gd name="connsiteX4" fmla="*/ 312506 w 339262"/>
                <a:gd name="connsiteY4" fmla="*/ 1288384 h 1301781"/>
                <a:gd name="connsiteX5" fmla="*/ 7707 w 339262"/>
                <a:gd name="connsiteY5" fmla="*/ 983583 h 1301781"/>
                <a:gd name="connsiteX0" fmla="*/ 7707 w 325375"/>
                <a:gd name="connsiteY0" fmla="*/ 983583 h 1301781"/>
                <a:gd name="connsiteX1" fmla="*/ 73022 w 325375"/>
                <a:gd name="connsiteY1" fmla="*/ 450184 h 1301781"/>
                <a:gd name="connsiteX2" fmla="*/ 214537 w 325375"/>
                <a:gd name="connsiteY2" fmla="*/ 14756 h 1301781"/>
                <a:gd name="connsiteX3" fmla="*/ 192765 w 325375"/>
                <a:gd name="connsiteY3" fmla="*/ 787642 h 1301781"/>
                <a:gd name="connsiteX4" fmla="*/ 236306 w 325375"/>
                <a:gd name="connsiteY4" fmla="*/ 1027128 h 1301781"/>
                <a:gd name="connsiteX5" fmla="*/ 312506 w 325375"/>
                <a:gd name="connsiteY5" fmla="*/ 1288384 h 1301781"/>
                <a:gd name="connsiteX6" fmla="*/ 7707 w 325375"/>
                <a:gd name="connsiteY6" fmla="*/ 983583 h 1301781"/>
                <a:gd name="connsiteX0" fmla="*/ 7707 w 325375"/>
                <a:gd name="connsiteY0" fmla="*/ 983583 h 1301781"/>
                <a:gd name="connsiteX1" fmla="*/ 73022 w 325375"/>
                <a:gd name="connsiteY1" fmla="*/ 450184 h 1301781"/>
                <a:gd name="connsiteX2" fmla="*/ 214537 w 325375"/>
                <a:gd name="connsiteY2" fmla="*/ 14756 h 1301781"/>
                <a:gd name="connsiteX3" fmla="*/ 236306 w 325375"/>
                <a:gd name="connsiteY3" fmla="*/ 1027128 h 1301781"/>
                <a:gd name="connsiteX4" fmla="*/ 312506 w 325375"/>
                <a:gd name="connsiteY4" fmla="*/ 1288384 h 1301781"/>
                <a:gd name="connsiteX5" fmla="*/ 7707 w 325375"/>
                <a:gd name="connsiteY5" fmla="*/ 983583 h 1301781"/>
                <a:gd name="connsiteX0" fmla="*/ 7707 w 717427"/>
                <a:gd name="connsiteY0" fmla="*/ 969000 h 1287198"/>
                <a:gd name="connsiteX1" fmla="*/ 73022 w 717427"/>
                <a:gd name="connsiteY1" fmla="*/ 435601 h 1287198"/>
                <a:gd name="connsiteX2" fmla="*/ 214537 w 717427"/>
                <a:gd name="connsiteY2" fmla="*/ 173 h 1287198"/>
                <a:gd name="connsiteX3" fmla="*/ 717408 w 717427"/>
                <a:gd name="connsiteY3" fmla="*/ 461402 h 1287198"/>
                <a:gd name="connsiteX4" fmla="*/ 236306 w 717427"/>
                <a:gd name="connsiteY4" fmla="*/ 1012545 h 1287198"/>
                <a:gd name="connsiteX5" fmla="*/ 312506 w 717427"/>
                <a:gd name="connsiteY5" fmla="*/ 1273801 h 1287198"/>
                <a:gd name="connsiteX6" fmla="*/ 7707 w 717427"/>
                <a:gd name="connsiteY6" fmla="*/ 969000 h 1287198"/>
                <a:gd name="connsiteX0" fmla="*/ 7707 w 824735"/>
                <a:gd name="connsiteY0" fmla="*/ 969000 h 1287198"/>
                <a:gd name="connsiteX1" fmla="*/ 73022 w 824735"/>
                <a:gd name="connsiteY1" fmla="*/ 435601 h 1287198"/>
                <a:gd name="connsiteX2" fmla="*/ 214537 w 824735"/>
                <a:gd name="connsiteY2" fmla="*/ 173 h 1287198"/>
                <a:gd name="connsiteX3" fmla="*/ 717408 w 824735"/>
                <a:gd name="connsiteY3" fmla="*/ 461402 h 1287198"/>
                <a:gd name="connsiteX4" fmla="*/ 824134 w 824735"/>
                <a:gd name="connsiteY4" fmla="*/ 903688 h 1287198"/>
                <a:gd name="connsiteX5" fmla="*/ 312506 w 824735"/>
                <a:gd name="connsiteY5" fmla="*/ 1273801 h 1287198"/>
                <a:gd name="connsiteX6" fmla="*/ 7707 w 824735"/>
                <a:gd name="connsiteY6" fmla="*/ 969000 h 1287198"/>
                <a:gd name="connsiteX0" fmla="*/ 64824 w 881852"/>
                <a:gd name="connsiteY0" fmla="*/ 969000 h 1287198"/>
                <a:gd name="connsiteX1" fmla="*/ 10396 w 881852"/>
                <a:gd name="connsiteY1" fmla="*/ 435601 h 1287198"/>
                <a:gd name="connsiteX2" fmla="*/ 271654 w 881852"/>
                <a:gd name="connsiteY2" fmla="*/ 173 h 1287198"/>
                <a:gd name="connsiteX3" fmla="*/ 774525 w 881852"/>
                <a:gd name="connsiteY3" fmla="*/ 461402 h 1287198"/>
                <a:gd name="connsiteX4" fmla="*/ 881251 w 881852"/>
                <a:gd name="connsiteY4" fmla="*/ 903688 h 1287198"/>
                <a:gd name="connsiteX5" fmla="*/ 369623 w 881852"/>
                <a:gd name="connsiteY5" fmla="*/ 1273801 h 1287198"/>
                <a:gd name="connsiteX6" fmla="*/ 64824 w 881852"/>
                <a:gd name="connsiteY6" fmla="*/ 969000 h 1287198"/>
                <a:gd name="connsiteX0" fmla="*/ 64824 w 881852"/>
                <a:gd name="connsiteY0" fmla="*/ 1090648 h 1408846"/>
                <a:gd name="connsiteX1" fmla="*/ 10396 w 881852"/>
                <a:gd name="connsiteY1" fmla="*/ 557249 h 1408846"/>
                <a:gd name="connsiteX2" fmla="*/ 271654 w 881852"/>
                <a:gd name="connsiteY2" fmla="*/ 121821 h 1408846"/>
                <a:gd name="connsiteX3" fmla="*/ 556811 w 881852"/>
                <a:gd name="connsiteY3" fmla="*/ 27878 h 1408846"/>
                <a:gd name="connsiteX4" fmla="*/ 774525 w 881852"/>
                <a:gd name="connsiteY4" fmla="*/ 583050 h 1408846"/>
                <a:gd name="connsiteX5" fmla="*/ 881251 w 881852"/>
                <a:gd name="connsiteY5" fmla="*/ 1025336 h 1408846"/>
                <a:gd name="connsiteX6" fmla="*/ 369623 w 881852"/>
                <a:gd name="connsiteY6" fmla="*/ 1395449 h 1408846"/>
                <a:gd name="connsiteX7" fmla="*/ 64824 w 881852"/>
                <a:gd name="connsiteY7" fmla="*/ 1090648 h 1408846"/>
                <a:gd name="connsiteX0" fmla="*/ 64086 w 881114"/>
                <a:gd name="connsiteY0" fmla="*/ 1076280 h 1394478"/>
                <a:gd name="connsiteX1" fmla="*/ 9658 w 881114"/>
                <a:gd name="connsiteY1" fmla="*/ 542881 h 1394478"/>
                <a:gd name="connsiteX2" fmla="*/ 31430 w 881114"/>
                <a:gd name="connsiteY2" fmla="*/ 281624 h 1394478"/>
                <a:gd name="connsiteX3" fmla="*/ 556073 w 881114"/>
                <a:gd name="connsiteY3" fmla="*/ 13510 h 1394478"/>
                <a:gd name="connsiteX4" fmla="*/ 773787 w 881114"/>
                <a:gd name="connsiteY4" fmla="*/ 568682 h 1394478"/>
                <a:gd name="connsiteX5" fmla="*/ 880513 w 881114"/>
                <a:gd name="connsiteY5" fmla="*/ 1010968 h 1394478"/>
                <a:gd name="connsiteX6" fmla="*/ 368885 w 881114"/>
                <a:gd name="connsiteY6" fmla="*/ 1381081 h 1394478"/>
                <a:gd name="connsiteX7" fmla="*/ 64086 w 881114"/>
                <a:gd name="connsiteY7" fmla="*/ 1076280 h 1394478"/>
                <a:gd name="connsiteX0" fmla="*/ 64086 w 881114"/>
                <a:gd name="connsiteY0" fmla="*/ 834968 h 1153166"/>
                <a:gd name="connsiteX1" fmla="*/ 9658 w 881114"/>
                <a:gd name="connsiteY1" fmla="*/ 301569 h 1153166"/>
                <a:gd name="connsiteX2" fmla="*/ 31430 w 881114"/>
                <a:gd name="connsiteY2" fmla="*/ 40312 h 1153166"/>
                <a:gd name="connsiteX3" fmla="*/ 643159 w 881114"/>
                <a:gd name="connsiteY3" fmla="*/ 76998 h 1153166"/>
                <a:gd name="connsiteX4" fmla="*/ 773787 w 881114"/>
                <a:gd name="connsiteY4" fmla="*/ 327370 h 1153166"/>
                <a:gd name="connsiteX5" fmla="*/ 880513 w 881114"/>
                <a:gd name="connsiteY5" fmla="*/ 769656 h 1153166"/>
                <a:gd name="connsiteX6" fmla="*/ 368885 w 881114"/>
                <a:gd name="connsiteY6" fmla="*/ 1139769 h 1153166"/>
                <a:gd name="connsiteX7" fmla="*/ 64086 w 881114"/>
                <a:gd name="connsiteY7" fmla="*/ 834968 h 1153166"/>
                <a:gd name="connsiteX0" fmla="*/ 56998 w 874026"/>
                <a:gd name="connsiteY0" fmla="*/ 910736 h 1228934"/>
                <a:gd name="connsiteX1" fmla="*/ 2570 w 874026"/>
                <a:gd name="connsiteY1" fmla="*/ 377337 h 1228934"/>
                <a:gd name="connsiteX2" fmla="*/ 24342 w 874026"/>
                <a:gd name="connsiteY2" fmla="*/ 116080 h 1228934"/>
                <a:gd name="connsiteX3" fmla="*/ 113556 w 874026"/>
                <a:gd name="connsiteY3" fmla="*/ 366 h 1228934"/>
                <a:gd name="connsiteX4" fmla="*/ 636071 w 874026"/>
                <a:gd name="connsiteY4" fmla="*/ 152766 h 1228934"/>
                <a:gd name="connsiteX5" fmla="*/ 766699 w 874026"/>
                <a:gd name="connsiteY5" fmla="*/ 403138 h 1228934"/>
                <a:gd name="connsiteX6" fmla="*/ 873425 w 874026"/>
                <a:gd name="connsiteY6" fmla="*/ 845424 h 1228934"/>
                <a:gd name="connsiteX7" fmla="*/ 361797 w 874026"/>
                <a:gd name="connsiteY7" fmla="*/ 1215537 h 1228934"/>
                <a:gd name="connsiteX8" fmla="*/ 56998 w 874026"/>
                <a:gd name="connsiteY8" fmla="*/ 910736 h 1228934"/>
                <a:gd name="connsiteX0" fmla="*/ 56998 w 874026"/>
                <a:gd name="connsiteY0" fmla="*/ 910376 h 1228574"/>
                <a:gd name="connsiteX1" fmla="*/ 2570 w 874026"/>
                <a:gd name="connsiteY1" fmla="*/ 376977 h 1228574"/>
                <a:gd name="connsiteX2" fmla="*/ 24342 w 874026"/>
                <a:gd name="connsiteY2" fmla="*/ 115720 h 1228574"/>
                <a:gd name="connsiteX3" fmla="*/ 113556 w 874026"/>
                <a:gd name="connsiteY3" fmla="*/ 6 h 1228574"/>
                <a:gd name="connsiteX4" fmla="*/ 374813 w 874026"/>
                <a:gd name="connsiteY4" fmla="*/ 152406 h 1228574"/>
                <a:gd name="connsiteX5" fmla="*/ 636071 w 874026"/>
                <a:gd name="connsiteY5" fmla="*/ 152406 h 1228574"/>
                <a:gd name="connsiteX6" fmla="*/ 766699 w 874026"/>
                <a:gd name="connsiteY6" fmla="*/ 402778 h 1228574"/>
                <a:gd name="connsiteX7" fmla="*/ 873425 w 874026"/>
                <a:gd name="connsiteY7" fmla="*/ 845064 h 1228574"/>
                <a:gd name="connsiteX8" fmla="*/ 361797 w 874026"/>
                <a:gd name="connsiteY8" fmla="*/ 1215177 h 1228574"/>
                <a:gd name="connsiteX9" fmla="*/ 56998 w 874026"/>
                <a:gd name="connsiteY9" fmla="*/ 910376 h 1228574"/>
                <a:gd name="connsiteX0" fmla="*/ 56998 w 874026"/>
                <a:gd name="connsiteY0" fmla="*/ 910376 h 1228574"/>
                <a:gd name="connsiteX1" fmla="*/ 2570 w 874026"/>
                <a:gd name="connsiteY1" fmla="*/ 376977 h 1228574"/>
                <a:gd name="connsiteX2" fmla="*/ 24342 w 874026"/>
                <a:gd name="connsiteY2" fmla="*/ 115720 h 1228574"/>
                <a:gd name="connsiteX3" fmla="*/ 113556 w 874026"/>
                <a:gd name="connsiteY3" fmla="*/ 6 h 1228574"/>
                <a:gd name="connsiteX4" fmla="*/ 374813 w 874026"/>
                <a:gd name="connsiteY4" fmla="*/ 152406 h 1228574"/>
                <a:gd name="connsiteX5" fmla="*/ 636071 w 874026"/>
                <a:gd name="connsiteY5" fmla="*/ 152406 h 1228574"/>
                <a:gd name="connsiteX6" fmla="*/ 766699 w 874026"/>
                <a:gd name="connsiteY6" fmla="*/ 402778 h 1228574"/>
                <a:gd name="connsiteX7" fmla="*/ 873425 w 874026"/>
                <a:gd name="connsiteY7" fmla="*/ 845064 h 1228574"/>
                <a:gd name="connsiteX8" fmla="*/ 361797 w 874026"/>
                <a:gd name="connsiteY8" fmla="*/ 1215177 h 1228574"/>
                <a:gd name="connsiteX9" fmla="*/ 56998 w 874026"/>
                <a:gd name="connsiteY9" fmla="*/ 910376 h 1228574"/>
                <a:gd name="connsiteX0" fmla="*/ 56998 w 874007"/>
                <a:gd name="connsiteY0" fmla="*/ 910376 h 1228574"/>
                <a:gd name="connsiteX1" fmla="*/ 2570 w 874007"/>
                <a:gd name="connsiteY1" fmla="*/ 376977 h 1228574"/>
                <a:gd name="connsiteX2" fmla="*/ 24342 w 874007"/>
                <a:gd name="connsiteY2" fmla="*/ 115720 h 1228574"/>
                <a:gd name="connsiteX3" fmla="*/ 113556 w 874007"/>
                <a:gd name="connsiteY3" fmla="*/ 6 h 1228574"/>
                <a:gd name="connsiteX4" fmla="*/ 374813 w 874007"/>
                <a:gd name="connsiteY4" fmla="*/ 152406 h 1228574"/>
                <a:gd name="connsiteX5" fmla="*/ 636071 w 874007"/>
                <a:gd name="connsiteY5" fmla="*/ 152406 h 1228574"/>
                <a:gd name="connsiteX6" fmla="*/ 766699 w 874007"/>
                <a:gd name="connsiteY6" fmla="*/ 402778 h 1228574"/>
                <a:gd name="connsiteX7" fmla="*/ 873425 w 874007"/>
                <a:gd name="connsiteY7" fmla="*/ 845064 h 1228574"/>
                <a:gd name="connsiteX8" fmla="*/ 361797 w 874007"/>
                <a:gd name="connsiteY8" fmla="*/ 1215177 h 1228574"/>
                <a:gd name="connsiteX9" fmla="*/ 56998 w 874007"/>
                <a:gd name="connsiteY9" fmla="*/ 910376 h 1228574"/>
                <a:gd name="connsiteX0" fmla="*/ 56998 w 874647"/>
                <a:gd name="connsiteY0" fmla="*/ 910376 h 1226474"/>
                <a:gd name="connsiteX1" fmla="*/ 2570 w 874647"/>
                <a:gd name="connsiteY1" fmla="*/ 376977 h 1226474"/>
                <a:gd name="connsiteX2" fmla="*/ 24342 w 874647"/>
                <a:gd name="connsiteY2" fmla="*/ 115720 h 1226474"/>
                <a:gd name="connsiteX3" fmla="*/ 113556 w 874647"/>
                <a:gd name="connsiteY3" fmla="*/ 6 h 1226474"/>
                <a:gd name="connsiteX4" fmla="*/ 374813 w 874647"/>
                <a:gd name="connsiteY4" fmla="*/ 152406 h 1226474"/>
                <a:gd name="connsiteX5" fmla="*/ 636071 w 874647"/>
                <a:gd name="connsiteY5" fmla="*/ 152406 h 1226474"/>
                <a:gd name="connsiteX6" fmla="*/ 766699 w 874647"/>
                <a:gd name="connsiteY6" fmla="*/ 402778 h 1226474"/>
                <a:gd name="connsiteX7" fmla="*/ 873425 w 874647"/>
                <a:gd name="connsiteY7" fmla="*/ 845064 h 1226474"/>
                <a:gd name="connsiteX8" fmla="*/ 361797 w 874647"/>
                <a:gd name="connsiteY8" fmla="*/ 1215177 h 1226474"/>
                <a:gd name="connsiteX9" fmla="*/ 56998 w 874647"/>
                <a:gd name="connsiteY9" fmla="*/ 910376 h 1226474"/>
                <a:gd name="connsiteX0" fmla="*/ 17094 w 877805"/>
                <a:gd name="connsiteY0" fmla="*/ 932147 h 1216098"/>
                <a:gd name="connsiteX1" fmla="*/ 6209 w 877805"/>
                <a:gd name="connsiteY1" fmla="*/ 376977 h 1216098"/>
                <a:gd name="connsiteX2" fmla="*/ 27981 w 877805"/>
                <a:gd name="connsiteY2" fmla="*/ 115720 h 1216098"/>
                <a:gd name="connsiteX3" fmla="*/ 117195 w 877805"/>
                <a:gd name="connsiteY3" fmla="*/ 6 h 1216098"/>
                <a:gd name="connsiteX4" fmla="*/ 378452 w 877805"/>
                <a:gd name="connsiteY4" fmla="*/ 152406 h 1216098"/>
                <a:gd name="connsiteX5" fmla="*/ 639710 w 877805"/>
                <a:gd name="connsiteY5" fmla="*/ 152406 h 1216098"/>
                <a:gd name="connsiteX6" fmla="*/ 770338 w 877805"/>
                <a:gd name="connsiteY6" fmla="*/ 402778 h 1216098"/>
                <a:gd name="connsiteX7" fmla="*/ 877064 w 877805"/>
                <a:gd name="connsiteY7" fmla="*/ 845064 h 1216098"/>
                <a:gd name="connsiteX8" fmla="*/ 365436 w 877805"/>
                <a:gd name="connsiteY8" fmla="*/ 1215177 h 1216098"/>
                <a:gd name="connsiteX9" fmla="*/ 17094 w 877805"/>
                <a:gd name="connsiteY9" fmla="*/ 932147 h 1216098"/>
                <a:gd name="connsiteX0" fmla="*/ 10949 w 871660"/>
                <a:gd name="connsiteY0" fmla="*/ 932147 h 1216098"/>
                <a:gd name="connsiteX1" fmla="*/ 64 w 871660"/>
                <a:gd name="connsiteY1" fmla="*/ 376977 h 1216098"/>
                <a:gd name="connsiteX2" fmla="*/ 21836 w 871660"/>
                <a:gd name="connsiteY2" fmla="*/ 115720 h 1216098"/>
                <a:gd name="connsiteX3" fmla="*/ 111050 w 871660"/>
                <a:gd name="connsiteY3" fmla="*/ 6 h 1216098"/>
                <a:gd name="connsiteX4" fmla="*/ 372307 w 871660"/>
                <a:gd name="connsiteY4" fmla="*/ 152406 h 1216098"/>
                <a:gd name="connsiteX5" fmla="*/ 633565 w 871660"/>
                <a:gd name="connsiteY5" fmla="*/ 152406 h 1216098"/>
                <a:gd name="connsiteX6" fmla="*/ 764193 w 871660"/>
                <a:gd name="connsiteY6" fmla="*/ 402778 h 1216098"/>
                <a:gd name="connsiteX7" fmla="*/ 870919 w 871660"/>
                <a:gd name="connsiteY7" fmla="*/ 845064 h 1216098"/>
                <a:gd name="connsiteX8" fmla="*/ 359291 w 871660"/>
                <a:gd name="connsiteY8" fmla="*/ 1215177 h 1216098"/>
                <a:gd name="connsiteX9" fmla="*/ 10949 w 871660"/>
                <a:gd name="connsiteY9" fmla="*/ 932147 h 1216098"/>
                <a:gd name="connsiteX0" fmla="*/ 11236 w 871947"/>
                <a:gd name="connsiteY0" fmla="*/ 932147 h 1216098"/>
                <a:gd name="connsiteX1" fmla="*/ 351 w 871947"/>
                <a:gd name="connsiteY1" fmla="*/ 376977 h 1216098"/>
                <a:gd name="connsiteX2" fmla="*/ 22123 w 871947"/>
                <a:gd name="connsiteY2" fmla="*/ 115720 h 1216098"/>
                <a:gd name="connsiteX3" fmla="*/ 111337 w 871947"/>
                <a:gd name="connsiteY3" fmla="*/ 6 h 1216098"/>
                <a:gd name="connsiteX4" fmla="*/ 372594 w 871947"/>
                <a:gd name="connsiteY4" fmla="*/ 152406 h 1216098"/>
                <a:gd name="connsiteX5" fmla="*/ 633852 w 871947"/>
                <a:gd name="connsiteY5" fmla="*/ 152406 h 1216098"/>
                <a:gd name="connsiteX6" fmla="*/ 764480 w 871947"/>
                <a:gd name="connsiteY6" fmla="*/ 402778 h 1216098"/>
                <a:gd name="connsiteX7" fmla="*/ 871206 w 871947"/>
                <a:gd name="connsiteY7" fmla="*/ 845064 h 1216098"/>
                <a:gd name="connsiteX8" fmla="*/ 359578 w 871947"/>
                <a:gd name="connsiteY8" fmla="*/ 1215177 h 1216098"/>
                <a:gd name="connsiteX9" fmla="*/ 11236 w 871947"/>
                <a:gd name="connsiteY9" fmla="*/ 932147 h 1216098"/>
                <a:gd name="connsiteX0" fmla="*/ 4189 w 875789"/>
                <a:gd name="connsiteY0" fmla="*/ 975690 h 1217684"/>
                <a:gd name="connsiteX1" fmla="*/ 4190 w 875789"/>
                <a:gd name="connsiteY1" fmla="*/ 376977 h 1217684"/>
                <a:gd name="connsiteX2" fmla="*/ 25962 w 875789"/>
                <a:gd name="connsiteY2" fmla="*/ 115720 h 1217684"/>
                <a:gd name="connsiteX3" fmla="*/ 115176 w 875789"/>
                <a:gd name="connsiteY3" fmla="*/ 6 h 1217684"/>
                <a:gd name="connsiteX4" fmla="*/ 376433 w 875789"/>
                <a:gd name="connsiteY4" fmla="*/ 152406 h 1217684"/>
                <a:gd name="connsiteX5" fmla="*/ 637691 w 875789"/>
                <a:gd name="connsiteY5" fmla="*/ 152406 h 1217684"/>
                <a:gd name="connsiteX6" fmla="*/ 768319 w 875789"/>
                <a:gd name="connsiteY6" fmla="*/ 402778 h 1217684"/>
                <a:gd name="connsiteX7" fmla="*/ 875045 w 875789"/>
                <a:gd name="connsiteY7" fmla="*/ 845064 h 1217684"/>
                <a:gd name="connsiteX8" fmla="*/ 363417 w 875789"/>
                <a:gd name="connsiteY8" fmla="*/ 1215177 h 1217684"/>
                <a:gd name="connsiteX9" fmla="*/ 4189 w 875789"/>
                <a:gd name="connsiteY9" fmla="*/ 975690 h 1217684"/>
                <a:gd name="connsiteX0" fmla="*/ 7617 w 879217"/>
                <a:gd name="connsiteY0" fmla="*/ 975689 h 1217683"/>
                <a:gd name="connsiteX1" fmla="*/ 7618 w 879217"/>
                <a:gd name="connsiteY1" fmla="*/ 376976 h 1217683"/>
                <a:gd name="connsiteX2" fmla="*/ 83819 w 879217"/>
                <a:gd name="connsiteY2" fmla="*/ 126605 h 1217683"/>
                <a:gd name="connsiteX3" fmla="*/ 118604 w 879217"/>
                <a:gd name="connsiteY3" fmla="*/ 5 h 1217683"/>
                <a:gd name="connsiteX4" fmla="*/ 379861 w 879217"/>
                <a:gd name="connsiteY4" fmla="*/ 152405 h 1217683"/>
                <a:gd name="connsiteX5" fmla="*/ 641119 w 879217"/>
                <a:gd name="connsiteY5" fmla="*/ 152405 h 1217683"/>
                <a:gd name="connsiteX6" fmla="*/ 771747 w 879217"/>
                <a:gd name="connsiteY6" fmla="*/ 402777 h 1217683"/>
                <a:gd name="connsiteX7" fmla="*/ 878473 w 879217"/>
                <a:gd name="connsiteY7" fmla="*/ 845063 h 1217683"/>
                <a:gd name="connsiteX8" fmla="*/ 366845 w 879217"/>
                <a:gd name="connsiteY8" fmla="*/ 1215176 h 1217683"/>
                <a:gd name="connsiteX9" fmla="*/ 7617 w 879217"/>
                <a:gd name="connsiteY9" fmla="*/ 975689 h 1217683"/>
                <a:gd name="connsiteX0" fmla="*/ 1211 w 872811"/>
                <a:gd name="connsiteY0" fmla="*/ 975689 h 1217683"/>
                <a:gd name="connsiteX1" fmla="*/ 33869 w 872811"/>
                <a:gd name="connsiteY1" fmla="*/ 387862 h 1217683"/>
                <a:gd name="connsiteX2" fmla="*/ 77413 w 872811"/>
                <a:gd name="connsiteY2" fmla="*/ 126605 h 1217683"/>
                <a:gd name="connsiteX3" fmla="*/ 112198 w 872811"/>
                <a:gd name="connsiteY3" fmla="*/ 5 h 1217683"/>
                <a:gd name="connsiteX4" fmla="*/ 373455 w 872811"/>
                <a:gd name="connsiteY4" fmla="*/ 152405 h 1217683"/>
                <a:gd name="connsiteX5" fmla="*/ 634713 w 872811"/>
                <a:gd name="connsiteY5" fmla="*/ 152405 h 1217683"/>
                <a:gd name="connsiteX6" fmla="*/ 765341 w 872811"/>
                <a:gd name="connsiteY6" fmla="*/ 402777 h 1217683"/>
                <a:gd name="connsiteX7" fmla="*/ 872067 w 872811"/>
                <a:gd name="connsiteY7" fmla="*/ 845063 h 1217683"/>
                <a:gd name="connsiteX8" fmla="*/ 360439 w 872811"/>
                <a:gd name="connsiteY8" fmla="*/ 1215176 h 1217683"/>
                <a:gd name="connsiteX9" fmla="*/ 1211 w 872811"/>
                <a:gd name="connsiteY9" fmla="*/ 975689 h 1217683"/>
                <a:gd name="connsiteX0" fmla="*/ 1449 w 873049"/>
                <a:gd name="connsiteY0" fmla="*/ 981650 h 1223644"/>
                <a:gd name="connsiteX1" fmla="*/ 34107 w 873049"/>
                <a:gd name="connsiteY1" fmla="*/ 393823 h 1223644"/>
                <a:gd name="connsiteX2" fmla="*/ 112436 w 873049"/>
                <a:gd name="connsiteY2" fmla="*/ 5966 h 1223644"/>
                <a:gd name="connsiteX3" fmla="*/ 373693 w 873049"/>
                <a:gd name="connsiteY3" fmla="*/ 158366 h 1223644"/>
                <a:gd name="connsiteX4" fmla="*/ 634951 w 873049"/>
                <a:gd name="connsiteY4" fmla="*/ 158366 h 1223644"/>
                <a:gd name="connsiteX5" fmla="*/ 765579 w 873049"/>
                <a:gd name="connsiteY5" fmla="*/ 408738 h 1223644"/>
                <a:gd name="connsiteX6" fmla="*/ 872305 w 873049"/>
                <a:gd name="connsiteY6" fmla="*/ 851024 h 1223644"/>
                <a:gd name="connsiteX7" fmla="*/ 360677 w 873049"/>
                <a:gd name="connsiteY7" fmla="*/ 1221137 h 1223644"/>
                <a:gd name="connsiteX8" fmla="*/ 1449 w 873049"/>
                <a:gd name="connsiteY8" fmla="*/ 981650 h 1223644"/>
                <a:gd name="connsiteX0" fmla="*/ 1449 w 873049"/>
                <a:gd name="connsiteY0" fmla="*/ 981650 h 1223644"/>
                <a:gd name="connsiteX1" fmla="*/ 34107 w 873049"/>
                <a:gd name="connsiteY1" fmla="*/ 393823 h 1223644"/>
                <a:gd name="connsiteX2" fmla="*/ 112436 w 873049"/>
                <a:gd name="connsiteY2" fmla="*/ 5966 h 1223644"/>
                <a:gd name="connsiteX3" fmla="*/ 373693 w 873049"/>
                <a:gd name="connsiteY3" fmla="*/ 158366 h 1223644"/>
                <a:gd name="connsiteX4" fmla="*/ 634951 w 873049"/>
                <a:gd name="connsiteY4" fmla="*/ 158366 h 1223644"/>
                <a:gd name="connsiteX5" fmla="*/ 765579 w 873049"/>
                <a:gd name="connsiteY5" fmla="*/ 408738 h 1223644"/>
                <a:gd name="connsiteX6" fmla="*/ 872305 w 873049"/>
                <a:gd name="connsiteY6" fmla="*/ 851024 h 1223644"/>
                <a:gd name="connsiteX7" fmla="*/ 360677 w 873049"/>
                <a:gd name="connsiteY7" fmla="*/ 1221137 h 1223644"/>
                <a:gd name="connsiteX8" fmla="*/ 1449 w 873049"/>
                <a:gd name="connsiteY8" fmla="*/ 981650 h 1223644"/>
                <a:gd name="connsiteX0" fmla="*/ 1449 w 873049"/>
                <a:gd name="connsiteY0" fmla="*/ 981650 h 1223644"/>
                <a:gd name="connsiteX1" fmla="*/ 34107 w 873049"/>
                <a:gd name="connsiteY1" fmla="*/ 393823 h 1223644"/>
                <a:gd name="connsiteX2" fmla="*/ 112436 w 873049"/>
                <a:gd name="connsiteY2" fmla="*/ 5966 h 1223644"/>
                <a:gd name="connsiteX3" fmla="*/ 373693 w 873049"/>
                <a:gd name="connsiteY3" fmla="*/ 158366 h 1223644"/>
                <a:gd name="connsiteX4" fmla="*/ 634951 w 873049"/>
                <a:gd name="connsiteY4" fmla="*/ 158366 h 1223644"/>
                <a:gd name="connsiteX5" fmla="*/ 765579 w 873049"/>
                <a:gd name="connsiteY5" fmla="*/ 408738 h 1223644"/>
                <a:gd name="connsiteX6" fmla="*/ 872305 w 873049"/>
                <a:gd name="connsiteY6" fmla="*/ 851024 h 1223644"/>
                <a:gd name="connsiteX7" fmla="*/ 360677 w 873049"/>
                <a:gd name="connsiteY7" fmla="*/ 1221137 h 1223644"/>
                <a:gd name="connsiteX8" fmla="*/ 1449 w 873049"/>
                <a:gd name="connsiteY8" fmla="*/ 981650 h 1223644"/>
                <a:gd name="connsiteX0" fmla="*/ 1449 w 883778"/>
                <a:gd name="connsiteY0" fmla="*/ 981650 h 1223644"/>
                <a:gd name="connsiteX1" fmla="*/ 34107 w 883778"/>
                <a:gd name="connsiteY1" fmla="*/ 393823 h 1223644"/>
                <a:gd name="connsiteX2" fmla="*/ 112436 w 883778"/>
                <a:gd name="connsiteY2" fmla="*/ 5966 h 1223644"/>
                <a:gd name="connsiteX3" fmla="*/ 373693 w 883778"/>
                <a:gd name="connsiteY3" fmla="*/ 158366 h 1223644"/>
                <a:gd name="connsiteX4" fmla="*/ 634951 w 883778"/>
                <a:gd name="connsiteY4" fmla="*/ 158366 h 1223644"/>
                <a:gd name="connsiteX5" fmla="*/ 765579 w 883778"/>
                <a:gd name="connsiteY5" fmla="*/ 408738 h 1223644"/>
                <a:gd name="connsiteX6" fmla="*/ 872305 w 883778"/>
                <a:gd name="connsiteY6" fmla="*/ 851024 h 1223644"/>
                <a:gd name="connsiteX7" fmla="*/ 360677 w 883778"/>
                <a:gd name="connsiteY7" fmla="*/ 1221137 h 1223644"/>
                <a:gd name="connsiteX8" fmla="*/ 1449 w 883778"/>
                <a:gd name="connsiteY8" fmla="*/ 981650 h 1223644"/>
                <a:gd name="connsiteX0" fmla="*/ 1449 w 883778"/>
                <a:gd name="connsiteY0" fmla="*/ 981650 h 1223644"/>
                <a:gd name="connsiteX1" fmla="*/ 34107 w 883778"/>
                <a:gd name="connsiteY1" fmla="*/ 393823 h 1223644"/>
                <a:gd name="connsiteX2" fmla="*/ 112436 w 883778"/>
                <a:gd name="connsiteY2" fmla="*/ 5966 h 1223644"/>
                <a:gd name="connsiteX3" fmla="*/ 373693 w 883778"/>
                <a:gd name="connsiteY3" fmla="*/ 158366 h 1223644"/>
                <a:gd name="connsiteX4" fmla="*/ 634951 w 883778"/>
                <a:gd name="connsiteY4" fmla="*/ 158366 h 1223644"/>
                <a:gd name="connsiteX5" fmla="*/ 765579 w 883778"/>
                <a:gd name="connsiteY5" fmla="*/ 408738 h 1223644"/>
                <a:gd name="connsiteX6" fmla="*/ 872305 w 883778"/>
                <a:gd name="connsiteY6" fmla="*/ 851024 h 1223644"/>
                <a:gd name="connsiteX7" fmla="*/ 360677 w 883778"/>
                <a:gd name="connsiteY7" fmla="*/ 1221137 h 1223644"/>
                <a:gd name="connsiteX8" fmla="*/ 1449 w 883778"/>
                <a:gd name="connsiteY8" fmla="*/ 981650 h 1223644"/>
                <a:gd name="connsiteX0" fmla="*/ 1449 w 897614"/>
                <a:gd name="connsiteY0" fmla="*/ 981650 h 1269144"/>
                <a:gd name="connsiteX1" fmla="*/ 34107 w 897614"/>
                <a:gd name="connsiteY1" fmla="*/ 393823 h 1269144"/>
                <a:gd name="connsiteX2" fmla="*/ 112436 w 897614"/>
                <a:gd name="connsiteY2" fmla="*/ 5966 h 1269144"/>
                <a:gd name="connsiteX3" fmla="*/ 373693 w 897614"/>
                <a:gd name="connsiteY3" fmla="*/ 158366 h 1269144"/>
                <a:gd name="connsiteX4" fmla="*/ 634951 w 897614"/>
                <a:gd name="connsiteY4" fmla="*/ 158366 h 1269144"/>
                <a:gd name="connsiteX5" fmla="*/ 765579 w 897614"/>
                <a:gd name="connsiteY5" fmla="*/ 408738 h 1269144"/>
                <a:gd name="connsiteX6" fmla="*/ 872305 w 897614"/>
                <a:gd name="connsiteY6" fmla="*/ 851024 h 1269144"/>
                <a:gd name="connsiteX7" fmla="*/ 360677 w 897614"/>
                <a:gd name="connsiteY7" fmla="*/ 1267242 h 1269144"/>
                <a:gd name="connsiteX8" fmla="*/ 1449 w 897614"/>
                <a:gd name="connsiteY8" fmla="*/ 981650 h 1269144"/>
                <a:gd name="connsiteX0" fmla="*/ 1449 w 900911"/>
                <a:gd name="connsiteY0" fmla="*/ 981650 h 1276754"/>
                <a:gd name="connsiteX1" fmla="*/ 34107 w 900911"/>
                <a:gd name="connsiteY1" fmla="*/ 393823 h 1276754"/>
                <a:gd name="connsiteX2" fmla="*/ 112436 w 900911"/>
                <a:gd name="connsiteY2" fmla="*/ 5966 h 1276754"/>
                <a:gd name="connsiteX3" fmla="*/ 373693 w 900911"/>
                <a:gd name="connsiteY3" fmla="*/ 158366 h 1276754"/>
                <a:gd name="connsiteX4" fmla="*/ 634951 w 900911"/>
                <a:gd name="connsiteY4" fmla="*/ 158366 h 1276754"/>
                <a:gd name="connsiteX5" fmla="*/ 765579 w 900911"/>
                <a:gd name="connsiteY5" fmla="*/ 408738 h 1276754"/>
                <a:gd name="connsiteX6" fmla="*/ 872305 w 900911"/>
                <a:gd name="connsiteY6" fmla="*/ 851024 h 1276754"/>
                <a:gd name="connsiteX7" fmla="*/ 314572 w 900911"/>
                <a:gd name="connsiteY7" fmla="*/ 1274926 h 1276754"/>
                <a:gd name="connsiteX8" fmla="*/ 1449 w 900911"/>
                <a:gd name="connsiteY8" fmla="*/ 981650 h 127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911" h="1276754">
                  <a:moveTo>
                    <a:pt x="1449" y="981650"/>
                  </a:moveTo>
                  <a:cubicBezTo>
                    <a:pt x="-5808" y="829249"/>
                    <a:pt x="15609" y="556437"/>
                    <a:pt x="34107" y="393823"/>
                  </a:cubicBezTo>
                  <a:cubicBezTo>
                    <a:pt x="52605" y="231209"/>
                    <a:pt x="23181" y="77866"/>
                    <a:pt x="112436" y="5966"/>
                  </a:cubicBezTo>
                  <a:cubicBezTo>
                    <a:pt x="169034" y="-33277"/>
                    <a:pt x="286607" y="132966"/>
                    <a:pt x="373693" y="158366"/>
                  </a:cubicBezTo>
                  <a:cubicBezTo>
                    <a:pt x="460779" y="183766"/>
                    <a:pt x="600480" y="111194"/>
                    <a:pt x="634951" y="158366"/>
                  </a:cubicBezTo>
                  <a:cubicBezTo>
                    <a:pt x="669422" y="205538"/>
                    <a:pt x="669777" y="258824"/>
                    <a:pt x="765579" y="408738"/>
                  </a:cubicBezTo>
                  <a:cubicBezTo>
                    <a:pt x="861381" y="558652"/>
                    <a:pt x="947473" y="706659"/>
                    <a:pt x="872305" y="851024"/>
                  </a:cubicBezTo>
                  <a:cubicBezTo>
                    <a:pt x="797137" y="995389"/>
                    <a:pt x="459715" y="1253155"/>
                    <a:pt x="314572" y="1274926"/>
                  </a:cubicBezTo>
                  <a:cubicBezTo>
                    <a:pt x="169429" y="1296697"/>
                    <a:pt x="21406" y="1119536"/>
                    <a:pt x="1449" y="981650"/>
                  </a:cubicBezTo>
                  <a:close/>
                </a:path>
              </a:pathLst>
            </a:custGeom>
            <a:gradFill>
              <a:gsLst>
                <a:gs pos="97000">
                  <a:schemeClr val="accent3">
                    <a:lumMod val="40000"/>
                    <a:lumOff val="60000"/>
                  </a:schemeClr>
                </a:gs>
                <a:gs pos="41000">
                  <a:srgbClr val="FF928F"/>
                </a:gs>
              </a:gsLst>
              <a:lin ang="0" scaled="1"/>
            </a:gradFill>
            <a:ln w="34925">
              <a:gradFill flip="none" rotWithShape="1">
                <a:gsLst>
                  <a:gs pos="52000">
                    <a:schemeClr val="bg1">
                      <a:alpha val="37000"/>
                    </a:schemeClr>
                  </a:gs>
                  <a:gs pos="80000">
                    <a:schemeClr val="accent3">
                      <a:lumMod val="40000"/>
                      <a:lumOff val="60000"/>
                    </a:schemeClr>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p:cNvSpPr/>
            <p:nvPr/>
          </p:nvSpPr>
          <p:spPr>
            <a:xfrm rot="19250215">
              <a:off x="4053244" y="3522345"/>
              <a:ext cx="696138" cy="337051"/>
            </a:xfrm>
            <a:custGeom>
              <a:avLst/>
              <a:gdLst>
                <a:gd name="connsiteX0" fmla="*/ 457200 w 685800"/>
                <a:gd name="connsiteY0" fmla="*/ 0 h 272143"/>
                <a:gd name="connsiteX1" fmla="*/ 141515 w 685800"/>
                <a:gd name="connsiteY1" fmla="*/ 163286 h 272143"/>
                <a:gd name="connsiteX2" fmla="*/ 0 w 685800"/>
                <a:gd name="connsiteY2" fmla="*/ 272143 h 272143"/>
                <a:gd name="connsiteX3" fmla="*/ 685800 w 685800"/>
                <a:gd name="connsiteY3" fmla="*/ 108857 h 272143"/>
                <a:gd name="connsiteX4" fmla="*/ 457200 w 685800"/>
                <a:gd name="connsiteY4" fmla="*/ 0 h 272143"/>
                <a:gd name="connsiteX0" fmla="*/ 457200 w 701899"/>
                <a:gd name="connsiteY0" fmla="*/ 775 h 272918"/>
                <a:gd name="connsiteX1" fmla="*/ 141515 w 701899"/>
                <a:gd name="connsiteY1" fmla="*/ 164061 h 272918"/>
                <a:gd name="connsiteX2" fmla="*/ 0 w 701899"/>
                <a:gd name="connsiteY2" fmla="*/ 272918 h 272918"/>
                <a:gd name="connsiteX3" fmla="*/ 685800 w 701899"/>
                <a:gd name="connsiteY3" fmla="*/ 109632 h 272918"/>
                <a:gd name="connsiteX4" fmla="*/ 457200 w 701899"/>
                <a:gd name="connsiteY4" fmla="*/ 775 h 272918"/>
                <a:gd name="connsiteX0" fmla="*/ 459866 w 704565"/>
                <a:gd name="connsiteY0" fmla="*/ 775 h 272918"/>
                <a:gd name="connsiteX1" fmla="*/ 2666 w 704565"/>
                <a:gd name="connsiteY1" fmla="*/ 272918 h 272918"/>
                <a:gd name="connsiteX2" fmla="*/ 688466 w 704565"/>
                <a:gd name="connsiteY2" fmla="*/ 109632 h 272918"/>
                <a:gd name="connsiteX3" fmla="*/ 459866 w 704565"/>
                <a:gd name="connsiteY3" fmla="*/ 775 h 272918"/>
                <a:gd name="connsiteX0" fmla="*/ 510658 w 755357"/>
                <a:gd name="connsiteY0" fmla="*/ 775 h 279517"/>
                <a:gd name="connsiteX1" fmla="*/ 53458 w 755357"/>
                <a:gd name="connsiteY1" fmla="*/ 272918 h 279517"/>
                <a:gd name="connsiteX2" fmla="*/ 739258 w 755357"/>
                <a:gd name="connsiteY2" fmla="*/ 109632 h 279517"/>
                <a:gd name="connsiteX3" fmla="*/ 510658 w 755357"/>
                <a:gd name="connsiteY3" fmla="*/ 775 h 279517"/>
                <a:gd name="connsiteX0" fmla="*/ 510658 w 816155"/>
                <a:gd name="connsiteY0" fmla="*/ 5405 h 284147"/>
                <a:gd name="connsiteX1" fmla="*/ 53458 w 816155"/>
                <a:gd name="connsiteY1" fmla="*/ 277548 h 284147"/>
                <a:gd name="connsiteX2" fmla="*/ 739258 w 816155"/>
                <a:gd name="connsiteY2" fmla="*/ 114262 h 284147"/>
                <a:gd name="connsiteX3" fmla="*/ 510658 w 816155"/>
                <a:gd name="connsiteY3" fmla="*/ 5405 h 284147"/>
                <a:gd name="connsiteX0" fmla="*/ 510658 w 739975"/>
                <a:gd name="connsiteY0" fmla="*/ 17807 h 296549"/>
                <a:gd name="connsiteX1" fmla="*/ 53458 w 739975"/>
                <a:gd name="connsiteY1" fmla="*/ 289950 h 296549"/>
                <a:gd name="connsiteX2" fmla="*/ 739258 w 739975"/>
                <a:gd name="connsiteY2" fmla="*/ 126664 h 296549"/>
                <a:gd name="connsiteX3" fmla="*/ 510658 w 739975"/>
                <a:gd name="connsiteY3" fmla="*/ 17807 h 296549"/>
                <a:gd name="connsiteX0" fmla="*/ 459205 w 688320"/>
                <a:gd name="connsiteY0" fmla="*/ 17807 h 341411"/>
                <a:gd name="connsiteX1" fmla="*/ 2005 w 688320"/>
                <a:gd name="connsiteY1" fmla="*/ 289950 h 341411"/>
                <a:gd name="connsiteX2" fmla="*/ 687805 w 688320"/>
                <a:gd name="connsiteY2" fmla="*/ 126664 h 341411"/>
                <a:gd name="connsiteX3" fmla="*/ 459205 w 688320"/>
                <a:gd name="connsiteY3" fmla="*/ 17807 h 341411"/>
                <a:gd name="connsiteX0" fmla="*/ 314840 w 701299"/>
                <a:gd name="connsiteY0" fmla="*/ 16302 h 190491"/>
                <a:gd name="connsiteX1" fmla="*/ 10040 w 701299"/>
                <a:gd name="connsiteY1" fmla="*/ 190474 h 190491"/>
                <a:gd name="connsiteX2" fmla="*/ 695840 w 701299"/>
                <a:gd name="connsiteY2" fmla="*/ 27188 h 190491"/>
                <a:gd name="connsiteX3" fmla="*/ 314840 w 701299"/>
                <a:gd name="connsiteY3" fmla="*/ 16302 h 190491"/>
                <a:gd name="connsiteX0" fmla="*/ 305224 w 686627"/>
                <a:gd name="connsiteY0" fmla="*/ 16854 h 218766"/>
                <a:gd name="connsiteX1" fmla="*/ 424 w 686627"/>
                <a:gd name="connsiteY1" fmla="*/ 191026 h 218766"/>
                <a:gd name="connsiteX2" fmla="*/ 370539 w 686627"/>
                <a:gd name="connsiteY2" fmla="*/ 201912 h 218766"/>
                <a:gd name="connsiteX3" fmla="*/ 686224 w 686627"/>
                <a:gd name="connsiteY3" fmla="*/ 27740 h 218766"/>
                <a:gd name="connsiteX4" fmla="*/ 305224 w 686627"/>
                <a:gd name="connsiteY4" fmla="*/ 16854 h 218766"/>
                <a:gd name="connsiteX0" fmla="*/ 305224 w 687708"/>
                <a:gd name="connsiteY0" fmla="*/ 47036 h 248948"/>
                <a:gd name="connsiteX1" fmla="*/ 424 w 687708"/>
                <a:gd name="connsiteY1" fmla="*/ 221208 h 248948"/>
                <a:gd name="connsiteX2" fmla="*/ 370539 w 687708"/>
                <a:gd name="connsiteY2" fmla="*/ 232094 h 248948"/>
                <a:gd name="connsiteX3" fmla="*/ 686224 w 687708"/>
                <a:gd name="connsiteY3" fmla="*/ 57922 h 248948"/>
                <a:gd name="connsiteX4" fmla="*/ 305224 w 687708"/>
                <a:gd name="connsiteY4" fmla="*/ 47036 h 248948"/>
                <a:gd name="connsiteX0" fmla="*/ 308028 w 690512"/>
                <a:gd name="connsiteY0" fmla="*/ 47036 h 279130"/>
                <a:gd name="connsiteX1" fmla="*/ 3228 w 690512"/>
                <a:gd name="connsiteY1" fmla="*/ 221208 h 279130"/>
                <a:gd name="connsiteX2" fmla="*/ 373343 w 690512"/>
                <a:gd name="connsiteY2" fmla="*/ 232094 h 279130"/>
                <a:gd name="connsiteX3" fmla="*/ 689028 w 690512"/>
                <a:gd name="connsiteY3" fmla="*/ 57922 h 279130"/>
                <a:gd name="connsiteX4" fmla="*/ 308028 w 690512"/>
                <a:gd name="connsiteY4" fmla="*/ 47036 h 279130"/>
                <a:gd name="connsiteX0" fmla="*/ 308747 w 973456"/>
                <a:gd name="connsiteY0" fmla="*/ 253508 h 485602"/>
                <a:gd name="connsiteX1" fmla="*/ 3947 w 973456"/>
                <a:gd name="connsiteY1" fmla="*/ 427680 h 485602"/>
                <a:gd name="connsiteX2" fmla="*/ 374062 w 973456"/>
                <a:gd name="connsiteY2" fmla="*/ 438566 h 485602"/>
                <a:gd name="connsiteX3" fmla="*/ 972775 w 973456"/>
                <a:gd name="connsiteY3" fmla="*/ 24908 h 485602"/>
                <a:gd name="connsiteX4" fmla="*/ 308747 w 973456"/>
                <a:gd name="connsiteY4" fmla="*/ 253508 h 485602"/>
                <a:gd name="connsiteX0" fmla="*/ 213300 w 878009"/>
                <a:gd name="connsiteY0" fmla="*/ 254772 h 571757"/>
                <a:gd name="connsiteX1" fmla="*/ 6471 w 878009"/>
                <a:gd name="connsiteY1" fmla="*/ 537801 h 571757"/>
                <a:gd name="connsiteX2" fmla="*/ 278615 w 878009"/>
                <a:gd name="connsiteY2" fmla="*/ 439830 h 571757"/>
                <a:gd name="connsiteX3" fmla="*/ 877328 w 878009"/>
                <a:gd name="connsiteY3" fmla="*/ 26172 h 571757"/>
                <a:gd name="connsiteX4" fmla="*/ 213300 w 878009"/>
                <a:gd name="connsiteY4" fmla="*/ 254772 h 571757"/>
                <a:gd name="connsiteX0" fmla="*/ 213300 w 880366"/>
                <a:gd name="connsiteY0" fmla="*/ 230275 h 546202"/>
                <a:gd name="connsiteX1" fmla="*/ 6471 w 880366"/>
                <a:gd name="connsiteY1" fmla="*/ 513304 h 546202"/>
                <a:gd name="connsiteX2" fmla="*/ 278615 w 880366"/>
                <a:gd name="connsiteY2" fmla="*/ 415333 h 546202"/>
                <a:gd name="connsiteX3" fmla="*/ 452785 w 880366"/>
                <a:gd name="connsiteY3" fmla="*/ 350017 h 546202"/>
                <a:gd name="connsiteX4" fmla="*/ 877328 w 880366"/>
                <a:gd name="connsiteY4" fmla="*/ 1675 h 546202"/>
                <a:gd name="connsiteX5" fmla="*/ 213300 w 880366"/>
                <a:gd name="connsiteY5" fmla="*/ 230275 h 546202"/>
                <a:gd name="connsiteX0" fmla="*/ 359872 w 871951"/>
                <a:gd name="connsiteY0" fmla="*/ 219796 h 519621"/>
                <a:gd name="connsiteX1" fmla="*/ 643 w 871951"/>
                <a:gd name="connsiteY1" fmla="*/ 513711 h 519621"/>
                <a:gd name="connsiteX2" fmla="*/ 272787 w 871951"/>
                <a:gd name="connsiteY2" fmla="*/ 415740 h 519621"/>
                <a:gd name="connsiteX3" fmla="*/ 446957 w 871951"/>
                <a:gd name="connsiteY3" fmla="*/ 350424 h 519621"/>
                <a:gd name="connsiteX4" fmla="*/ 871500 w 871951"/>
                <a:gd name="connsiteY4" fmla="*/ 2082 h 519621"/>
                <a:gd name="connsiteX5" fmla="*/ 359872 w 871951"/>
                <a:gd name="connsiteY5" fmla="*/ 219796 h 519621"/>
                <a:gd name="connsiteX0" fmla="*/ 360257 w 872288"/>
                <a:gd name="connsiteY0" fmla="*/ 221930 h 526477"/>
                <a:gd name="connsiteX1" fmla="*/ 1028 w 872288"/>
                <a:gd name="connsiteY1" fmla="*/ 515845 h 526477"/>
                <a:gd name="connsiteX2" fmla="*/ 273172 w 872288"/>
                <a:gd name="connsiteY2" fmla="*/ 417874 h 526477"/>
                <a:gd name="connsiteX3" fmla="*/ 871885 w 872288"/>
                <a:gd name="connsiteY3" fmla="*/ 4216 h 526477"/>
                <a:gd name="connsiteX4" fmla="*/ 360257 w 872288"/>
                <a:gd name="connsiteY4" fmla="*/ 221930 h 526477"/>
                <a:gd name="connsiteX0" fmla="*/ 359901 w 875367"/>
                <a:gd name="connsiteY0" fmla="*/ 217714 h 518201"/>
                <a:gd name="connsiteX1" fmla="*/ 672 w 875367"/>
                <a:gd name="connsiteY1" fmla="*/ 511629 h 518201"/>
                <a:gd name="connsiteX2" fmla="*/ 272816 w 875367"/>
                <a:gd name="connsiteY2" fmla="*/ 413658 h 518201"/>
                <a:gd name="connsiteX3" fmla="*/ 577615 w 875367"/>
                <a:gd name="connsiteY3" fmla="*/ 217714 h 518201"/>
                <a:gd name="connsiteX4" fmla="*/ 871529 w 875367"/>
                <a:gd name="connsiteY4" fmla="*/ 0 h 518201"/>
                <a:gd name="connsiteX5" fmla="*/ 359901 w 875367"/>
                <a:gd name="connsiteY5" fmla="*/ 217714 h 518201"/>
                <a:gd name="connsiteX0" fmla="*/ 360257 w 872288"/>
                <a:gd name="connsiteY0" fmla="*/ 221930 h 526477"/>
                <a:gd name="connsiteX1" fmla="*/ 1028 w 872288"/>
                <a:gd name="connsiteY1" fmla="*/ 515845 h 526477"/>
                <a:gd name="connsiteX2" fmla="*/ 273172 w 872288"/>
                <a:gd name="connsiteY2" fmla="*/ 417874 h 526477"/>
                <a:gd name="connsiteX3" fmla="*/ 871885 w 872288"/>
                <a:gd name="connsiteY3" fmla="*/ 4216 h 526477"/>
                <a:gd name="connsiteX4" fmla="*/ 360257 w 872288"/>
                <a:gd name="connsiteY4" fmla="*/ 221930 h 526477"/>
                <a:gd name="connsiteX0" fmla="*/ 360257 w 514341"/>
                <a:gd name="connsiteY0" fmla="*/ 43480 h 348027"/>
                <a:gd name="connsiteX1" fmla="*/ 1028 w 514341"/>
                <a:gd name="connsiteY1" fmla="*/ 337395 h 348027"/>
                <a:gd name="connsiteX2" fmla="*/ 273172 w 514341"/>
                <a:gd name="connsiteY2" fmla="*/ 239424 h 348027"/>
                <a:gd name="connsiteX3" fmla="*/ 512656 w 514341"/>
                <a:gd name="connsiteY3" fmla="*/ 21708 h 348027"/>
                <a:gd name="connsiteX4" fmla="*/ 360257 w 514341"/>
                <a:gd name="connsiteY4" fmla="*/ 43480 h 348027"/>
                <a:gd name="connsiteX0" fmla="*/ 261271 w 511667"/>
                <a:gd name="connsiteY0" fmla="*/ 153149 h 318916"/>
                <a:gd name="connsiteX1" fmla="*/ 14 w 511667"/>
                <a:gd name="connsiteY1" fmla="*/ 316436 h 318916"/>
                <a:gd name="connsiteX2" fmla="*/ 272158 w 511667"/>
                <a:gd name="connsiteY2" fmla="*/ 218465 h 318916"/>
                <a:gd name="connsiteX3" fmla="*/ 511642 w 511667"/>
                <a:gd name="connsiteY3" fmla="*/ 749 h 318916"/>
                <a:gd name="connsiteX4" fmla="*/ 261271 w 511667"/>
                <a:gd name="connsiteY4" fmla="*/ 153149 h 318916"/>
                <a:gd name="connsiteX0" fmla="*/ 261271 w 511667"/>
                <a:gd name="connsiteY0" fmla="*/ 153149 h 318916"/>
                <a:gd name="connsiteX1" fmla="*/ 14 w 511667"/>
                <a:gd name="connsiteY1" fmla="*/ 316436 h 318916"/>
                <a:gd name="connsiteX2" fmla="*/ 272158 w 511667"/>
                <a:gd name="connsiteY2" fmla="*/ 218465 h 318916"/>
                <a:gd name="connsiteX3" fmla="*/ 511642 w 511667"/>
                <a:gd name="connsiteY3" fmla="*/ 749 h 318916"/>
                <a:gd name="connsiteX4" fmla="*/ 261271 w 511667"/>
                <a:gd name="connsiteY4" fmla="*/ 153149 h 318916"/>
                <a:gd name="connsiteX0" fmla="*/ 261271 w 523711"/>
                <a:gd name="connsiteY0" fmla="*/ 175189 h 340956"/>
                <a:gd name="connsiteX1" fmla="*/ 14 w 523711"/>
                <a:gd name="connsiteY1" fmla="*/ 338476 h 340956"/>
                <a:gd name="connsiteX2" fmla="*/ 272158 w 523711"/>
                <a:gd name="connsiteY2" fmla="*/ 240505 h 340956"/>
                <a:gd name="connsiteX3" fmla="*/ 511642 w 523711"/>
                <a:gd name="connsiteY3" fmla="*/ 22789 h 340956"/>
                <a:gd name="connsiteX4" fmla="*/ 261271 w 523711"/>
                <a:gd name="connsiteY4" fmla="*/ 175189 h 340956"/>
                <a:gd name="connsiteX0" fmla="*/ 261271 w 523711"/>
                <a:gd name="connsiteY0" fmla="*/ 175189 h 340956"/>
                <a:gd name="connsiteX1" fmla="*/ 14 w 523711"/>
                <a:gd name="connsiteY1" fmla="*/ 338476 h 340956"/>
                <a:gd name="connsiteX2" fmla="*/ 272158 w 523711"/>
                <a:gd name="connsiteY2" fmla="*/ 240505 h 340956"/>
                <a:gd name="connsiteX3" fmla="*/ 511642 w 523711"/>
                <a:gd name="connsiteY3" fmla="*/ 22789 h 340956"/>
                <a:gd name="connsiteX4" fmla="*/ 261271 w 523711"/>
                <a:gd name="connsiteY4" fmla="*/ 175189 h 340956"/>
                <a:gd name="connsiteX0" fmla="*/ 304811 w 567251"/>
                <a:gd name="connsiteY0" fmla="*/ 176288 h 416593"/>
                <a:gd name="connsiteX1" fmla="*/ 11 w 567251"/>
                <a:gd name="connsiteY1" fmla="*/ 415775 h 416593"/>
                <a:gd name="connsiteX2" fmla="*/ 315698 w 567251"/>
                <a:gd name="connsiteY2" fmla="*/ 241604 h 416593"/>
                <a:gd name="connsiteX3" fmla="*/ 555182 w 567251"/>
                <a:gd name="connsiteY3" fmla="*/ 23888 h 416593"/>
                <a:gd name="connsiteX4" fmla="*/ 304811 w 567251"/>
                <a:gd name="connsiteY4" fmla="*/ 176288 h 416593"/>
                <a:gd name="connsiteX0" fmla="*/ 435435 w 697875"/>
                <a:gd name="connsiteY0" fmla="*/ 174745 h 312237"/>
                <a:gd name="connsiteX1" fmla="*/ 7 w 697875"/>
                <a:gd name="connsiteY1" fmla="*/ 305375 h 312237"/>
                <a:gd name="connsiteX2" fmla="*/ 446322 w 697875"/>
                <a:gd name="connsiteY2" fmla="*/ 240061 h 312237"/>
                <a:gd name="connsiteX3" fmla="*/ 685806 w 697875"/>
                <a:gd name="connsiteY3" fmla="*/ 22345 h 312237"/>
                <a:gd name="connsiteX4" fmla="*/ 435435 w 697875"/>
                <a:gd name="connsiteY4" fmla="*/ 174745 h 312237"/>
                <a:gd name="connsiteX0" fmla="*/ 435435 w 697875"/>
                <a:gd name="connsiteY0" fmla="*/ 174745 h 312237"/>
                <a:gd name="connsiteX1" fmla="*/ 7 w 697875"/>
                <a:gd name="connsiteY1" fmla="*/ 305375 h 312237"/>
                <a:gd name="connsiteX2" fmla="*/ 446322 w 697875"/>
                <a:gd name="connsiteY2" fmla="*/ 240061 h 312237"/>
                <a:gd name="connsiteX3" fmla="*/ 685806 w 697875"/>
                <a:gd name="connsiteY3" fmla="*/ 22345 h 312237"/>
                <a:gd name="connsiteX4" fmla="*/ 435435 w 697875"/>
                <a:gd name="connsiteY4" fmla="*/ 174745 h 312237"/>
                <a:gd name="connsiteX0" fmla="*/ 435435 w 697875"/>
                <a:gd name="connsiteY0" fmla="*/ 174745 h 312237"/>
                <a:gd name="connsiteX1" fmla="*/ 7 w 697875"/>
                <a:gd name="connsiteY1" fmla="*/ 305375 h 312237"/>
                <a:gd name="connsiteX2" fmla="*/ 446322 w 697875"/>
                <a:gd name="connsiteY2" fmla="*/ 240061 h 312237"/>
                <a:gd name="connsiteX3" fmla="*/ 685806 w 697875"/>
                <a:gd name="connsiteY3" fmla="*/ 22345 h 312237"/>
                <a:gd name="connsiteX4" fmla="*/ 435435 w 697875"/>
                <a:gd name="connsiteY4" fmla="*/ 174745 h 312237"/>
                <a:gd name="connsiteX0" fmla="*/ 441106 w 703546"/>
                <a:gd name="connsiteY0" fmla="*/ 174745 h 341260"/>
                <a:gd name="connsiteX1" fmla="*/ 5678 w 703546"/>
                <a:gd name="connsiteY1" fmla="*/ 305375 h 341260"/>
                <a:gd name="connsiteX2" fmla="*/ 451993 w 703546"/>
                <a:gd name="connsiteY2" fmla="*/ 240061 h 341260"/>
                <a:gd name="connsiteX3" fmla="*/ 691477 w 703546"/>
                <a:gd name="connsiteY3" fmla="*/ 22345 h 341260"/>
                <a:gd name="connsiteX4" fmla="*/ 441106 w 703546"/>
                <a:gd name="connsiteY4" fmla="*/ 174745 h 341260"/>
                <a:gd name="connsiteX0" fmla="*/ 327780 w 689277"/>
                <a:gd name="connsiteY0" fmla="*/ 153117 h 290609"/>
                <a:gd name="connsiteX1" fmla="*/ 1209 w 689277"/>
                <a:gd name="connsiteY1" fmla="*/ 283747 h 290609"/>
                <a:gd name="connsiteX2" fmla="*/ 447524 w 689277"/>
                <a:gd name="connsiteY2" fmla="*/ 218433 h 290609"/>
                <a:gd name="connsiteX3" fmla="*/ 687008 w 689277"/>
                <a:gd name="connsiteY3" fmla="*/ 717 h 290609"/>
                <a:gd name="connsiteX4" fmla="*/ 327780 w 689277"/>
                <a:gd name="connsiteY4" fmla="*/ 153117 h 290609"/>
                <a:gd name="connsiteX0" fmla="*/ 326571 w 685799"/>
                <a:gd name="connsiteY0" fmla="*/ 153897 h 306310"/>
                <a:gd name="connsiteX1" fmla="*/ 0 w 685799"/>
                <a:gd name="connsiteY1" fmla="*/ 284527 h 306310"/>
                <a:gd name="connsiteX2" fmla="*/ 326572 w 685799"/>
                <a:gd name="connsiteY2" fmla="*/ 251870 h 306310"/>
                <a:gd name="connsiteX3" fmla="*/ 685799 w 685799"/>
                <a:gd name="connsiteY3" fmla="*/ 1497 h 306310"/>
                <a:gd name="connsiteX4" fmla="*/ 326571 w 685799"/>
                <a:gd name="connsiteY4" fmla="*/ 153897 h 306310"/>
                <a:gd name="connsiteX0" fmla="*/ 326571 w 685799"/>
                <a:gd name="connsiteY0" fmla="*/ 153897 h 306310"/>
                <a:gd name="connsiteX1" fmla="*/ 0 w 685799"/>
                <a:gd name="connsiteY1" fmla="*/ 284527 h 306310"/>
                <a:gd name="connsiteX2" fmla="*/ 326572 w 685799"/>
                <a:gd name="connsiteY2" fmla="*/ 251870 h 306310"/>
                <a:gd name="connsiteX3" fmla="*/ 685799 w 685799"/>
                <a:gd name="connsiteY3" fmla="*/ 1497 h 306310"/>
                <a:gd name="connsiteX4" fmla="*/ 326571 w 685799"/>
                <a:gd name="connsiteY4" fmla="*/ 153897 h 306310"/>
                <a:gd name="connsiteX0" fmla="*/ 326571 w 696083"/>
                <a:gd name="connsiteY0" fmla="*/ 169155 h 321568"/>
                <a:gd name="connsiteX1" fmla="*/ 0 w 696083"/>
                <a:gd name="connsiteY1" fmla="*/ 299785 h 321568"/>
                <a:gd name="connsiteX2" fmla="*/ 326572 w 696083"/>
                <a:gd name="connsiteY2" fmla="*/ 267128 h 321568"/>
                <a:gd name="connsiteX3" fmla="*/ 685799 w 696083"/>
                <a:gd name="connsiteY3" fmla="*/ 16755 h 321568"/>
                <a:gd name="connsiteX4" fmla="*/ 326571 w 696083"/>
                <a:gd name="connsiteY4" fmla="*/ 169155 h 321568"/>
                <a:gd name="connsiteX0" fmla="*/ 326626 w 696138"/>
                <a:gd name="connsiteY0" fmla="*/ 169155 h 337051"/>
                <a:gd name="connsiteX1" fmla="*/ 55 w 696138"/>
                <a:gd name="connsiteY1" fmla="*/ 299785 h 337051"/>
                <a:gd name="connsiteX2" fmla="*/ 326627 w 696138"/>
                <a:gd name="connsiteY2" fmla="*/ 267128 h 337051"/>
                <a:gd name="connsiteX3" fmla="*/ 685854 w 696138"/>
                <a:gd name="connsiteY3" fmla="*/ 16755 h 337051"/>
                <a:gd name="connsiteX4" fmla="*/ 326626 w 696138"/>
                <a:gd name="connsiteY4" fmla="*/ 169155 h 33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138" h="337051">
                  <a:moveTo>
                    <a:pt x="326626" y="169155"/>
                  </a:moveTo>
                  <a:cubicBezTo>
                    <a:pt x="212326" y="216327"/>
                    <a:pt x="3798" y="244386"/>
                    <a:pt x="55" y="299785"/>
                  </a:cubicBezTo>
                  <a:cubicBezTo>
                    <a:pt x="-3688" y="355184"/>
                    <a:pt x="181484" y="352399"/>
                    <a:pt x="326627" y="267128"/>
                  </a:cubicBezTo>
                  <a:cubicBezTo>
                    <a:pt x="471770" y="181857"/>
                    <a:pt x="753377" y="88081"/>
                    <a:pt x="685854" y="16755"/>
                  </a:cubicBezTo>
                  <a:cubicBezTo>
                    <a:pt x="618331" y="-54571"/>
                    <a:pt x="440926" y="121983"/>
                    <a:pt x="326626" y="169155"/>
                  </a:cubicBezTo>
                  <a:close/>
                </a:path>
              </a:pathLst>
            </a:custGeom>
            <a:solidFill>
              <a:schemeClr val="bg1">
                <a:lumMod val="65000"/>
              </a:schemeClr>
            </a:solidFill>
            <a:ln w="31750">
              <a:solidFill>
                <a:schemeClr val="bg1">
                  <a:alpha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rot="13709794">
              <a:off x="4562700" y="3053035"/>
              <a:ext cx="730164" cy="625859"/>
            </a:xfrm>
            <a:custGeom>
              <a:avLst/>
              <a:gdLst>
                <a:gd name="connsiteX0" fmla="*/ 0 w 348342"/>
                <a:gd name="connsiteY0" fmla="*/ 0 h 250371"/>
                <a:gd name="connsiteX1" fmla="*/ 348342 w 348342"/>
                <a:gd name="connsiteY1" fmla="*/ 250371 h 250371"/>
                <a:gd name="connsiteX2" fmla="*/ 130628 w 348342"/>
                <a:gd name="connsiteY2" fmla="*/ 185057 h 250371"/>
                <a:gd name="connsiteX3" fmla="*/ 0 w 348342"/>
                <a:gd name="connsiteY3" fmla="*/ 0 h 250371"/>
                <a:gd name="connsiteX0" fmla="*/ 0 w 511628"/>
                <a:gd name="connsiteY0" fmla="*/ 0 h 391885"/>
                <a:gd name="connsiteX1" fmla="*/ 511628 w 511628"/>
                <a:gd name="connsiteY1" fmla="*/ 391885 h 391885"/>
                <a:gd name="connsiteX2" fmla="*/ 130628 w 511628"/>
                <a:gd name="connsiteY2" fmla="*/ 185057 h 391885"/>
                <a:gd name="connsiteX3" fmla="*/ 0 w 511628"/>
                <a:gd name="connsiteY3" fmla="*/ 0 h 391885"/>
                <a:gd name="connsiteX0" fmla="*/ 0 w 511628"/>
                <a:gd name="connsiteY0" fmla="*/ 0 h 391885"/>
                <a:gd name="connsiteX1" fmla="*/ 511628 w 511628"/>
                <a:gd name="connsiteY1" fmla="*/ 391885 h 391885"/>
                <a:gd name="connsiteX2" fmla="*/ 152399 w 511628"/>
                <a:gd name="connsiteY2" fmla="*/ 152400 h 391885"/>
                <a:gd name="connsiteX3" fmla="*/ 0 w 511628"/>
                <a:gd name="connsiteY3" fmla="*/ 0 h 391885"/>
                <a:gd name="connsiteX0" fmla="*/ 0 w 730164"/>
                <a:gd name="connsiteY0" fmla="*/ 0 h 625859"/>
                <a:gd name="connsiteX1" fmla="*/ 730164 w 730164"/>
                <a:gd name="connsiteY1" fmla="*/ 625859 h 625859"/>
                <a:gd name="connsiteX2" fmla="*/ 370935 w 730164"/>
                <a:gd name="connsiteY2" fmla="*/ 386374 h 625859"/>
                <a:gd name="connsiteX3" fmla="*/ 0 w 730164"/>
                <a:gd name="connsiteY3" fmla="*/ 0 h 625859"/>
              </a:gdLst>
              <a:ahLst/>
              <a:cxnLst>
                <a:cxn ang="0">
                  <a:pos x="connsiteX0" y="connsiteY0"/>
                </a:cxn>
                <a:cxn ang="0">
                  <a:pos x="connsiteX1" y="connsiteY1"/>
                </a:cxn>
                <a:cxn ang="0">
                  <a:pos x="connsiteX2" y="connsiteY2"/>
                </a:cxn>
                <a:cxn ang="0">
                  <a:pos x="connsiteX3" y="connsiteY3"/>
                </a:cxn>
              </a:cxnLst>
              <a:rect l="l" t="t" r="r" b="b"/>
              <a:pathLst>
                <a:path w="730164" h="625859">
                  <a:moveTo>
                    <a:pt x="0" y="0"/>
                  </a:moveTo>
                  <a:lnTo>
                    <a:pt x="730164" y="625859"/>
                  </a:lnTo>
                  <a:lnTo>
                    <a:pt x="370935" y="386374"/>
                  </a:lnTo>
                  <a:lnTo>
                    <a:pt x="0" y="0"/>
                  </a:lnTo>
                  <a:close/>
                </a:path>
              </a:pathLst>
            </a:custGeom>
            <a:solidFill>
              <a:schemeClr val="accent3">
                <a:lumMod val="60000"/>
                <a:lumOff val="40000"/>
                <a:alpha val="26000"/>
              </a:schemeClr>
            </a:solidFill>
            <a:ln>
              <a:noFill/>
            </a:ln>
            <a:effectLst>
              <a:outerShdw blurRad="101600" dist="38100" dir="2700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24"/>
            <p:cNvSpPr/>
            <p:nvPr/>
          </p:nvSpPr>
          <p:spPr>
            <a:xfrm rot="13328053">
              <a:off x="4712809" y="3354954"/>
              <a:ext cx="730164" cy="625859"/>
            </a:xfrm>
            <a:custGeom>
              <a:avLst/>
              <a:gdLst>
                <a:gd name="connsiteX0" fmla="*/ 0 w 348342"/>
                <a:gd name="connsiteY0" fmla="*/ 0 h 250371"/>
                <a:gd name="connsiteX1" fmla="*/ 348342 w 348342"/>
                <a:gd name="connsiteY1" fmla="*/ 250371 h 250371"/>
                <a:gd name="connsiteX2" fmla="*/ 130628 w 348342"/>
                <a:gd name="connsiteY2" fmla="*/ 185057 h 250371"/>
                <a:gd name="connsiteX3" fmla="*/ 0 w 348342"/>
                <a:gd name="connsiteY3" fmla="*/ 0 h 250371"/>
                <a:gd name="connsiteX0" fmla="*/ 0 w 511628"/>
                <a:gd name="connsiteY0" fmla="*/ 0 h 391885"/>
                <a:gd name="connsiteX1" fmla="*/ 511628 w 511628"/>
                <a:gd name="connsiteY1" fmla="*/ 391885 h 391885"/>
                <a:gd name="connsiteX2" fmla="*/ 130628 w 511628"/>
                <a:gd name="connsiteY2" fmla="*/ 185057 h 391885"/>
                <a:gd name="connsiteX3" fmla="*/ 0 w 511628"/>
                <a:gd name="connsiteY3" fmla="*/ 0 h 391885"/>
                <a:gd name="connsiteX0" fmla="*/ 0 w 511628"/>
                <a:gd name="connsiteY0" fmla="*/ 0 h 391885"/>
                <a:gd name="connsiteX1" fmla="*/ 511628 w 511628"/>
                <a:gd name="connsiteY1" fmla="*/ 391885 h 391885"/>
                <a:gd name="connsiteX2" fmla="*/ 152399 w 511628"/>
                <a:gd name="connsiteY2" fmla="*/ 152400 h 391885"/>
                <a:gd name="connsiteX3" fmla="*/ 0 w 511628"/>
                <a:gd name="connsiteY3" fmla="*/ 0 h 391885"/>
                <a:gd name="connsiteX0" fmla="*/ 0 w 730164"/>
                <a:gd name="connsiteY0" fmla="*/ 0 h 625859"/>
                <a:gd name="connsiteX1" fmla="*/ 730164 w 730164"/>
                <a:gd name="connsiteY1" fmla="*/ 625859 h 625859"/>
                <a:gd name="connsiteX2" fmla="*/ 370935 w 730164"/>
                <a:gd name="connsiteY2" fmla="*/ 386374 h 625859"/>
                <a:gd name="connsiteX3" fmla="*/ 0 w 730164"/>
                <a:gd name="connsiteY3" fmla="*/ 0 h 625859"/>
              </a:gdLst>
              <a:ahLst/>
              <a:cxnLst>
                <a:cxn ang="0">
                  <a:pos x="connsiteX0" y="connsiteY0"/>
                </a:cxn>
                <a:cxn ang="0">
                  <a:pos x="connsiteX1" y="connsiteY1"/>
                </a:cxn>
                <a:cxn ang="0">
                  <a:pos x="connsiteX2" y="connsiteY2"/>
                </a:cxn>
                <a:cxn ang="0">
                  <a:pos x="connsiteX3" y="connsiteY3"/>
                </a:cxn>
              </a:cxnLst>
              <a:rect l="l" t="t" r="r" b="b"/>
              <a:pathLst>
                <a:path w="730164" h="625859">
                  <a:moveTo>
                    <a:pt x="0" y="0"/>
                  </a:moveTo>
                  <a:lnTo>
                    <a:pt x="730164" y="625859"/>
                  </a:lnTo>
                  <a:lnTo>
                    <a:pt x="370935" y="386374"/>
                  </a:lnTo>
                  <a:lnTo>
                    <a:pt x="0" y="0"/>
                  </a:lnTo>
                  <a:close/>
                </a:path>
              </a:pathLst>
            </a:custGeom>
            <a:solidFill>
              <a:schemeClr val="accent3">
                <a:lumMod val="60000"/>
                <a:lumOff val="40000"/>
                <a:alpha val="44000"/>
              </a:schemeClr>
            </a:solidFill>
            <a:ln>
              <a:noFill/>
            </a:ln>
            <a:effectLst>
              <a:outerShdw blurRad="101600" dist="38100" dir="2700000" algn="tl" rotWithShape="0">
                <a:prstClr val="black">
                  <a:alpha val="3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25"/>
            <p:cNvSpPr/>
            <p:nvPr/>
          </p:nvSpPr>
          <p:spPr>
            <a:xfrm flipV="1">
              <a:off x="4404002" y="3616953"/>
              <a:ext cx="2430176" cy="540580"/>
            </a:xfrm>
            <a:custGeom>
              <a:avLst/>
              <a:gdLst>
                <a:gd name="connsiteX0" fmla="*/ 0 w 2329543"/>
                <a:gd name="connsiteY0" fmla="*/ 261257 h 1034143"/>
                <a:gd name="connsiteX1" fmla="*/ 250372 w 2329543"/>
                <a:gd name="connsiteY1" fmla="*/ 283028 h 1034143"/>
                <a:gd name="connsiteX2" fmla="*/ 576943 w 2329543"/>
                <a:gd name="connsiteY2" fmla="*/ 0 h 1034143"/>
                <a:gd name="connsiteX3" fmla="*/ 555172 w 2329543"/>
                <a:gd name="connsiteY3" fmla="*/ 838200 h 1034143"/>
                <a:gd name="connsiteX4" fmla="*/ 1632858 w 2329543"/>
                <a:gd name="connsiteY4" fmla="*/ 870857 h 1034143"/>
                <a:gd name="connsiteX5" fmla="*/ 2329543 w 2329543"/>
                <a:gd name="connsiteY5" fmla="*/ 979714 h 1034143"/>
                <a:gd name="connsiteX6" fmla="*/ 326572 w 2329543"/>
                <a:gd name="connsiteY6" fmla="*/ 1034143 h 1034143"/>
                <a:gd name="connsiteX7" fmla="*/ 141515 w 2329543"/>
                <a:gd name="connsiteY7" fmla="*/ 816428 h 1034143"/>
                <a:gd name="connsiteX8" fmla="*/ 0 w 2329543"/>
                <a:gd name="connsiteY8" fmla="*/ 261257 h 1034143"/>
                <a:gd name="connsiteX0" fmla="*/ 0 w 2329543"/>
                <a:gd name="connsiteY0" fmla="*/ 277461 h 1050347"/>
                <a:gd name="connsiteX1" fmla="*/ 250372 w 2329543"/>
                <a:gd name="connsiteY1" fmla="*/ 299232 h 1050347"/>
                <a:gd name="connsiteX2" fmla="*/ 576943 w 2329543"/>
                <a:gd name="connsiteY2" fmla="*/ 16204 h 1050347"/>
                <a:gd name="connsiteX3" fmla="*/ 555172 w 2329543"/>
                <a:gd name="connsiteY3" fmla="*/ 854404 h 1050347"/>
                <a:gd name="connsiteX4" fmla="*/ 1632858 w 2329543"/>
                <a:gd name="connsiteY4" fmla="*/ 887061 h 1050347"/>
                <a:gd name="connsiteX5" fmla="*/ 2329543 w 2329543"/>
                <a:gd name="connsiteY5" fmla="*/ 995918 h 1050347"/>
                <a:gd name="connsiteX6" fmla="*/ 326572 w 2329543"/>
                <a:gd name="connsiteY6" fmla="*/ 1050347 h 1050347"/>
                <a:gd name="connsiteX7" fmla="*/ 141515 w 2329543"/>
                <a:gd name="connsiteY7" fmla="*/ 832632 h 1050347"/>
                <a:gd name="connsiteX8" fmla="*/ 0 w 2329543"/>
                <a:gd name="connsiteY8" fmla="*/ 277461 h 1050347"/>
                <a:gd name="connsiteX0" fmla="*/ 2076 w 2331619"/>
                <a:gd name="connsiteY0" fmla="*/ 277461 h 1050347"/>
                <a:gd name="connsiteX1" fmla="*/ 252448 w 2331619"/>
                <a:gd name="connsiteY1" fmla="*/ 299232 h 1050347"/>
                <a:gd name="connsiteX2" fmla="*/ 579019 w 2331619"/>
                <a:gd name="connsiteY2" fmla="*/ 16204 h 1050347"/>
                <a:gd name="connsiteX3" fmla="*/ 557248 w 2331619"/>
                <a:gd name="connsiteY3" fmla="*/ 854404 h 1050347"/>
                <a:gd name="connsiteX4" fmla="*/ 1634934 w 2331619"/>
                <a:gd name="connsiteY4" fmla="*/ 887061 h 1050347"/>
                <a:gd name="connsiteX5" fmla="*/ 2331619 w 2331619"/>
                <a:gd name="connsiteY5" fmla="*/ 995918 h 1050347"/>
                <a:gd name="connsiteX6" fmla="*/ 328648 w 2331619"/>
                <a:gd name="connsiteY6" fmla="*/ 1050347 h 1050347"/>
                <a:gd name="connsiteX7" fmla="*/ 143591 w 2331619"/>
                <a:gd name="connsiteY7" fmla="*/ 832632 h 1050347"/>
                <a:gd name="connsiteX8" fmla="*/ 2076 w 2331619"/>
                <a:gd name="connsiteY8" fmla="*/ 277461 h 1050347"/>
                <a:gd name="connsiteX0" fmla="*/ 2076 w 2331619"/>
                <a:gd name="connsiteY0" fmla="*/ 277461 h 1050347"/>
                <a:gd name="connsiteX1" fmla="*/ 252448 w 2331619"/>
                <a:gd name="connsiteY1" fmla="*/ 299232 h 1050347"/>
                <a:gd name="connsiteX2" fmla="*/ 579019 w 2331619"/>
                <a:gd name="connsiteY2" fmla="*/ 16204 h 1050347"/>
                <a:gd name="connsiteX3" fmla="*/ 557248 w 2331619"/>
                <a:gd name="connsiteY3" fmla="*/ 854404 h 1050347"/>
                <a:gd name="connsiteX4" fmla="*/ 1634934 w 2331619"/>
                <a:gd name="connsiteY4" fmla="*/ 887061 h 1050347"/>
                <a:gd name="connsiteX5" fmla="*/ 2331619 w 2331619"/>
                <a:gd name="connsiteY5" fmla="*/ 995918 h 1050347"/>
                <a:gd name="connsiteX6" fmla="*/ 361305 w 2331619"/>
                <a:gd name="connsiteY6" fmla="*/ 1050347 h 1050347"/>
                <a:gd name="connsiteX7" fmla="*/ 328648 w 2331619"/>
                <a:gd name="connsiteY7" fmla="*/ 1050347 h 1050347"/>
                <a:gd name="connsiteX8" fmla="*/ 143591 w 2331619"/>
                <a:gd name="connsiteY8" fmla="*/ 832632 h 1050347"/>
                <a:gd name="connsiteX9" fmla="*/ 2076 w 2331619"/>
                <a:gd name="connsiteY9" fmla="*/ 277461 h 1050347"/>
                <a:gd name="connsiteX0" fmla="*/ 12022 w 2341565"/>
                <a:gd name="connsiteY0" fmla="*/ 277461 h 1050347"/>
                <a:gd name="connsiteX1" fmla="*/ 262394 w 2341565"/>
                <a:gd name="connsiteY1" fmla="*/ 299232 h 1050347"/>
                <a:gd name="connsiteX2" fmla="*/ 588965 w 2341565"/>
                <a:gd name="connsiteY2" fmla="*/ 16204 h 1050347"/>
                <a:gd name="connsiteX3" fmla="*/ 567194 w 2341565"/>
                <a:gd name="connsiteY3" fmla="*/ 854404 h 1050347"/>
                <a:gd name="connsiteX4" fmla="*/ 1644880 w 2341565"/>
                <a:gd name="connsiteY4" fmla="*/ 887061 h 1050347"/>
                <a:gd name="connsiteX5" fmla="*/ 2341565 w 2341565"/>
                <a:gd name="connsiteY5" fmla="*/ 995918 h 1050347"/>
                <a:gd name="connsiteX6" fmla="*/ 371251 w 2341565"/>
                <a:gd name="connsiteY6" fmla="*/ 1050347 h 1050347"/>
                <a:gd name="connsiteX7" fmla="*/ 338594 w 2341565"/>
                <a:gd name="connsiteY7" fmla="*/ 1050347 h 1050347"/>
                <a:gd name="connsiteX8" fmla="*/ 44680 w 2341565"/>
                <a:gd name="connsiteY8" fmla="*/ 582260 h 1050347"/>
                <a:gd name="connsiteX9" fmla="*/ 12022 w 2341565"/>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560877 w 2335248"/>
                <a:gd name="connsiteY3" fmla="*/ 854404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615305 w 2335248"/>
                <a:gd name="connsiteY3" fmla="*/ 647576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615305 w 2335248"/>
                <a:gd name="connsiteY3" fmla="*/ 647576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615305 w 2335248"/>
                <a:gd name="connsiteY3" fmla="*/ 647576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8395 h 1051281"/>
                <a:gd name="connsiteX1" fmla="*/ 310505 w 2335248"/>
                <a:gd name="connsiteY1" fmla="*/ 278394 h 1051281"/>
                <a:gd name="connsiteX2" fmla="*/ 582648 w 2335248"/>
                <a:gd name="connsiteY2" fmla="*/ 17138 h 1051281"/>
                <a:gd name="connsiteX3" fmla="*/ 615305 w 2335248"/>
                <a:gd name="connsiteY3" fmla="*/ 648510 h 1051281"/>
                <a:gd name="connsiteX4" fmla="*/ 1638563 w 2335248"/>
                <a:gd name="connsiteY4" fmla="*/ 887995 h 1051281"/>
                <a:gd name="connsiteX5" fmla="*/ 2335248 w 2335248"/>
                <a:gd name="connsiteY5" fmla="*/ 996852 h 1051281"/>
                <a:gd name="connsiteX6" fmla="*/ 364934 w 2335248"/>
                <a:gd name="connsiteY6" fmla="*/ 1051281 h 1051281"/>
                <a:gd name="connsiteX7" fmla="*/ 332277 w 2335248"/>
                <a:gd name="connsiteY7" fmla="*/ 1051281 h 1051281"/>
                <a:gd name="connsiteX8" fmla="*/ 38363 w 2335248"/>
                <a:gd name="connsiteY8" fmla="*/ 583194 h 1051281"/>
                <a:gd name="connsiteX9" fmla="*/ 5705 w 2335248"/>
                <a:gd name="connsiteY9" fmla="*/ 278395 h 1051281"/>
                <a:gd name="connsiteX0" fmla="*/ 5705 w 2335248"/>
                <a:gd name="connsiteY0" fmla="*/ 565532 h 1338418"/>
                <a:gd name="connsiteX1" fmla="*/ 310505 w 2335248"/>
                <a:gd name="connsiteY1" fmla="*/ 565531 h 1338418"/>
                <a:gd name="connsiteX2" fmla="*/ 647963 w 2335248"/>
                <a:gd name="connsiteY2" fmla="*/ 10361 h 1338418"/>
                <a:gd name="connsiteX3" fmla="*/ 615305 w 2335248"/>
                <a:gd name="connsiteY3" fmla="*/ 935647 h 1338418"/>
                <a:gd name="connsiteX4" fmla="*/ 1638563 w 2335248"/>
                <a:gd name="connsiteY4" fmla="*/ 1175132 h 1338418"/>
                <a:gd name="connsiteX5" fmla="*/ 2335248 w 2335248"/>
                <a:gd name="connsiteY5" fmla="*/ 1283989 h 1338418"/>
                <a:gd name="connsiteX6" fmla="*/ 364934 w 2335248"/>
                <a:gd name="connsiteY6" fmla="*/ 1338418 h 1338418"/>
                <a:gd name="connsiteX7" fmla="*/ 332277 w 2335248"/>
                <a:gd name="connsiteY7" fmla="*/ 1338418 h 1338418"/>
                <a:gd name="connsiteX8" fmla="*/ 38363 w 2335248"/>
                <a:gd name="connsiteY8" fmla="*/ 870331 h 1338418"/>
                <a:gd name="connsiteX9" fmla="*/ 5705 w 2335248"/>
                <a:gd name="connsiteY9" fmla="*/ 565532 h 1338418"/>
                <a:gd name="connsiteX0" fmla="*/ 5705 w 2335248"/>
                <a:gd name="connsiteY0" fmla="*/ 568571 h 1341457"/>
                <a:gd name="connsiteX1" fmla="*/ 408477 w 2335248"/>
                <a:gd name="connsiteY1" fmla="*/ 427056 h 1341457"/>
                <a:gd name="connsiteX2" fmla="*/ 647963 w 2335248"/>
                <a:gd name="connsiteY2" fmla="*/ 13400 h 1341457"/>
                <a:gd name="connsiteX3" fmla="*/ 615305 w 2335248"/>
                <a:gd name="connsiteY3" fmla="*/ 938686 h 1341457"/>
                <a:gd name="connsiteX4" fmla="*/ 1638563 w 2335248"/>
                <a:gd name="connsiteY4" fmla="*/ 1178171 h 1341457"/>
                <a:gd name="connsiteX5" fmla="*/ 2335248 w 2335248"/>
                <a:gd name="connsiteY5" fmla="*/ 1287028 h 1341457"/>
                <a:gd name="connsiteX6" fmla="*/ 364934 w 2335248"/>
                <a:gd name="connsiteY6" fmla="*/ 1341457 h 1341457"/>
                <a:gd name="connsiteX7" fmla="*/ 332277 w 2335248"/>
                <a:gd name="connsiteY7" fmla="*/ 1341457 h 1341457"/>
                <a:gd name="connsiteX8" fmla="*/ 38363 w 2335248"/>
                <a:gd name="connsiteY8" fmla="*/ 873370 h 1341457"/>
                <a:gd name="connsiteX9" fmla="*/ 5705 w 2335248"/>
                <a:gd name="connsiteY9" fmla="*/ 568571 h 1341457"/>
                <a:gd name="connsiteX0" fmla="*/ 5705 w 2335248"/>
                <a:gd name="connsiteY0" fmla="*/ 568571 h 1341457"/>
                <a:gd name="connsiteX1" fmla="*/ 354049 w 2335248"/>
                <a:gd name="connsiteY1" fmla="*/ 427056 h 1341457"/>
                <a:gd name="connsiteX2" fmla="*/ 647963 w 2335248"/>
                <a:gd name="connsiteY2" fmla="*/ 13400 h 1341457"/>
                <a:gd name="connsiteX3" fmla="*/ 615305 w 2335248"/>
                <a:gd name="connsiteY3" fmla="*/ 938686 h 1341457"/>
                <a:gd name="connsiteX4" fmla="*/ 1638563 w 2335248"/>
                <a:gd name="connsiteY4" fmla="*/ 1178171 h 1341457"/>
                <a:gd name="connsiteX5" fmla="*/ 2335248 w 2335248"/>
                <a:gd name="connsiteY5" fmla="*/ 1287028 h 1341457"/>
                <a:gd name="connsiteX6" fmla="*/ 364934 w 2335248"/>
                <a:gd name="connsiteY6" fmla="*/ 1341457 h 1341457"/>
                <a:gd name="connsiteX7" fmla="*/ 332277 w 2335248"/>
                <a:gd name="connsiteY7" fmla="*/ 1341457 h 1341457"/>
                <a:gd name="connsiteX8" fmla="*/ 38363 w 2335248"/>
                <a:gd name="connsiteY8" fmla="*/ 873370 h 1341457"/>
                <a:gd name="connsiteX9" fmla="*/ 5705 w 2335248"/>
                <a:gd name="connsiteY9" fmla="*/ 568571 h 1341457"/>
                <a:gd name="connsiteX0" fmla="*/ 5705 w 2335248"/>
                <a:gd name="connsiteY0" fmla="*/ 568571 h 1341457"/>
                <a:gd name="connsiteX1" fmla="*/ 354049 w 2335248"/>
                <a:gd name="connsiteY1" fmla="*/ 427056 h 1341457"/>
                <a:gd name="connsiteX2" fmla="*/ 647963 w 2335248"/>
                <a:gd name="connsiteY2" fmla="*/ 13400 h 1341457"/>
                <a:gd name="connsiteX3" fmla="*/ 615305 w 2335248"/>
                <a:gd name="connsiteY3" fmla="*/ 938686 h 1341457"/>
                <a:gd name="connsiteX4" fmla="*/ 1018076 w 2335248"/>
                <a:gd name="connsiteY4" fmla="*/ 1189058 h 1341457"/>
                <a:gd name="connsiteX5" fmla="*/ 1638563 w 2335248"/>
                <a:gd name="connsiteY5" fmla="*/ 1178171 h 1341457"/>
                <a:gd name="connsiteX6" fmla="*/ 2335248 w 2335248"/>
                <a:gd name="connsiteY6" fmla="*/ 1287028 h 1341457"/>
                <a:gd name="connsiteX7" fmla="*/ 364934 w 2335248"/>
                <a:gd name="connsiteY7" fmla="*/ 1341457 h 1341457"/>
                <a:gd name="connsiteX8" fmla="*/ 332277 w 2335248"/>
                <a:gd name="connsiteY8" fmla="*/ 1341457 h 1341457"/>
                <a:gd name="connsiteX9" fmla="*/ 38363 w 2335248"/>
                <a:gd name="connsiteY9" fmla="*/ 873370 h 1341457"/>
                <a:gd name="connsiteX10" fmla="*/ 5705 w 2335248"/>
                <a:gd name="connsiteY10" fmla="*/ 568571 h 1341457"/>
                <a:gd name="connsiteX0" fmla="*/ 5705 w 2335248"/>
                <a:gd name="connsiteY0" fmla="*/ 571074 h 1343960"/>
                <a:gd name="connsiteX1" fmla="*/ 310506 w 2335248"/>
                <a:gd name="connsiteY1" fmla="*/ 353359 h 1343960"/>
                <a:gd name="connsiteX2" fmla="*/ 647963 w 2335248"/>
                <a:gd name="connsiteY2" fmla="*/ 15903 h 1343960"/>
                <a:gd name="connsiteX3" fmla="*/ 615305 w 2335248"/>
                <a:gd name="connsiteY3" fmla="*/ 941189 h 1343960"/>
                <a:gd name="connsiteX4" fmla="*/ 1018076 w 2335248"/>
                <a:gd name="connsiteY4" fmla="*/ 1191561 h 1343960"/>
                <a:gd name="connsiteX5" fmla="*/ 1638563 w 2335248"/>
                <a:gd name="connsiteY5" fmla="*/ 1180674 h 1343960"/>
                <a:gd name="connsiteX6" fmla="*/ 2335248 w 2335248"/>
                <a:gd name="connsiteY6" fmla="*/ 1289531 h 1343960"/>
                <a:gd name="connsiteX7" fmla="*/ 364934 w 2335248"/>
                <a:gd name="connsiteY7" fmla="*/ 1343960 h 1343960"/>
                <a:gd name="connsiteX8" fmla="*/ 332277 w 2335248"/>
                <a:gd name="connsiteY8" fmla="*/ 1343960 h 1343960"/>
                <a:gd name="connsiteX9" fmla="*/ 38363 w 2335248"/>
                <a:gd name="connsiteY9" fmla="*/ 875873 h 1343960"/>
                <a:gd name="connsiteX10" fmla="*/ 5705 w 2335248"/>
                <a:gd name="connsiteY10" fmla="*/ 571074 h 1343960"/>
                <a:gd name="connsiteX0" fmla="*/ 5705 w 2335248"/>
                <a:gd name="connsiteY0" fmla="*/ 571074 h 1343960"/>
                <a:gd name="connsiteX1" fmla="*/ 310506 w 2335248"/>
                <a:gd name="connsiteY1" fmla="*/ 353359 h 1343960"/>
                <a:gd name="connsiteX2" fmla="*/ 647963 w 2335248"/>
                <a:gd name="connsiteY2" fmla="*/ 15903 h 1343960"/>
                <a:gd name="connsiteX3" fmla="*/ 615305 w 2335248"/>
                <a:gd name="connsiteY3" fmla="*/ 941189 h 1343960"/>
                <a:gd name="connsiteX4" fmla="*/ 1018076 w 2335248"/>
                <a:gd name="connsiteY4" fmla="*/ 1191561 h 1343960"/>
                <a:gd name="connsiteX5" fmla="*/ 1638563 w 2335248"/>
                <a:gd name="connsiteY5" fmla="*/ 1180674 h 1343960"/>
                <a:gd name="connsiteX6" fmla="*/ 2335248 w 2335248"/>
                <a:gd name="connsiteY6" fmla="*/ 1289531 h 1343960"/>
                <a:gd name="connsiteX7" fmla="*/ 364934 w 2335248"/>
                <a:gd name="connsiteY7" fmla="*/ 1343960 h 1343960"/>
                <a:gd name="connsiteX8" fmla="*/ 38363 w 2335248"/>
                <a:gd name="connsiteY8" fmla="*/ 875873 h 1343960"/>
                <a:gd name="connsiteX9" fmla="*/ 5705 w 2335248"/>
                <a:gd name="connsiteY9" fmla="*/ 571074 h 1343960"/>
                <a:gd name="connsiteX0" fmla="*/ 5705 w 2335248"/>
                <a:gd name="connsiteY0" fmla="*/ 571074 h 1343960"/>
                <a:gd name="connsiteX1" fmla="*/ 310506 w 2335248"/>
                <a:gd name="connsiteY1" fmla="*/ 353359 h 1343960"/>
                <a:gd name="connsiteX2" fmla="*/ 647963 w 2335248"/>
                <a:gd name="connsiteY2" fmla="*/ 15903 h 1343960"/>
                <a:gd name="connsiteX3" fmla="*/ 615305 w 2335248"/>
                <a:gd name="connsiteY3" fmla="*/ 941189 h 1343960"/>
                <a:gd name="connsiteX4" fmla="*/ 1018076 w 2335248"/>
                <a:gd name="connsiteY4" fmla="*/ 1191561 h 1343960"/>
                <a:gd name="connsiteX5" fmla="*/ 1638563 w 2335248"/>
                <a:gd name="connsiteY5" fmla="*/ 1180674 h 1343960"/>
                <a:gd name="connsiteX6" fmla="*/ 2335248 w 2335248"/>
                <a:gd name="connsiteY6" fmla="*/ 1289531 h 1343960"/>
                <a:gd name="connsiteX7" fmla="*/ 364934 w 2335248"/>
                <a:gd name="connsiteY7" fmla="*/ 1343960 h 1343960"/>
                <a:gd name="connsiteX8" fmla="*/ 38363 w 2335248"/>
                <a:gd name="connsiteY8" fmla="*/ 875873 h 1343960"/>
                <a:gd name="connsiteX9" fmla="*/ 5705 w 2335248"/>
                <a:gd name="connsiteY9" fmla="*/ 571074 h 1343960"/>
                <a:gd name="connsiteX0" fmla="*/ 19102 w 2348645"/>
                <a:gd name="connsiteY0" fmla="*/ 571074 h 1343960"/>
                <a:gd name="connsiteX1" fmla="*/ 323903 w 2348645"/>
                <a:gd name="connsiteY1" fmla="*/ 353359 h 1343960"/>
                <a:gd name="connsiteX2" fmla="*/ 661360 w 2348645"/>
                <a:gd name="connsiteY2" fmla="*/ 15903 h 1343960"/>
                <a:gd name="connsiteX3" fmla="*/ 628702 w 2348645"/>
                <a:gd name="connsiteY3" fmla="*/ 941189 h 1343960"/>
                <a:gd name="connsiteX4" fmla="*/ 1031473 w 2348645"/>
                <a:gd name="connsiteY4" fmla="*/ 1191561 h 1343960"/>
                <a:gd name="connsiteX5" fmla="*/ 1651960 w 2348645"/>
                <a:gd name="connsiteY5" fmla="*/ 1180674 h 1343960"/>
                <a:gd name="connsiteX6" fmla="*/ 2348645 w 2348645"/>
                <a:gd name="connsiteY6" fmla="*/ 1289531 h 1343960"/>
                <a:gd name="connsiteX7" fmla="*/ 378331 w 2348645"/>
                <a:gd name="connsiteY7" fmla="*/ 1343960 h 1343960"/>
                <a:gd name="connsiteX8" fmla="*/ 51760 w 2348645"/>
                <a:gd name="connsiteY8" fmla="*/ 875873 h 1343960"/>
                <a:gd name="connsiteX9" fmla="*/ 19102 w 2348645"/>
                <a:gd name="connsiteY9" fmla="*/ 571074 h 1343960"/>
                <a:gd name="connsiteX0" fmla="*/ 19102 w 2348645"/>
                <a:gd name="connsiteY0" fmla="*/ 729343 h 1502229"/>
                <a:gd name="connsiteX1" fmla="*/ 323903 w 2348645"/>
                <a:gd name="connsiteY1" fmla="*/ 511628 h 1502229"/>
                <a:gd name="connsiteX2" fmla="*/ 661360 w 2348645"/>
                <a:gd name="connsiteY2" fmla="*/ 174172 h 1502229"/>
                <a:gd name="connsiteX3" fmla="*/ 628702 w 2348645"/>
                <a:gd name="connsiteY3" fmla="*/ 1099458 h 1502229"/>
                <a:gd name="connsiteX4" fmla="*/ 1031473 w 2348645"/>
                <a:gd name="connsiteY4" fmla="*/ 1349830 h 1502229"/>
                <a:gd name="connsiteX5" fmla="*/ 1009702 w 2348645"/>
                <a:gd name="connsiteY5" fmla="*/ 1 h 1502229"/>
                <a:gd name="connsiteX6" fmla="*/ 1651960 w 2348645"/>
                <a:gd name="connsiteY6" fmla="*/ 1338943 h 1502229"/>
                <a:gd name="connsiteX7" fmla="*/ 2348645 w 2348645"/>
                <a:gd name="connsiteY7" fmla="*/ 1447800 h 1502229"/>
                <a:gd name="connsiteX8" fmla="*/ 378331 w 2348645"/>
                <a:gd name="connsiteY8" fmla="*/ 1502229 h 1502229"/>
                <a:gd name="connsiteX9" fmla="*/ 51760 w 2348645"/>
                <a:gd name="connsiteY9" fmla="*/ 1034142 h 1502229"/>
                <a:gd name="connsiteX10" fmla="*/ 19102 w 2348645"/>
                <a:gd name="connsiteY10" fmla="*/ 729343 h 1502229"/>
                <a:gd name="connsiteX0" fmla="*/ 19102 w 2348645"/>
                <a:gd name="connsiteY0" fmla="*/ 813212 h 1586098"/>
                <a:gd name="connsiteX1" fmla="*/ 323903 w 2348645"/>
                <a:gd name="connsiteY1" fmla="*/ 595497 h 1586098"/>
                <a:gd name="connsiteX2" fmla="*/ 661360 w 2348645"/>
                <a:gd name="connsiteY2" fmla="*/ 258041 h 1586098"/>
                <a:gd name="connsiteX3" fmla="*/ 628702 w 2348645"/>
                <a:gd name="connsiteY3" fmla="*/ 1183327 h 1586098"/>
                <a:gd name="connsiteX4" fmla="*/ 1031473 w 2348645"/>
                <a:gd name="connsiteY4" fmla="*/ 1433699 h 1586098"/>
                <a:gd name="connsiteX5" fmla="*/ 1009702 w 2348645"/>
                <a:gd name="connsiteY5" fmla="*/ 83870 h 1586098"/>
                <a:gd name="connsiteX6" fmla="*/ 1216531 w 2348645"/>
                <a:gd name="connsiteY6" fmla="*/ 247157 h 1586098"/>
                <a:gd name="connsiteX7" fmla="*/ 1651960 w 2348645"/>
                <a:gd name="connsiteY7" fmla="*/ 1422812 h 1586098"/>
                <a:gd name="connsiteX8" fmla="*/ 2348645 w 2348645"/>
                <a:gd name="connsiteY8" fmla="*/ 1531669 h 1586098"/>
                <a:gd name="connsiteX9" fmla="*/ 378331 w 2348645"/>
                <a:gd name="connsiteY9" fmla="*/ 1586098 h 1586098"/>
                <a:gd name="connsiteX10" fmla="*/ 51760 w 2348645"/>
                <a:gd name="connsiteY10" fmla="*/ 1118011 h 1586098"/>
                <a:gd name="connsiteX11" fmla="*/ 19102 w 2348645"/>
                <a:gd name="connsiteY11" fmla="*/ 813212 h 1586098"/>
                <a:gd name="connsiteX0" fmla="*/ 19102 w 2348645"/>
                <a:gd name="connsiteY0" fmla="*/ 748545 h 1521431"/>
                <a:gd name="connsiteX1" fmla="*/ 323903 w 2348645"/>
                <a:gd name="connsiteY1" fmla="*/ 530830 h 1521431"/>
                <a:gd name="connsiteX2" fmla="*/ 661360 w 2348645"/>
                <a:gd name="connsiteY2" fmla="*/ 193374 h 1521431"/>
                <a:gd name="connsiteX3" fmla="*/ 628702 w 2348645"/>
                <a:gd name="connsiteY3" fmla="*/ 1118660 h 1521431"/>
                <a:gd name="connsiteX4" fmla="*/ 1031473 w 2348645"/>
                <a:gd name="connsiteY4" fmla="*/ 1369032 h 1521431"/>
                <a:gd name="connsiteX5" fmla="*/ 944387 w 2348645"/>
                <a:gd name="connsiteY5" fmla="*/ 117174 h 1521431"/>
                <a:gd name="connsiteX6" fmla="*/ 1216531 w 2348645"/>
                <a:gd name="connsiteY6" fmla="*/ 182490 h 1521431"/>
                <a:gd name="connsiteX7" fmla="*/ 1651960 w 2348645"/>
                <a:gd name="connsiteY7" fmla="*/ 1358145 h 1521431"/>
                <a:gd name="connsiteX8" fmla="*/ 2348645 w 2348645"/>
                <a:gd name="connsiteY8" fmla="*/ 1467002 h 1521431"/>
                <a:gd name="connsiteX9" fmla="*/ 378331 w 2348645"/>
                <a:gd name="connsiteY9" fmla="*/ 1521431 h 1521431"/>
                <a:gd name="connsiteX10" fmla="*/ 51760 w 2348645"/>
                <a:gd name="connsiteY10" fmla="*/ 1053344 h 1521431"/>
                <a:gd name="connsiteX11" fmla="*/ 19102 w 2348645"/>
                <a:gd name="connsiteY11" fmla="*/ 748545 h 1521431"/>
                <a:gd name="connsiteX0" fmla="*/ 19102 w 2348645"/>
                <a:gd name="connsiteY0" fmla="*/ 748545 h 1521431"/>
                <a:gd name="connsiteX1" fmla="*/ 323903 w 2348645"/>
                <a:gd name="connsiteY1" fmla="*/ 530830 h 1521431"/>
                <a:gd name="connsiteX2" fmla="*/ 661360 w 2348645"/>
                <a:gd name="connsiteY2" fmla="*/ 193374 h 1521431"/>
                <a:gd name="connsiteX3" fmla="*/ 628702 w 2348645"/>
                <a:gd name="connsiteY3" fmla="*/ 1118660 h 1521431"/>
                <a:gd name="connsiteX4" fmla="*/ 1031473 w 2348645"/>
                <a:gd name="connsiteY4" fmla="*/ 1369032 h 1521431"/>
                <a:gd name="connsiteX5" fmla="*/ 944387 w 2348645"/>
                <a:gd name="connsiteY5" fmla="*/ 117174 h 1521431"/>
                <a:gd name="connsiteX6" fmla="*/ 1216531 w 2348645"/>
                <a:gd name="connsiteY6" fmla="*/ 182490 h 1521431"/>
                <a:gd name="connsiteX7" fmla="*/ 1651960 w 2348645"/>
                <a:gd name="connsiteY7" fmla="*/ 1358145 h 1521431"/>
                <a:gd name="connsiteX8" fmla="*/ 2348645 w 2348645"/>
                <a:gd name="connsiteY8" fmla="*/ 1467002 h 1521431"/>
                <a:gd name="connsiteX9" fmla="*/ 378331 w 2348645"/>
                <a:gd name="connsiteY9" fmla="*/ 1521431 h 1521431"/>
                <a:gd name="connsiteX10" fmla="*/ 51760 w 2348645"/>
                <a:gd name="connsiteY10" fmla="*/ 1053344 h 1521431"/>
                <a:gd name="connsiteX11" fmla="*/ 19102 w 2348645"/>
                <a:gd name="connsiteY11" fmla="*/ 748545 h 1521431"/>
                <a:gd name="connsiteX0" fmla="*/ 19102 w 2348645"/>
                <a:gd name="connsiteY0" fmla="*/ 711627 h 1484513"/>
                <a:gd name="connsiteX1" fmla="*/ 323903 w 2348645"/>
                <a:gd name="connsiteY1" fmla="*/ 493912 h 1484513"/>
                <a:gd name="connsiteX2" fmla="*/ 661360 w 2348645"/>
                <a:gd name="connsiteY2" fmla="*/ 156456 h 1484513"/>
                <a:gd name="connsiteX3" fmla="*/ 628702 w 2348645"/>
                <a:gd name="connsiteY3" fmla="*/ 1081742 h 1484513"/>
                <a:gd name="connsiteX4" fmla="*/ 1031473 w 2348645"/>
                <a:gd name="connsiteY4" fmla="*/ 1332114 h 1484513"/>
                <a:gd name="connsiteX5" fmla="*/ 944387 w 2348645"/>
                <a:gd name="connsiteY5" fmla="*/ 80256 h 1484513"/>
                <a:gd name="connsiteX6" fmla="*/ 1118560 w 2348645"/>
                <a:gd name="connsiteY6" fmla="*/ 189115 h 1484513"/>
                <a:gd name="connsiteX7" fmla="*/ 1216531 w 2348645"/>
                <a:gd name="connsiteY7" fmla="*/ 145572 h 1484513"/>
                <a:gd name="connsiteX8" fmla="*/ 1651960 w 2348645"/>
                <a:gd name="connsiteY8" fmla="*/ 1321227 h 1484513"/>
                <a:gd name="connsiteX9" fmla="*/ 2348645 w 2348645"/>
                <a:gd name="connsiteY9" fmla="*/ 1430084 h 1484513"/>
                <a:gd name="connsiteX10" fmla="*/ 378331 w 2348645"/>
                <a:gd name="connsiteY10" fmla="*/ 1484513 h 1484513"/>
                <a:gd name="connsiteX11" fmla="*/ 51760 w 2348645"/>
                <a:gd name="connsiteY11" fmla="*/ 1016426 h 1484513"/>
                <a:gd name="connsiteX12" fmla="*/ 19102 w 2348645"/>
                <a:gd name="connsiteY12" fmla="*/ 711627 h 1484513"/>
                <a:gd name="connsiteX0" fmla="*/ 19102 w 2348645"/>
                <a:gd name="connsiteY0" fmla="*/ 653910 h 1426796"/>
                <a:gd name="connsiteX1" fmla="*/ 323903 w 2348645"/>
                <a:gd name="connsiteY1" fmla="*/ 436195 h 1426796"/>
                <a:gd name="connsiteX2" fmla="*/ 661360 w 2348645"/>
                <a:gd name="connsiteY2" fmla="*/ 98739 h 1426796"/>
                <a:gd name="connsiteX3" fmla="*/ 628702 w 2348645"/>
                <a:gd name="connsiteY3" fmla="*/ 1024025 h 1426796"/>
                <a:gd name="connsiteX4" fmla="*/ 1031473 w 2348645"/>
                <a:gd name="connsiteY4" fmla="*/ 1274397 h 1426796"/>
                <a:gd name="connsiteX5" fmla="*/ 944387 w 2348645"/>
                <a:gd name="connsiteY5" fmla="*/ 22539 h 1426796"/>
                <a:gd name="connsiteX6" fmla="*/ 1118560 w 2348645"/>
                <a:gd name="connsiteY6" fmla="*/ 131398 h 1426796"/>
                <a:gd name="connsiteX7" fmla="*/ 1216531 w 2348645"/>
                <a:gd name="connsiteY7" fmla="*/ 87855 h 1426796"/>
                <a:gd name="connsiteX8" fmla="*/ 1651960 w 2348645"/>
                <a:gd name="connsiteY8" fmla="*/ 1263510 h 1426796"/>
                <a:gd name="connsiteX9" fmla="*/ 2348645 w 2348645"/>
                <a:gd name="connsiteY9" fmla="*/ 1372367 h 1426796"/>
                <a:gd name="connsiteX10" fmla="*/ 378331 w 2348645"/>
                <a:gd name="connsiteY10" fmla="*/ 1426796 h 1426796"/>
                <a:gd name="connsiteX11" fmla="*/ 51760 w 2348645"/>
                <a:gd name="connsiteY11" fmla="*/ 958709 h 1426796"/>
                <a:gd name="connsiteX12" fmla="*/ 19102 w 2348645"/>
                <a:gd name="connsiteY12" fmla="*/ 653910 h 1426796"/>
                <a:gd name="connsiteX0" fmla="*/ 19102 w 2348645"/>
                <a:gd name="connsiteY0" fmla="*/ 753814 h 1526700"/>
                <a:gd name="connsiteX1" fmla="*/ 323903 w 2348645"/>
                <a:gd name="connsiteY1" fmla="*/ 536099 h 1526700"/>
                <a:gd name="connsiteX2" fmla="*/ 661360 w 2348645"/>
                <a:gd name="connsiteY2" fmla="*/ 198643 h 1526700"/>
                <a:gd name="connsiteX3" fmla="*/ 628702 w 2348645"/>
                <a:gd name="connsiteY3" fmla="*/ 1123929 h 1526700"/>
                <a:gd name="connsiteX4" fmla="*/ 1031473 w 2348645"/>
                <a:gd name="connsiteY4" fmla="*/ 1374301 h 1526700"/>
                <a:gd name="connsiteX5" fmla="*/ 944387 w 2348645"/>
                <a:gd name="connsiteY5" fmla="*/ 122443 h 1526700"/>
                <a:gd name="connsiteX6" fmla="*/ 1216531 w 2348645"/>
                <a:gd name="connsiteY6" fmla="*/ 187759 h 1526700"/>
                <a:gd name="connsiteX7" fmla="*/ 1651960 w 2348645"/>
                <a:gd name="connsiteY7" fmla="*/ 1363414 h 1526700"/>
                <a:gd name="connsiteX8" fmla="*/ 2348645 w 2348645"/>
                <a:gd name="connsiteY8" fmla="*/ 1472271 h 1526700"/>
                <a:gd name="connsiteX9" fmla="*/ 378331 w 2348645"/>
                <a:gd name="connsiteY9" fmla="*/ 1526700 h 1526700"/>
                <a:gd name="connsiteX10" fmla="*/ 51760 w 2348645"/>
                <a:gd name="connsiteY10" fmla="*/ 1058613 h 1526700"/>
                <a:gd name="connsiteX11" fmla="*/ 19102 w 2348645"/>
                <a:gd name="connsiteY11" fmla="*/ 753814 h 1526700"/>
                <a:gd name="connsiteX0" fmla="*/ 19102 w 2348645"/>
                <a:gd name="connsiteY0" fmla="*/ 705028 h 1477914"/>
                <a:gd name="connsiteX1" fmla="*/ 323903 w 2348645"/>
                <a:gd name="connsiteY1" fmla="*/ 487313 h 1477914"/>
                <a:gd name="connsiteX2" fmla="*/ 661360 w 2348645"/>
                <a:gd name="connsiteY2" fmla="*/ 149857 h 1477914"/>
                <a:gd name="connsiteX3" fmla="*/ 628702 w 2348645"/>
                <a:gd name="connsiteY3" fmla="*/ 1075143 h 1477914"/>
                <a:gd name="connsiteX4" fmla="*/ 1031473 w 2348645"/>
                <a:gd name="connsiteY4" fmla="*/ 1325515 h 1477914"/>
                <a:gd name="connsiteX5" fmla="*/ 944387 w 2348645"/>
                <a:gd name="connsiteY5" fmla="*/ 73657 h 1477914"/>
                <a:gd name="connsiteX6" fmla="*/ 1216531 w 2348645"/>
                <a:gd name="connsiteY6" fmla="*/ 138973 h 1477914"/>
                <a:gd name="connsiteX7" fmla="*/ 1651960 w 2348645"/>
                <a:gd name="connsiteY7" fmla="*/ 1314628 h 1477914"/>
                <a:gd name="connsiteX8" fmla="*/ 2348645 w 2348645"/>
                <a:gd name="connsiteY8" fmla="*/ 1423485 h 1477914"/>
                <a:gd name="connsiteX9" fmla="*/ 378331 w 2348645"/>
                <a:gd name="connsiteY9" fmla="*/ 1477914 h 1477914"/>
                <a:gd name="connsiteX10" fmla="*/ 51760 w 2348645"/>
                <a:gd name="connsiteY10" fmla="*/ 1009827 h 1477914"/>
                <a:gd name="connsiteX11" fmla="*/ 19102 w 2348645"/>
                <a:gd name="connsiteY11" fmla="*/ 705028 h 1477914"/>
                <a:gd name="connsiteX0" fmla="*/ 19102 w 2348645"/>
                <a:gd name="connsiteY0" fmla="*/ 591231 h 1364117"/>
                <a:gd name="connsiteX1" fmla="*/ 323903 w 2348645"/>
                <a:gd name="connsiteY1" fmla="*/ 373516 h 1364117"/>
                <a:gd name="connsiteX2" fmla="*/ 661360 w 2348645"/>
                <a:gd name="connsiteY2" fmla="*/ 36060 h 1364117"/>
                <a:gd name="connsiteX3" fmla="*/ 628702 w 2348645"/>
                <a:gd name="connsiteY3" fmla="*/ 961346 h 1364117"/>
                <a:gd name="connsiteX4" fmla="*/ 1031473 w 2348645"/>
                <a:gd name="connsiteY4" fmla="*/ 1211718 h 1364117"/>
                <a:gd name="connsiteX5" fmla="*/ 966159 w 2348645"/>
                <a:gd name="connsiteY5" fmla="*/ 123146 h 1364117"/>
                <a:gd name="connsiteX6" fmla="*/ 1216531 w 2348645"/>
                <a:gd name="connsiteY6" fmla="*/ 25176 h 1364117"/>
                <a:gd name="connsiteX7" fmla="*/ 1651960 w 2348645"/>
                <a:gd name="connsiteY7" fmla="*/ 1200831 h 1364117"/>
                <a:gd name="connsiteX8" fmla="*/ 2348645 w 2348645"/>
                <a:gd name="connsiteY8" fmla="*/ 1309688 h 1364117"/>
                <a:gd name="connsiteX9" fmla="*/ 378331 w 2348645"/>
                <a:gd name="connsiteY9" fmla="*/ 1364117 h 1364117"/>
                <a:gd name="connsiteX10" fmla="*/ 51760 w 2348645"/>
                <a:gd name="connsiteY10" fmla="*/ 896030 h 1364117"/>
                <a:gd name="connsiteX11" fmla="*/ 19102 w 2348645"/>
                <a:gd name="connsiteY11" fmla="*/ 591231 h 1364117"/>
                <a:gd name="connsiteX0" fmla="*/ 19102 w 2348645"/>
                <a:gd name="connsiteY0" fmla="*/ 571075 h 1343961"/>
                <a:gd name="connsiteX1" fmla="*/ 323903 w 2348645"/>
                <a:gd name="connsiteY1" fmla="*/ 353360 h 1343961"/>
                <a:gd name="connsiteX2" fmla="*/ 661360 w 2348645"/>
                <a:gd name="connsiteY2" fmla="*/ 15904 h 1343961"/>
                <a:gd name="connsiteX3" fmla="*/ 628702 w 2348645"/>
                <a:gd name="connsiteY3" fmla="*/ 941190 h 1343961"/>
                <a:gd name="connsiteX4" fmla="*/ 1031473 w 2348645"/>
                <a:gd name="connsiteY4" fmla="*/ 1191562 h 1343961"/>
                <a:gd name="connsiteX5" fmla="*/ 966159 w 2348645"/>
                <a:gd name="connsiteY5" fmla="*/ 102990 h 1343961"/>
                <a:gd name="connsiteX6" fmla="*/ 1216531 w 2348645"/>
                <a:gd name="connsiteY6" fmla="*/ 5020 h 1343961"/>
                <a:gd name="connsiteX7" fmla="*/ 1651960 w 2348645"/>
                <a:gd name="connsiteY7" fmla="*/ 1180675 h 1343961"/>
                <a:gd name="connsiteX8" fmla="*/ 2348645 w 2348645"/>
                <a:gd name="connsiteY8" fmla="*/ 1289532 h 1343961"/>
                <a:gd name="connsiteX9" fmla="*/ 378331 w 2348645"/>
                <a:gd name="connsiteY9" fmla="*/ 1343961 h 1343961"/>
                <a:gd name="connsiteX10" fmla="*/ 51760 w 2348645"/>
                <a:gd name="connsiteY10" fmla="*/ 875874 h 1343961"/>
                <a:gd name="connsiteX11" fmla="*/ 19102 w 2348645"/>
                <a:gd name="connsiteY11" fmla="*/ 571075 h 1343961"/>
                <a:gd name="connsiteX0" fmla="*/ 19102 w 2348645"/>
                <a:gd name="connsiteY0" fmla="*/ 749071 h 1521957"/>
                <a:gd name="connsiteX1" fmla="*/ 323903 w 2348645"/>
                <a:gd name="connsiteY1" fmla="*/ 531356 h 1521957"/>
                <a:gd name="connsiteX2" fmla="*/ 661360 w 2348645"/>
                <a:gd name="connsiteY2" fmla="*/ 193900 h 1521957"/>
                <a:gd name="connsiteX3" fmla="*/ 628702 w 2348645"/>
                <a:gd name="connsiteY3" fmla="*/ 1119186 h 1521957"/>
                <a:gd name="connsiteX4" fmla="*/ 1031473 w 2348645"/>
                <a:gd name="connsiteY4" fmla="*/ 1369558 h 1521957"/>
                <a:gd name="connsiteX5" fmla="*/ 1020588 w 2348645"/>
                <a:gd name="connsiteY5" fmla="*/ 8843 h 1521957"/>
                <a:gd name="connsiteX6" fmla="*/ 1216531 w 2348645"/>
                <a:gd name="connsiteY6" fmla="*/ 183016 h 1521957"/>
                <a:gd name="connsiteX7" fmla="*/ 1651960 w 2348645"/>
                <a:gd name="connsiteY7" fmla="*/ 1358671 h 1521957"/>
                <a:gd name="connsiteX8" fmla="*/ 2348645 w 2348645"/>
                <a:gd name="connsiteY8" fmla="*/ 1467528 h 1521957"/>
                <a:gd name="connsiteX9" fmla="*/ 378331 w 2348645"/>
                <a:gd name="connsiteY9" fmla="*/ 1521957 h 1521957"/>
                <a:gd name="connsiteX10" fmla="*/ 51760 w 2348645"/>
                <a:gd name="connsiteY10" fmla="*/ 1053870 h 1521957"/>
                <a:gd name="connsiteX11" fmla="*/ 19102 w 2348645"/>
                <a:gd name="connsiteY11" fmla="*/ 749071 h 1521957"/>
                <a:gd name="connsiteX0" fmla="*/ 19102 w 2348645"/>
                <a:gd name="connsiteY0" fmla="*/ 762683 h 1535569"/>
                <a:gd name="connsiteX1" fmla="*/ 323903 w 2348645"/>
                <a:gd name="connsiteY1" fmla="*/ 544968 h 1535569"/>
                <a:gd name="connsiteX2" fmla="*/ 661360 w 2348645"/>
                <a:gd name="connsiteY2" fmla="*/ 207512 h 1535569"/>
                <a:gd name="connsiteX3" fmla="*/ 628702 w 2348645"/>
                <a:gd name="connsiteY3" fmla="*/ 1132798 h 1535569"/>
                <a:gd name="connsiteX4" fmla="*/ 1031473 w 2348645"/>
                <a:gd name="connsiteY4" fmla="*/ 1383170 h 1535569"/>
                <a:gd name="connsiteX5" fmla="*/ 1020588 w 2348645"/>
                <a:gd name="connsiteY5" fmla="*/ 22455 h 1535569"/>
                <a:gd name="connsiteX6" fmla="*/ 1172988 w 2348645"/>
                <a:gd name="connsiteY6" fmla="*/ 33342 h 1535569"/>
                <a:gd name="connsiteX7" fmla="*/ 1651960 w 2348645"/>
                <a:gd name="connsiteY7" fmla="*/ 1372283 h 1535569"/>
                <a:gd name="connsiteX8" fmla="*/ 2348645 w 2348645"/>
                <a:gd name="connsiteY8" fmla="*/ 1481140 h 1535569"/>
                <a:gd name="connsiteX9" fmla="*/ 378331 w 2348645"/>
                <a:gd name="connsiteY9" fmla="*/ 1535569 h 1535569"/>
                <a:gd name="connsiteX10" fmla="*/ 51760 w 2348645"/>
                <a:gd name="connsiteY10" fmla="*/ 1067482 h 1535569"/>
                <a:gd name="connsiteX11" fmla="*/ 19102 w 2348645"/>
                <a:gd name="connsiteY11" fmla="*/ 762683 h 1535569"/>
                <a:gd name="connsiteX0" fmla="*/ 19102 w 2348645"/>
                <a:gd name="connsiteY0" fmla="*/ 740228 h 1513114"/>
                <a:gd name="connsiteX1" fmla="*/ 323903 w 2348645"/>
                <a:gd name="connsiteY1" fmla="*/ 522513 h 1513114"/>
                <a:gd name="connsiteX2" fmla="*/ 661360 w 2348645"/>
                <a:gd name="connsiteY2" fmla="*/ 185057 h 1513114"/>
                <a:gd name="connsiteX3" fmla="*/ 628702 w 2348645"/>
                <a:gd name="connsiteY3" fmla="*/ 1110343 h 1513114"/>
                <a:gd name="connsiteX4" fmla="*/ 1031473 w 2348645"/>
                <a:gd name="connsiteY4" fmla="*/ 1360715 h 1513114"/>
                <a:gd name="connsiteX5" fmla="*/ 1020588 w 2348645"/>
                <a:gd name="connsiteY5" fmla="*/ 0 h 1513114"/>
                <a:gd name="connsiteX6" fmla="*/ 1172988 w 2348645"/>
                <a:gd name="connsiteY6" fmla="*/ 10887 h 1513114"/>
                <a:gd name="connsiteX7" fmla="*/ 1651960 w 2348645"/>
                <a:gd name="connsiteY7" fmla="*/ 1349828 h 1513114"/>
                <a:gd name="connsiteX8" fmla="*/ 2348645 w 2348645"/>
                <a:gd name="connsiteY8" fmla="*/ 1458685 h 1513114"/>
                <a:gd name="connsiteX9" fmla="*/ 378331 w 2348645"/>
                <a:gd name="connsiteY9" fmla="*/ 1513114 h 1513114"/>
                <a:gd name="connsiteX10" fmla="*/ 51760 w 2348645"/>
                <a:gd name="connsiteY10" fmla="*/ 1045027 h 1513114"/>
                <a:gd name="connsiteX11" fmla="*/ 19102 w 2348645"/>
                <a:gd name="connsiteY11" fmla="*/ 740228 h 1513114"/>
                <a:gd name="connsiteX0" fmla="*/ 19102 w 2348645"/>
                <a:gd name="connsiteY0" fmla="*/ 740228 h 1513114"/>
                <a:gd name="connsiteX1" fmla="*/ 323903 w 2348645"/>
                <a:gd name="connsiteY1" fmla="*/ 522513 h 1513114"/>
                <a:gd name="connsiteX2" fmla="*/ 661360 w 2348645"/>
                <a:gd name="connsiteY2" fmla="*/ 185057 h 1513114"/>
                <a:gd name="connsiteX3" fmla="*/ 628702 w 2348645"/>
                <a:gd name="connsiteY3" fmla="*/ 1110343 h 1513114"/>
                <a:gd name="connsiteX4" fmla="*/ 1031473 w 2348645"/>
                <a:gd name="connsiteY4" fmla="*/ 1360715 h 1513114"/>
                <a:gd name="connsiteX5" fmla="*/ 1020588 w 2348645"/>
                <a:gd name="connsiteY5" fmla="*/ 0 h 1513114"/>
                <a:gd name="connsiteX6" fmla="*/ 1172988 w 2348645"/>
                <a:gd name="connsiteY6" fmla="*/ 10887 h 1513114"/>
                <a:gd name="connsiteX7" fmla="*/ 1172988 w 2348645"/>
                <a:gd name="connsiteY7" fmla="*/ 1230085 h 1513114"/>
                <a:gd name="connsiteX8" fmla="*/ 1651960 w 2348645"/>
                <a:gd name="connsiteY8" fmla="*/ 1349828 h 1513114"/>
                <a:gd name="connsiteX9" fmla="*/ 2348645 w 2348645"/>
                <a:gd name="connsiteY9" fmla="*/ 1458685 h 1513114"/>
                <a:gd name="connsiteX10" fmla="*/ 378331 w 2348645"/>
                <a:gd name="connsiteY10" fmla="*/ 1513114 h 1513114"/>
                <a:gd name="connsiteX11" fmla="*/ 51760 w 2348645"/>
                <a:gd name="connsiteY11" fmla="*/ 1045027 h 1513114"/>
                <a:gd name="connsiteX12" fmla="*/ 19102 w 2348645"/>
                <a:gd name="connsiteY12" fmla="*/ 740228 h 1513114"/>
                <a:gd name="connsiteX0" fmla="*/ 19102 w 2359565"/>
                <a:gd name="connsiteY0" fmla="*/ 740228 h 1513114"/>
                <a:gd name="connsiteX1" fmla="*/ 323903 w 2359565"/>
                <a:gd name="connsiteY1" fmla="*/ 522513 h 1513114"/>
                <a:gd name="connsiteX2" fmla="*/ 661360 w 2359565"/>
                <a:gd name="connsiteY2" fmla="*/ 185057 h 1513114"/>
                <a:gd name="connsiteX3" fmla="*/ 628702 w 2359565"/>
                <a:gd name="connsiteY3" fmla="*/ 1110343 h 1513114"/>
                <a:gd name="connsiteX4" fmla="*/ 1031473 w 2359565"/>
                <a:gd name="connsiteY4" fmla="*/ 1360715 h 1513114"/>
                <a:gd name="connsiteX5" fmla="*/ 1020588 w 2359565"/>
                <a:gd name="connsiteY5" fmla="*/ 0 h 1513114"/>
                <a:gd name="connsiteX6" fmla="*/ 1172988 w 2359565"/>
                <a:gd name="connsiteY6" fmla="*/ 10887 h 1513114"/>
                <a:gd name="connsiteX7" fmla="*/ 1172988 w 2359565"/>
                <a:gd name="connsiteY7" fmla="*/ 1230085 h 1513114"/>
                <a:gd name="connsiteX8" fmla="*/ 2348645 w 2359565"/>
                <a:gd name="connsiteY8" fmla="*/ 1458685 h 1513114"/>
                <a:gd name="connsiteX9" fmla="*/ 378331 w 2359565"/>
                <a:gd name="connsiteY9" fmla="*/ 1513114 h 1513114"/>
                <a:gd name="connsiteX10" fmla="*/ 51760 w 2359565"/>
                <a:gd name="connsiteY10" fmla="*/ 1045027 h 1513114"/>
                <a:gd name="connsiteX11" fmla="*/ 19102 w 2359565"/>
                <a:gd name="connsiteY11" fmla="*/ 740228 h 1513114"/>
                <a:gd name="connsiteX0" fmla="*/ 19102 w 2359765"/>
                <a:gd name="connsiteY0" fmla="*/ 740228 h 1513114"/>
                <a:gd name="connsiteX1" fmla="*/ 323903 w 2359765"/>
                <a:gd name="connsiteY1" fmla="*/ 522513 h 1513114"/>
                <a:gd name="connsiteX2" fmla="*/ 661360 w 2359765"/>
                <a:gd name="connsiteY2" fmla="*/ 185057 h 1513114"/>
                <a:gd name="connsiteX3" fmla="*/ 628702 w 2359765"/>
                <a:gd name="connsiteY3" fmla="*/ 1110343 h 1513114"/>
                <a:gd name="connsiteX4" fmla="*/ 1031473 w 2359765"/>
                <a:gd name="connsiteY4" fmla="*/ 1360715 h 1513114"/>
                <a:gd name="connsiteX5" fmla="*/ 1020588 w 2359765"/>
                <a:gd name="connsiteY5" fmla="*/ 0 h 1513114"/>
                <a:gd name="connsiteX6" fmla="*/ 1172988 w 2359765"/>
                <a:gd name="connsiteY6" fmla="*/ 10887 h 1513114"/>
                <a:gd name="connsiteX7" fmla="*/ 1194759 w 2359765"/>
                <a:gd name="connsiteY7" fmla="*/ 1295399 h 1513114"/>
                <a:gd name="connsiteX8" fmla="*/ 2348645 w 2359765"/>
                <a:gd name="connsiteY8" fmla="*/ 1458685 h 1513114"/>
                <a:gd name="connsiteX9" fmla="*/ 378331 w 2359765"/>
                <a:gd name="connsiteY9" fmla="*/ 1513114 h 1513114"/>
                <a:gd name="connsiteX10" fmla="*/ 51760 w 2359765"/>
                <a:gd name="connsiteY10" fmla="*/ 1045027 h 1513114"/>
                <a:gd name="connsiteX11" fmla="*/ 19102 w 2359765"/>
                <a:gd name="connsiteY11" fmla="*/ 740228 h 1513114"/>
                <a:gd name="connsiteX0" fmla="*/ 19102 w 2360398"/>
                <a:gd name="connsiteY0" fmla="*/ 740228 h 1513114"/>
                <a:gd name="connsiteX1" fmla="*/ 323903 w 2360398"/>
                <a:gd name="connsiteY1" fmla="*/ 522513 h 1513114"/>
                <a:gd name="connsiteX2" fmla="*/ 661360 w 2360398"/>
                <a:gd name="connsiteY2" fmla="*/ 185057 h 1513114"/>
                <a:gd name="connsiteX3" fmla="*/ 628702 w 2360398"/>
                <a:gd name="connsiteY3" fmla="*/ 1110343 h 1513114"/>
                <a:gd name="connsiteX4" fmla="*/ 1031473 w 2360398"/>
                <a:gd name="connsiteY4" fmla="*/ 1360715 h 1513114"/>
                <a:gd name="connsiteX5" fmla="*/ 1020588 w 2360398"/>
                <a:gd name="connsiteY5" fmla="*/ 0 h 1513114"/>
                <a:gd name="connsiteX6" fmla="*/ 1172988 w 2360398"/>
                <a:gd name="connsiteY6" fmla="*/ 10887 h 1513114"/>
                <a:gd name="connsiteX7" fmla="*/ 1194759 w 2360398"/>
                <a:gd name="connsiteY7" fmla="*/ 1295399 h 1513114"/>
                <a:gd name="connsiteX8" fmla="*/ 2348645 w 2360398"/>
                <a:gd name="connsiteY8" fmla="*/ 1458685 h 1513114"/>
                <a:gd name="connsiteX9" fmla="*/ 378331 w 2360398"/>
                <a:gd name="connsiteY9" fmla="*/ 1513114 h 1513114"/>
                <a:gd name="connsiteX10" fmla="*/ 51760 w 2360398"/>
                <a:gd name="connsiteY10" fmla="*/ 1045027 h 1513114"/>
                <a:gd name="connsiteX11" fmla="*/ 19102 w 2360398"/>
                <a:gd name="connsiteY11" fmla="*/ 740228 h 1513114"/>
                <a:gd name="connsiteX0" fmla="*/ 19102 w 2360286"/>
                <a:gd name="connsiteY0" fmla="*/ 740228 h 1513114"/>
                <a:gd name="connsiteX1" fmla="*/ 323903 w 2360286"/>
                <a:gd name="connsiteY1" fmla="*/ 522513 h 1513114"/>
                <a:gd name="connsiteX2" fmla="*/ 661360 w 2360286"/>
                <a:gd name="connsiteY2" fmla="*/ 185057 h 1513114"/>
                <a:gd name="connsiteX3" fmla="*/ 628702 w 2360286"/>
                <a:gd name="connsiteY3" fmla="*/ 1110343 h 1513114"/>
                <a:gd name="connsiteX4" fmla="*/ 1031473 w 2360286"/>
                <a:gd name="connsiteY4" fmla="*/ 1360715 h 1513114"/>
                <a:gd name="connsiteX5" fmla="*/ 1020588 w 2360286"/>
                <a:gd name="connsiteY5" fmla="*/ 0 h 1513114"/>
                <a:gd name="connsiteX6" fmla="*/ 1172988 w 2360286"/>
                <a:gd name="connsiteY6" fmla="*/ 10887 h 1513114"/>
                <a:gd name="connsiteX7" fmla="*/ 1183874 w 2360286"/>
                <a:gd name="connsiteY7" fmla="*/ 1393371 h 1513114"/>
                <a:gd name="connsiteX8" fmla="*/ 2348645 w 2360286"/>
                <a:gd name="connsiteY8" fmla="*/ 1458685 h 1513114"/>
                <a:gd name="connsiteX9" fmla="*/ 378331 w 2360286"/>
                <a:gd name="connsiteY9" fmla="*/ 1513114 h 1513114"/>
                <a:gd name="connsiteX10" fmla="*/ 51760 w 2360286"/>
                <a:gd name="connsiteY10" fmla="*/ 1045027 h 1513114"/>
                <a:gd name="connsiteX11" fmla="*/ 19102 w 2360286"/>
                <a:gd name="connsiteY11"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20588 w 2361620"/>
                <a:gd name="connsiteY5" fmla="*/ 0 h 1513114"/>
                <a:gd name="connsiteX6" fmla="*/ 1172988 w 2361620"/>
                <a:gd name="connsiteY6" fmla="*/ 10887 h 1513114"/>
                <a:gd name="connsiteX7" fmla="*/ 1183874 w 2361620"/>
                <a:gd name="connsiteY7" fmla="*/ 1393371 h 1513114"/>
                <a:gd name="connsiteX8" fmla="*/ 2348645 w 2361620"/>
                <a:gd name="connsiteY8" fmla="*/ 1458685 h 1513114"/>
                <a:gd name="connsiteX9" fmla="*/ 378331 w 2361620"/>
                <a:gd name="connsiteY9" fmla="*/ 1513114 h 1513114"/>
                <a:gd name="connsiteX10" fmla="*/ 51760 w 2361620"/>
                <a:gd name="connsiteY10" fmla="*/ 1045027 h 1513114"/>
                <a:gd name="connsiteX11" fmla="*/ 19102 w 2361620"/>
                <a:gd name="connsiteY11"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20588 w 2361620"/>
                <a:gd name="connsiteY5" fmla="*/ 0 h 1513114"/>
                <a:gd name="connsiteX6" fmla="*/ 1172988 w 2361620"/>
                <a:gd name="connsiteY6" fmla="*/ 10887 h 1513114"/>
                <a:gd name="connsiteX7" fmla="*/ 1183874 w 2361620"/>
                <a:gd name="connsiteY7" fmla="*/ 1393371 h 1513114"/>
                <a:gd name="connsiteX8" fmla="*/ 2348645 w 2361620"/>
                <a:gd name="connsiteY8" fmla="*/ 1458685 h 1513114"/>
                <a:gd name="connsiteX9" fmla="*/ 378331 w 2361620"/>
                <a:gd name="connsiteY9" fmla="*/ 1513114 h 1513114"/>
                <a:gd name="connsiteX10" fmla="*/ 51760 w 2361620"/>
                <a:gd name="connsiteY10" fmla="*/ 1045027 h 1513114"/>
                <a:gd name="connsiteX11" fmla="*/ 19102 w 2361620"/>
                <a:gd name="connsiteY11"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20588 w 2361620"/>
                <a:gd name="connsiteY5" fmla="*/ 0 h 1513114"/>
                <a:gd name="connsiteX6" fmla="*/ 1172988 w 2361620"/>
                <a:gd name="connsiteY6" fmla="*/ 10887 h 1513114"/>
                <a:gd name="connsiteX7" fmla="*/ 1183874 w 2361620"/>
                <a:gd name="connsiteY7" fmla="*/ 1393371 h 1513114"/>
                <a:gd name="connsiteX8" fmla="*/ 2348645 w 2361620"/>
                <a:gd name="connsiteY8" fmla="*/ 1458685 h 1513114"/>
                <a:gd name="connsiteX9" fmla="*/ 378331 w 2361620"/>
                <a:gd name="connsiteY9" fmla="*/ 1513114 h 1513114"/>
                <a:gd name="connsiteX10" fmla="*/ 51760 w 2361620"/>
                <a:gd name="connsiteY10" fmla="*/ 1045027 h 1513114"/>
                <a:gd name="connsiteX11" fmla="*/ 19102 w 2361620"/>
                <a:gd name="connsiteY11"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1001485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1001485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1001485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20587 w 2361620"/>
                <a:gd name="connsiteY5" fmla="*/ 653142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631371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631371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631371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631371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96787 w 2361620"/>
                <a:gd name="connsiteY5" fmla="*/ 664029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96787 w 2361620"/>
                <a:gd name="connsiteY5" fmla="*/ 664029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96787 w 2361620"/>
                <a:gd name="connsiteY5" fmla="*/ 664029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96787 w 2361620"/>
                <a:gd name="connsiteY4" fmla="*/ 1306286 h 1513114"/>
                <a:gd name="connsiteX5" fmla="*/ 1096787 w 2361620"/>
                <a:gd name="connsiteY5" fmla="*/ 664029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96787 w 2361620"/>
                <a:gd name="connsiteY4" fmla="*/ 1306286 h 1513114"/>
                <a:gd name="connsiteX5" fmla="*/ 1096787 w 2361620"/>
                <a:gd name="connsiteY5" fmla="*/ 664029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2824"/>
                <a:gd name="connsiteY0" fmla="*/ 740228 h 1513114"/>
                <a:gd name="connsiteX1" fmla="*/ 323903 w 2362824"/>
                <a:gd name="connsiteY1" fmla="*/ 522513 h 1513114"/>
                <a:gd name="connsiteX2" fmla="*/ 661360 w 2362824"/>
                <a:gd name="connsiteY2" fmla="*/ 185057 h 1513114"/>
                <a:gd name="connsiteX3" fmla="*/ 628702 w 2362824"/>
                <a:gd name="connsiteY3" fmla="*/ 1110343 h 1513114"/>
                <a:gd name="connsiteX4" fmla="*/ 1096787 w 2362824"/>
                <a:gd name="connsiteY4" fmla="*/ 1306286 h 1513114"/>
                <a:gd name="connsiteX5" fmla="*/ 1096787 w 2362824"/>
                <a:gd name="connsiteY5" fmla="*/ 664029 h 1513114"/>
                <a:gd name="connsiteX6" fmla="*/ 1020588 w 2362824"/>
                <a:gd name="connsiteY6" fmla="*/ 0 h 1513114"/>
                <a:gd name="connsiteX7" fmla="*/ 1172988 w 2362824"/>
                <a:gd name="connsiteY7" fmla="*/ 10887 h 1513114"/>
                <a:gd name="connsiteX8" fmla="*/ 1183874 w 2362824"/>
                <a:gd name="connsiteY8" fmla="*/ 1393371 h 1513114"/>
                <a:gd name="connsiteX9" fmla="*/ 1336273 w 2362824"/>
                <a:gd name="connsiteY9" fmla="*/ 1251857 h 1513114"/>
                <a:gd name="connsiteX10" fmla="*/ 2348645 w 2362824"/>
                <a:gd name="connsiteY10" fmla="*/ 1458685 h 1513114"/>
                <a:gd name="connsiteX11" fmla="*/ 378331 w 2362824"/>
                <a:gd name="connsiteY11" fmla="*/ 1513114 h 1513114"/>
                <a:gd name="connsiteX12" fmla="*/ 51760 w 2362824"/>
                <a:gd name="connsiteY12" fmla="*/ 1045027 h 1513114"/>
                <a:gd name="connsiteX13" fmla="*/ 19102 w 2362824"/>
                <a:gd name="connsiteY13" fmla="*/ 740228 h 1513114"/>
                <a:gd name="connsiteX0" fmla="*/ 19102 w 2359939"/>
                <a:gd name="connsiteY0" fmla="*/ 740228 h 1514922"/>
                <a:gd name="connsiteX1" fmla="*/ 323903 w 2359939"/>
                <a:gd name="connsiteY1" fmla="*/ 522513 h 1514922"/>
                <a:gd name="connsiteX2" fmla="*/ 661360 w 2359939"/>
                <a:gd name="connsiteY2" fmla="*/ 185057 h 1514922"/>
                <a:gd name="connsiteX3" fmla="*/ 628702 w 2359939"/>
                <a:gd name="connsiteY3" fmla="*/ 1110343 h 1514922"/>
                <a:gd name="connsiteX4" fmla="*/ 1096787 w 2359939"/>
                <a:gd name="connsiteY4" fmla="*/ 1306286 h 1514922"/>
                <a:gd name="connsiteX5" fmla="*/ 1096787 w 2359939"/>
                <a:gd name="connsiteY5" fmla="*/ 664029 h 1514922"/>
                <a:gd name="connsiteX6" fmla="*/ 1020588 w 2359939"/>
                <a:gd name="connsiteY6" fmla="*/ 0 h 1514922"/>
                <a:gd name="connsiteX7" fmla="*/ 1172988 w 2359939"/>
                <a:gd name="connsiteY7" fmla="*/ 10887 h 1514922"/>
                <a:gd name="connsiteX8" fmla="*/ 1183874 w 2359939"/>
                <a:gd name="connsiteY8" fmla="*/ 1393371 h 1514922"/>
                <a:gd name="connsiteX9" fmla="*/ 2348645 w 2359939"/>
                <a:gd name="connsiteY9" fmla="*/ 1458685 h 1514922"/>
                <a:gd name="connsiteX10" fmla="*/ 378331 w 2359939"/>
                <a:gd name="connsiteY10" fmla="*/ 1513114 h 1514922"/>
                <a:gd name="connsiteX11" fmla="*/ 51760 w 2359939"/>
                <a:gd name="connsiteY11" fmla="*/ 1045027 h 1514922"/>
                <a:gd name="connsiteX12" fmla="*/ 19102 w 2359939"/>
                <a:gd name="connsiteY12" fmla="*/ 740228 h 1514922"/>
                <a:gd name="connsiteX0" fmla="*/ 19102 w 2360822"/>
                <a:gd name="connsiteY0" fmla="*/ 740228 h 1513114"/>
                <a:gd name="connsiteX1" fmla="*/ 323903 w 2360822"/>
                <a:gd name="connsiteY1" fmla="*/ 522513 h 1513114"/>
                <a:gd name="connsiteX2" fmla="*/ 661360 w 2360822"/>
                <a:gd name="connsiteY2" fmla="*/ 185057 h 1513114"/>
                <a:gd name="connsiteX3" fmla="*/ 628702 w 2360822"/>
                <a:gd name="connsiteY3" fmla="*/ 1110343 h 1513114"/>
                <a:gd name="connsiteX4" fmla="*/ 1096787 w 2360822"/>
                <a:gd name="connsiteY4" fmla="*/ 1306286 h 1513114"/>
                <a:gd name="connsiteX5" fmla="*/ 1096787 w 2360822"/>
                <a:gd name="connsiteY5" fmla="*/ 664029 h 1513114"/>
                <a:gd name="connsiteX6" fmla="*/ 1020588 w 2360822"/>
                <a:gd name="connsiteY6" fmla="*/ 0 h 1513114"/>
                <a:gd name="connsiteX7" fmla="*/ 1172988 w 2360822"/>
                <a:gd name="connsiteY7" fmla="*/ 10887 h 1513114"/>
                <a:gd name="connsiteX8" fmla="*/ 1270960 w 2360822"/>
                <a:gd name="connsiteY8" fmla="*/ 1317171 h 1513114"/>
                <a:gd name="connsiteX9" fmla="*/ 2348645 w 2360822"/>
                <a:gd name="connsiteY9" fmla="*/ 1458685 h 1513114"/>
                <a:gd name="connsiteX10" fmla="*/ 378331 w 2360822"/>
                <a:gd name="connsiteY10" fmla="*/ 1513114 h 1513114"/>
                <a:gd name="connsiteX11" fmla="*/ 51760 w 2360822"/>
                <a:gd name="connsiteY11" fmla="*/ 1045027 h 1513114"/>
                <a:gd name="connsiteX12" fmla="*/ 19102 w 2360822"/>
                <a:gd name="connsiteY12" fmla="*/ 740228 h 1513114"/>
                <a:gd name="connsiteX0" fmla="*/ 19102 w 2360822"/>
                <a:gd name="connsiteY0" fmla="*/ 740228 h 1513114"/>
                <a:gd name="connsiteX1" fmla="*/ 323903 w 2360822"/>
                <a:gd name="connsiteY1" fmla="*/ 522513 h 1513114"/>
                <a:gd name="connsiteX2" fmla="*/ 661360 w 2360822"/>
                <a:gd name="connsiteY2" fmla="*/ 185057 h 1513114"/>
                <a:gd name="connsiteX3" fmla="*/ 628702 w 2360822"/>
                <a:gd name="connsiteY3" fmla="*/ 1110343 h 1513114"/>
                <a:gd name="connsiteX4" fmla="*/ 1096787 w 2360822"/>
                <a:gd name="connsiteY4" fmla="*/ 1306286 h 1513114"/>
                <a:gd name="connsiteX5" fmla="*/ 1096787 w 2360822"/>
                <a:gd name="connsiteY5" fmla="*/ 664029 h 1513114"/>
                <a:gd name="connsiteX6" fmla="*/ 1020588 w 2360822"/>
                <a:gd name="connsiteY6" fmla="*/ 0 h 1513114"/>
                <a:gd name="connsiteX7" fmla="*/ 1172988 w 2360822"/>
                <a:gd name="connsiteY7" fmla="*/ 10887 h 1513114"/>
                <a:gd name="connsiteX8" fmla="*/ 1270960 w 2360822"/>
                <a:gd name="connsiteY8" fmla="*/ 1317171 h 1513114"/>
                <a:gd name="connsiteX9" fmla="*/ 2348645 w 2360822"/>
                <a:gd name="connsiteY9" fmla="*/ 1458685 h 1513114"/>
                <a:gd name="connsiteX10" fmla="*/ 378331 w 2360822"/>
                <a:gd name="connsiteY10" fmla="*/ 1513114 h 1513114"/>
                <a:gd name="connsiteX11" fmla="*/ 51760 w 2360822"/>
                <a:gd name="connsiteY11" fmla="*/ 1045027 h 1513114"/>
                <a:gd name="connsiteX12" fmla="*/ 19102 w 2360822"/>
                <a:gd name="connsiteY12" fmla="*/ 740228 h 1513114"/>
                <a:gd name="connsiteX0" fmla="*/ 19102 w 2360364"/>
                <a:gd name="connsiteY0" fmla="*/ 740228 h 1529790"/>
                <a:gd name="connsiteX1" fmla="*/ 323903 w 2360364"/>
                <a:gd name="connsiteY1" fmla="*/ 522513 h 1529790"/>
                <a:gd name="connsiteX2" fmla="*/ 661360 w 2360364"/>
                <a:gd name="connsiteY2" fmla="*/ 185057 h 1529790"/>
                <a:gd name="connsiteX3" fmla="*/ 628702 w 2360364"/>
                <a:gd name="connsiteY3" fmla="*/ 1110343 h 1529790"/>
                <a:gd name="connsiteX4" fmla="*/ 1096787 w 2360364"/>
                <a:gd name="connsiteY4" fmla="*/ 1306286 h 1529790"/>
                <a:gd name="connsiteX5" fmla="*/ 1096787 w 2360364"/>
                <a:gd name="connsiteY5" fmla="*/ 664029 h 1529790"/>
                <a:gd name="connsiteX6" fmla="*/ 1020588 w 2360364"/>
                <a:gd name="connsiteY6" fmla="*/ 0 h 1529790"/>
                <a:gd name="connsiteX7" fmla="*/ 1172988 w 2360364"/>
                <a:gd name="connsiteY7" fmla="*/ 10887 h 1529790"/>
                <a:gd name="connsiteX8" fmla="*/ 1227417 w 2360364"/>
                <a:gd name="connsiteY8" fmla="*/ 1415143 h 1529790"/>
                <a:gd name="connsiteX9" fmla="*/ 2348645 w 2360364"/>
                <a:gd name="connsiteY9" fmla="*/ 1458685 h 1529790"/>
                <a:gd name="connsiteX10" fmla="*/ 378331 w 2360364"/>
                <a:gd name="connsiteY10" fmla="*/ 1513114 h 1529790"/>
                <a:gd name="connsiteX11" fmla="*/ 51760 w 2360364"/>
                <a:gd name="connsiteY11" fmla="*/ 1045027 h 1529790"/>
                <a:gd name="connsiteX12" fmla="*/ 19102 w 2360364"/>
                <a:gd name="connsiteY12" fmla="*/ 740228 h 1529790"/>
                <a:gd name="connsiteX0" fmla="*/ 19102 w 2360364"/>
                <a:gd name="connsiteY0" fmla="*/ 740228 h 1529790"/>
                <a:gd name="connsiteX1" fmla="*/ 323903 w 2360364"/>
                <a:gd name="connsiteY1" fmla="*/ 522513 h 1529790"/>
                <a:gd name="connsiteX2" fmla="*/ 661360 w 2360364"/>
                <a:gd name="connsiteY2" fmla="*/ 185057 h 1529790"/>
                <a:gd name="connsiteX3" fmla="*/ 628702 w 2360364"/>
                <a:gd name="connsiteY3" fmla="*/ 1110343 h 1529790"/>
                <a:gd name="connsiteX4" fmla="*/ 1096787 w 2360364"/>
                <a:gd name="connsiteY4" fmla="*/ 1306286 h 1529790"/>
                <a:gd name="connsiteX5" fmla="*/ 1096787 w 2360364"/>
                <a:gd name="connsiteY5" fmla="*/ 664029 h 1529790"/>
                <a:gd name="connsiteX6" fmla="*/ 1020588 w 2360364"/>
                <a:gd name="connsiteY6" fmla="*/ 0 h 1529790"/>
                <a:gd name="connsiteX7" fmla="*/ 1172988 w 2360364"/>
                <a:gd name="connsiteY7" fmla="*/ 10887 h 1529790"/>
                <a:gd name="connsiteX8" fmla="*/ 1227417 w 2360364"/>
                <a:gd name="connsiteY8" fmla="*/ 1415143 h 1529790"/>
                <a:gd name="connsiteX9" fmla="*/ 2348645 w 2360364"/>
                <a:gd name="connsiteY9" fmla="*/ 1458685 h 1529790"/>
                <a:gd name="connsiteX10" fmla="*/ 378331 w 2360364"/>
                <a:gd name="connsiteY10" fmla="*/ 1513114 h 1529790"/>
                <a:gd name="connsiteX11" fmla="*/ 51760 w 2360364"/>
                <a:gd name="connsiteY11" fmla="*/ 1045027 h 1529790"/>
                <a:gd name="connsiteX12" fmla="*/ 19102 w 2360364"/>
                <a:gd name="connsiteY12" fmla="*/ 740228 h 1529790"/>
                <a:gd name="connsiteX0" fmla="*/ 19102 w 2359939"/>
                <a:gd name="connsiteY0" fmla="*/ 740228 h 1513114"/>
                <a:gd name="connsiteX1" fmla="*/ 323903 w 2359939"/>
                <a:gd name="connsiteY1" fmla="*/ 522513 h 1513114"/>
                <a:gd name="connsiteX2" fmla="*/ 661360 w 2359939"/>
                <a:gd name="connsiteY2" fmla="*/ 185057 h 1513114"/>
                <a:gd name="connsiteX3" fmla="*/ 628702 w 2359939"/>
                <a:gd name="connsiteY3" fmla="*/ 1110343 h 1513114"/>
                <a:gd name="connsiteX4" fmla="*/ 1096787 w 2359939"/>
                <a:gd name="connsiteY4" fmla="*/ 1306286 h 1513114"/>
                <a:gd name="connsiteX5" fmla="*/ 1096787 w 2359939"/>
                <a:gd name="connsiteY5" fmla="*/ 664029 h 1513114"/>
                <a:gd name="connsiteX6" fmla="*/ 1020588 w 2359939"/>
                <a:gd name="connsiteY6" fmla="*/ 0 h 1513114"/>
                <a:gd name="connsiteX7" fmla="*/ 1172988 w 2359939"/>
                <a:gd name="connsiteY7" fmla="*/ 10887 h 1513114"/>
                <a:gd name="connsiteX8" fmla="*/ 1183874 w 2359939"/>
                <a:gd name="connsiteY8" fmla="*/ 1284515 h 1513114"/>
                <a:gd name="connsiteX9" fmla="*/ 2348645 w 2359939"/>
                <a:gd name="connsiteY9" fmla="*/ 1458685 h 1513114"/>
                <a:gd name="connsiteX10" fmla="*/ 378331 w 2359939"/>
                <a:gd name="connsiteY10" fmla="*/ 1513114 h 1513114"/>
                <a:gd name="connsiteX11" fmla="*/ 51760 w 2359939"/>
                <a:gd name="connsiteY11" fmla="*/ 1045027 h 1513114"/>
                <a:gd name="connsiteX12" fmla="*/ 19102 w 2359939"/>
                <a:gd name="connsiteY12" fmla="*/ 740228 h 1513114"/>
                <a:gd name="connsiteX0" fmla="*/ 19102 w 2357746"/>
                <a:gd name="connsiteY0" fmla="*/ 740228 h 1513114"/>
                <a:gd name="connsiteX1" fmla="*/ 323903 w 2357746"/>
                <a:gd name="connsiteY1" fmla="*/ 522513 h 1513114"/>
                <a:gd name="connsiteX2" fmla="*/ 661360 w 2357746"/>
                <a:gd name="connsiteY2" fmla="*/ 185057 h 1513114"/>
                <a:gd name="connsiteX3" fmla="*/ 628702 w 2357746"/>
                <a:gd name="connsiteY3" fmla="*/ 1110343 h 1513114"/>
                <a:gd name="connsiteX4" fmla="*/ 1096787 w 2357746"/>
                <a:gd name="connsiteY4" fmla="*/ 1306286 h 1513114"/>
                <a:gd name="connsiteX5" fmla="*/ 1096787 w 2357746"/>
                <a:gd name="connsiteY5" fmla="*/ 664029 h 1513114"/>
                <a:gd name="connsiteX6" fmla="*/ 1020588 w 2357746"/>
                <a:gd name="connsiteY6" fmla="*/ 0 h 1513114"/>
                <a:gd name="connsiteX7" fmla="*/ 1172988 w 2357746"/>
                <a:gd name="connsiteY7" fmla="*/ 10887 h 1513114"/>
                <a:gd name="connsiteX8" fmla="*/ 1183874 w 2357746"/>
                <a:gd name="connsiteY8" fmla="*/ 1284515 h 1513114"/>
                <a:gd name="connsiteX9" fmla="*/ 2348645 w 2357746"/>
                <a:gd name="connsiteY9" fmla="*/ 1458685 h 1513114"/>
                <a:gd name="connsiteX10" fmla="*/ 378331 w 2357746"/>
                <a:gd name="connsiteY10" fmla="*/ 1513114 h 1513114"/>
                <a:gd name="connsiteX11" fmla="*/ 51760 w 2357746"/>
                <a:gd name="connsiteY11" fmla="*/ 1045027 h 1513114"/>
                <a:gd name="connsiteX12" fmla="*/ 19102 w 2357746"/>
                <a:gd name="connsiteY12" fmla="*/ 740228 h 1513114"/>
                <a:gd name="connsiteX0" fmla="*/ 19102 w 2358158"/>
                <a:gd name="connsiteY0" fmla="*/ 740228 h 1513114"/>
                <a:gd name="connsiteX1" fmla="*/ 323903 w 2358158"/>
                <a:gd name="connsiteY1" fmla="*/ 522513 h 1513114"/>
                <a:gd name="connsiteX2" fmla="*/ 661360 w 2358158"/>
                <a:gd name="connsiteY2" fmla="*/ 185057 h 1513114"/>
                <a:gd name="connsiteX3" fmla="*/ 628702 w 2358158"/>
                <a:gd name="connsiteY3" fmla="*/ 1110343 h 1513114"/>
                <a:gd name="connsiteX4" fmla="*/ 1096787 w 2358158"/>
                <a:gd name="connsiteY4" fmla="*/ 1306286 h 1513114"/>
                <a:gd name="connsiteX5" fmla="*/ 1096787 w 2358158"/>
                <a:gd name="connsiteY5" fmla="*/ 664029 h 1513114"/>
                <a:gd name="connsiteX6" fmla="*/ 1020588 w 2358158"/>
                <a:gd name="connsiteY6" fmla="*/ 0 h 1513114"/>
                <a:gd name="connsiteX7" fmla="*/ 1172988 w 2358158"/>
                <a:gd name="connsiteY7" fmla="*/ 10887 h 1513114"/>
                <a:gd name="connsiteX8" fmla="*/ 1183874 w 2358158"/>
                <a:gd name="connsiteY8" fmla="*/ 1284515 h 1513114"/>
                <a:gd name="connsiteX9" fmla="*/ 2348645 w 2358158"/>
                <a:gd name="connsiteY9" fmla="*/ 1458685 h 1513114"/>
                <a:gd name="connsiteX10" fmla="*/ 378331 w 2358158"/>
                <a:gd name="connsiteY10" fmla="*/ 1513114 h 1513114"/>
                <a:gd name="connsiteX11" fmla="*/ 51760 w 2358158"/>
                <a:gd name="connsiteY11" fmla="*/ 1045027 h 1513114"/>
                <a:gd name="connsiteX12" fmla="*/ 19102 w 2358158"/>
                <a:gd name="connsiteY12" fmla="*/ 740228 h 1513114"/>
                <a:gd name="connsiteX0" fmla="*/ 19102 w 2358086"/>
                <a:gd name="connsiteY0" fmla="*/ 740228 h 1513114"/>
                <a:gd name="connsiteX1" fmla="*/ 323903 w 2358086"/>
                <a:gd name="connsiteY1" fmla="*/ 522513 h 1513114"/>
                <a:gd name="connsiteX2" fmla="*/ 661360 w 2358086"/>
                <a:gd name="connsiteY2" fmla="*/ 185057 h 1513114"/>
                <a:gd name="connsiteX3" fmla="*/ 628702 w 2358086"/>
                <a:gd name="connsiteY3" fmla="*/ 1110343 h 1513114"/>
                <a:gd name="connsiteX4" fmla="*/ 1096787 w 2358086"/>
                <a:gd name="connsiteY4" fmla="*/ 1306286 h 1513114"/>
                <a:gd name="connsiteX5" fmla="*/ 1096787 w 2358086"/>
                <a:gd name="connsiteY5" fmla="*/ 664029 h 1513114"/>
                <a:gd name="connsiteX6" fmla="*/ 1020588 w 2358086"/>
                <a:gd name="connsiteY6" fmla="*/ 0 h 1513114"/>
                <a:gd name="connsiteX7" fmla="*/ 1172988 w 2358086"/>
                <a:gd name="connsiteY7" fmla="*/ 10887 h 1513114"/>
                <a:gd name="connsiteX8" fmla="*/ 1172988 w 2358086"/>
                <a:gd name="connsiteY8" fmla="*/ 1143001 h 1513114"/>
                <a:gd name="connsiteX9" fmla="*/ 2348645 w 2358086"/>
                <a:gd name="connsiteY9" fmla="*/ 1458685 h 1513114"/>
                <a:gd name="connsiteX10" fmla="*/ 378331 w 2358086"/>
                <a:gd name="connsiteY10" fmla="*/ 1513114 h 1513114"/>
                <a:gd name="connsiteX11" fmla="*/ 51760 w 2358086"/>
                <a:gd name="connsiteY11" fmla="*/ 1045027 h 1513114"/>
                <a:gd name="connsiteX12" fmla="*/ 19102 w 2358086"/>
                <a:gd name="connsiteY12" fmla="*/ 740228 h 1513114"/>
                <a:gd name="connsiteX0" fmla="*/ 19102 w 2358848"/>
                <a:gd name="connsiteY0" fmla="*/ 740228 h 1513114"/>
                <a:gd name="connsiteX1" fmla="*/ 323903 w 2358848"/>
                <a:gd name="connsiteY1" fmla="*/ 522513 h 1513114"/>
                <a:gd name="connsiteX2" fmla="*/ 661360 w 2358848"/>
                <a:gd name="connsiteY2" fmla="*/ 185057 h 1513114"/>
                <a:gd name="connsiteX3" fmla="*/ 628702 w 2358848"/>
                <a:gd name="connsiteY3" fmla="*/ 1110343 h 1513114"/>
                <a:gd name="connsiteX4" fmla="*/ 1096787 w 2358848"/>
                <a:gd name="connsiteY4" fmla="*/ 1306286 h 1513114"/>
                <a:gd name="connsiteX5" fmla="*/ 1096787 w 2358848"/>
                <a:gd name="connsiteY5" fmla="*/ 664029 h 1513114"/>
                <a:gd name="connsiteX6" fmla="*/ 1020588 w 2358848"/>
                <a:gd name="connsiteY6" fmla="*/ 0 h 1513114"/>
                <a:gd name="connsiteX7" fmla="*/ 1172988 w 2358848"/>
                <a:gd name="connsiteY7" fmla="*/ 10887 h 1513114"/>
                <a:gd name="connsiteX8" fmla="*/ 1172988 w 2358848"/>
                <a:gd name="connsiteY8" fmla="*/ 1143001 h 1513114"/>
                <a:gd name="connsiteX9" fmla="*/ 2348645 w 2358848"/>
                <a:gd name="connsiteY9" fmla="*/ 1458685 h 1513114"/>
                <a:gd name="connsiteX10" fmla="*/ 378331 w 2358848"/>
                <a:gd name="connsiteY10" fmla="*/ 1513114 h 1513114"/>
                <a:gd name="connsiteX11" fmla="*/ 51760 w 2358848"/>
                <a:gd name="connsiteY11" fmla="*/ 1045027 h 1513114"/>
                <a:gd name="connsiteX12" fmla="*/ 19102 w 2358848"/>
                <a:gd name="connsiteY12" fmla="*/ 740228 h 1513114"/>
                <a:gd name="connsiteX0" fmla="*/ 19102 w 2358848"/>
                <a:gd name="connsiteY0" fmla="*/ 740228 h 1513114"/>
                <a:gd name="connsiteX1" fmla="*/ 323903 w 2358848"/>
                <a:gd name="connsiteY1" fmla="*/ 522513 h 1513114"/>
                <a:gd name="connsiteX2" fmla="*/ 661360 w 2358848"/>
                <a:gd name="connsiteY2" fmla="*/ 185057 h 1513114"/>
                <a:gd name="connsiteX3" fmla="*/ 628702 w 2358848"/>
                <a:gd name="connsiteY3" fmla="*/ 1110343 h 1513114"/>
                <a:gd name="connsiteX4" fmla="*/ 1096787 w 2358848"/>
                <a:gd name="connsiteY4" fmla="*/ 1306286 h 1513114"/>
                <a:gd name="connsiteX5" fmla="*/ 1096787 w 2358848"/>
                <a:gd name="connsiteY5" fmla="*/ 664029 h 1513114"/>
                <a:gd name="connsiteX6" fmla="*/ 1020588 w 2358848"/>
                <a:gd name="connsiteY6" fmla="*/ 0 h 1513114"/>
                <a:gd name="connsiteX7" fmla="*/ 1172988 w 2358848"/>
                <a:gd name="connsiteY7" fmla="*/ 10887 h 1513114"/>
                <a:gd name="connsiteX8" fmla="*/ 1172988 w 2358848"/>
                <a:gd name="connsiteY8" fmla="*/ 1143001 h 1513114"/>
                <a:gd name="connsiteX9" fmla="*/ 2348645 w 2358848"/>
                <a:gd name="connsiteY9" fmla="*/ 1458685 h 1513114"/>
                <a:gd name="connsiteX10" fmla="*/ 378331 w 2358848"/>
                <a:gd name="connsiteY10" fmla="*/ 1513114 h 1513114"/>
                <a:gd name="connsiteX11" fmla="*/ 51760 w 2358848"/>
                <a:gd name="connsiteY11" fmla="*/ 1045027 h 1513114"/>
                <a:gd name="connsiteX12" fmla="*/ 19102 w 2358848"/>
                <a:gd name="connsiteY12" fmla="*/ 740228 h 1513114"/>
                <a:gd name="connsiteX0" fmla="*/ 19102 w 2359284"/>
                <a:gd name="connsiteY0" fmla="*/ 740228 h 1513114"/>
                <a:gd name="connsiteX1" fmla="*/ 323903 w 2359284"/>
                <a:gd name="connsiteY1" fmla="*/ 522513 h 1513114"/>
                <a:gd name="connsiteX2" fmla="*/ 661360 w 2359284"/>
                <a:gd name="connsiteY2" fmla="*/ 185057 h 1513114"/>
                <a:gd name="connsiteX3" fmla="*/ 628702 w 2359284"/>
                <a:gd name="connsiteY3" fmla="*/ 1110343 h 1513114"/>
                <a:gd name="connsiteX4" fmla="*/ 1096787 w 2359284"/>
                <a:gd name="connsiteY4" fmla="*/ 1306286 h 1513114"/>
                <a:gd name="connsiteX5" fmla="*/ 1096787 w 2359284"/>
                <a:gd name="connsiteY5" fmla="*/ 664029 h 1513114"/>
                <a:gd name="connsiteX6" fmla="*/ 1020588 w 2359284"/>
                <a:gd name="connsiteY6" fmla="*/ 0 h 1513114"/>
                <a:gd name="connsiteX7" fmla="*/ 1172988 w 2359284"/>
                <a:gd name="connsiteY7" fmla="*/ 10887 h 1513114"/>
                <a:gd name="connsiteX8" fmla="*/ 1227417 w 2359284"/>
                <a:gd name="connsiteY8" fmla="*/ 1121230 h 1513114"/>
                <a:gd name="connsiteX9" fmla="*/ 2348645 w 2359284"/>
                <a:gd name="connsiteY9" fmla="*/ 1458685 h 1513114"/>
                <a:gd name="connsiteX10" fmla="*/ 378331 w 2359284"/>
                <a:gd name="connsiteY10" fmla="*/ 1513114 h 1513114"/>
                <a:gd name="connsiteX11" fmla="*/ 51760 w 2359284"/>
                <a:gd name="connsiteY11" fmla="*/ 1045027 h 1513114"/>
                <a:gd name="connsiteX12" fmla="*/ 19102 w 2359284"/>
                <a:gd name="connsiteY12" fmla="*/ 740228 h 1513114"/>
                <a:gd name="connsiteX0" fmla="*/ 19102 w 2359284"/>
                <a:gd name="connsiteY0" fmla="*/ 740228 h 1513114"/>
                <a:gd name="connsiteX1" fmla="*/ 323903 w 2359284"/>
                <a:gd name="connsiteY1" fmla="*/ 522513 h 1513114"/>
                <a:gd name="connsiteX2" fmla="*/ 661360 w 2359284"/>
                <a:gd name="connsiteY2" fmla="*/ 185057 h 1513114"/>
                <a:gd name="connsiteX3" fmla="*/ 628702 w 2359284"/>
                <a:gd name="connsiteY3" fmla="*/ 1110343 h 1513114"/>
                <a:gd name="connsiteX4" fmla="*/ 1096787 w 2359284"/>
                <a:gd name="connsiteY4" fmla="*/ 1306286 h 1513114"/>
                <a:gd name="connsiteX5" fmla="*/ 1096787 w 2359284"/>
                <a:gd name="connsiteY5" fmla="*/ 664029 h 1513114"/>
                <a:gd name="connsiteX6" fmla="*/ 1020588 w 2359284"/>
                <a:gd name="connsiteY6" fmla="*/ 0 h 1513114"/>
                <a:gd name="connsiteX7" fmla="*/ 1172988 w 2359284"/>
                <a:gd name="connsiteY7" fmla="*/ 10887 h 1513114"/>
                <a:gd name="connsiteX8" fmla="*/ 1227417 w 2359284"/>
                <a:gd name="connsiteY8" fmla="*/ 1121230 h 1513114"/>
                <a:gd name="connsiteX9" fmla="*/ 2348645 w 2359284"/>
                <a:gd name="connsiteY9" fmla="*/ 1458685 h 1513114"/>
                <a:gd name="connsiteX10" fmla="*/ 378331 w 2359284"/>
                <a:gd name="connsiteY10" fmla="*/ 1513114 h 1513114"/>
                <a:gd name="connsiteX11" fmla="*/ 51760 w 2359284"/>
                <a:gd name="connsiteY11" fmla="*/ 1045027 h 1513114"/>
                <a:gd name="connsiteX12" fmla="*/ 19102 w 2359284"/>
                <a:gd name="connsiteY12" fmla="*/ 740228 h 1513114"/>
                <a:gd name="connsiteX0" fmla="*/ 19102 w 2359284"/>
                <a:gd name="connsiteY0" fmla="*/ 740228 h 1513114"/>
                <a:gd name="connsiteX1" fmla="*/ 323903 w 2359284"/>
                <a:gd name="connsiteY1" fmla="*/ 522513 h 1513114"/>
                <a:gd name="connsiteX2" fmla="*/ 661360 w 2359284"/>
                <a:gd name="connsiteY2" fmla="*/ 185057 h 1513114"/>
                <a:gd name="connsiteX3" fmla="*/ 628702 w 2359284"/>
                <a:gd name="connsiteY3" fmla="*/ 1110343 h 1513114"/>
                <a:gd name="connsiteX4" fmla="*/ 1096787 w 2359284"/>
                <a:gd name="connsiteY4" fmla="*/ 1306286 h 1513114"/>
                <a:gd name="connsiteX5" fmla="*/ 1096787 w 2359284"/>
                <a:gd name="connsiteY5" fmla="*/ 664029 h 1513114"/>
                <a:gd name="connsiteX6" fmla="*/ 1020588 w 2359284"/>
                <a:gd name="connsiteY6" fmla="*/ 0 h 1513114"/>
                <a:gd name="connsiteX7" fmla="*/ 1172988 w 2359284"/>
                <a:gd name="connsiteY7" fmla="*/ 10887 h 1513114"/>
                <a:gd name="connsiteX8" fmla="*/ 1227417 w 2359284"/>
                <a:gd name="connsiteY8" fmla="*/ 1121230 h 1513114"/>
                <a:gd name="connsiteX9" fmla="*/ 2348645 w 2359284"/>
                <a:gd name="connsiteY9" fmla="*/ 1458685 h 1513114"/>
                <a:gd name="connsiteX10" fmla="*/ 378331 w 2359284"/>
                <a:gd name="connsiteY10" fmla="*/ 1513114 h 1513114"/>
                <a:gd name="connsiteX11" fmla="*/ 51760 w 2359284"/>
                <a:gd name="connsiteY11" fmla="*/ 1045027 h 1513114"/>
                <a:gd name="connsiteX12" fmla="*/ 19102 w 2359284"/>
                <a:gd name="connsiteY12" fmla="*/ 740228 h 1513114"/>
                <a:gd name="connsiteX0" fmla="*/ 19102 w 2359284"/>
                <a:gd name="connsiteY0" fmla="*/ 740228 h 1513114"/>
                <a:gd name="connsiteX1" fmla="*/ 323903 w 2359284"/>
                <a:gd name="connsiteY1" fmla="*/ 522513 h 1513114"/>
                <a:gd name="connsiteX2" fmla="*/ 661360 w 2359284"/>
                <a:gd name="connsiteY2" fmla="*/ 185057 h 1513114"/>
                <a:gd name="connsiteX3" fmla="*/ 628702 w 2359284"/>
                <a:gd name="connsiteY3" fmla="*/ 1110343 h 1513114"/>
                <a:gd name="connsiteX4" fmla="*/ 1096787 w 2359284"/>
                <a:gd name="connsiteY4" fmla="*/ 1306286 h 1513114"/>
                <a:gd name="connsiteX5" fmla="*/ 1096787 w 2359284"/>
                <a:gd name="connsiteY5" fmla="*/ 664029 h 1513114"/>
                <a:gd name="connsiteX6" fmla="*/ 1020588 w 2359284"/>
                <a:gd name="connsiteY6" fmla="*/ 0 h 1513114"/>
                <a:gd name="connsiteX7" fmla="*/ 1172988 w 2359284"/>
                <a:gd name="connsiteY7" fmla="*/ 10887 h 1513114"/>
                <a:gd name="connsiteX8" fmla="*/ 1227417 w 2359284"/>
                <a:gd name="connsiteY8" fmla="*/ 1121230 h 1513114"/>
                <a:gd name="connsiteX9" fmla="*/ 2348645 w 2359284"/>
                <a:gd name="connsiteY9" fmla="*/ 1458685 h 1513114"/>
                <a:gd name="connsiteX10" fmla="*/ 378331 w 2359284"/>
                <a:gd name="connsiteY10" fmla="*/ 1513114 h 1513114"/>
                <a:gd name="connsiteX11" fmla="*/ 51760 w 2359284"/>
                <a:gd name="connsiteY11" fmla="*/ 1045027 h 1513114"/>
                <a:gd name="connsiteX12" fmla="*/ 19102 w 2359284"/>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1096787 w 2358383"/>
                <a:gd name="connsiteY5" fmla="*/ 664029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1096787 w 2358383"/>
                <a:gd name="connsiteY5" fmla="*/ 664029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1096787 w 2358383"/>
                <a:gd name="connsiteY5" fmla="*/ 664029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11730 w 2358383"/>
                <a:gd name="connsiteY5" fmla="*/ 794658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11730 w 2358383"/>
                <a:gd name="connsiteY5" fmla="*/ 794658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11730 w 2358383"/>
                <a:gd name="connsiteY5" fmla="*/ 794658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11730 w 2358383"/>
                <a:gd name="connsiteY5" fmla="*/ 794658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11730 w 2358383"/>
                <a:gd name="connsiteY5" fmla="*/ 794658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66158 w 2358383"/>
                <a:gd name="connsiteY5" fmla="*/ 903515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66158 w 2358383"/>
                <a:gd name="connsiteY5" fmla="*/ 903515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7358"/>
                <a:gd name="connsiteY0" fmla="*/ 740228 h 1513114"/>
                <a:gd name="connsiteX1" fmla="*/ 323903 w 2357358"/>
                <a:gd name="connsiteY1" fmla="*/ 522513 h 1513114"/>
                <a:gd name="connsiteX2" fmla="*/ 661360 w 2357358"/>
                <a:gd name="connsiteY2" fmla="*/ 185057 h 1513114"/>
                <a:gd name="connsiteX3" fmla="*/ 628702 w 2357358"/>
                <a:gd name="connsiteY3" fmla="*/ 1110343 h 1513114"/>
                <a:gd name="connsiteX4" fmla="*/ 1096787 w 2357358"/>
                <a:gd name="connsiteY4" fmla="*/ 1306286 h 1513114"/>
                <a:gd name="connsiteX5" fmla="*/ 966158 w 2357358"/>
                <a:gd name="connsiteY5" fmla="*/ 903515 h 1513114"/>
                <a:gd name="connsiteX6" fmla="*/ 1020588 w 2357358"/>
                <a:gd name="connsiteY6" fmla="*/ 0 h 1513114"/>
                <a:gd name="connsiteX7" fmla="*/ 1172988 w 2357358"/>
                <a:gd name="connsiteY7" fmla="*/ 10887 h 1513114"/>
                <a:gd name="connsiteX8" fmla="*/ 1064132 w 2357358"/>
                <a:gd name="connsiteY8" fmla="*/ 957944 h 1513114"/>
                <a:gd name="connsiteX9" fmla="*/ 2348645 w 2357358"/>
                <a:gd name="connsiteY9" fmla="*/ 1458685 h 1513114"/>
                <a:gd name="connsiteX10" fmla="*/ 378331 w 2357358"/>
                <a:gd name="connsiteY10" fmla="*/ 1513114 h 1513114"/>
                <a:gd name="connsiteX11" fmla="*/ 51760 w 2357358"/>
                <a:gd name="connsiteY11" fmla="*/ 1045027 h 1513114"/>
                <a:gd name="connsiteX12" fmla="*/ 19102 w 2357358"/>
                <a:gd name="connsiteY12" fmla="*/ 740228 h 1513114"/>
                <a:gd name="connsiteX0" fmla="*/ 19102 w 2358999"/>
                <a:gd name="connsiteY0" fmla="*/ 740228 h 1513114"/>
                <a:gd name="connsiteX1" fmla="*/ 323903 w 2358999"/>
                <a:gd name="connsiteY1" fmla="*/ 522513 h 1513114"/>
                <a:gd name="connsiteX2" fmla="*/ 661360 w 2358999"/>
                <a:gd name="connsiteY2" fmla="*/ 185057 h 1513114"/>
                <a:gd name="connsiteX3" fmla="*/ 628702 w 2358999"/>
                <a:gd name="connsiteY3" fmla="*/ 1110343 h 1513114"/>
                <a:gd name="connsiteX4" fmla="*/ 1096787 w 2358999"/>
                <a:gd name="connsiteY4" fmla="*/ 1306286 h 1513114"/>
                <a:gd name="connsiteX5" fmla="*/ 966158 w 2358999"/>
                <a:gd name="connsiteY5" fmla="*/ 903515 h 1513114"/>
                <a:gd name="connsiteX6" fmla="*/ 1020588 w 2358999"/>
                <a:gd name="connsiteY6" fmla="*/ 0 h 1513114"/>
                <a:gd name="connsiteX7" fmla="*/ 1172988 w 2358999"/>
                <a:gd name="connsiteY7" fmla="*/ 10887 h 1513114"/>
                <a:gd name="connsiteX8" fmla="*/ 1064132 w 2358999"/>
                <a:gd name="connsiteY8" fmla="*/ 957944 h 1513114"/>
                <a:gd name="connsiteX9" fmla="*/ 2348645 w 2358999"/>
                <a:gd name="connsiteY9" fmla="*/ 1458685 h 1513114"/>
                <a:gd name="connsiteX10" fmla="*/ 378331 w 2358999"/>
                <a:gd name="connsiteY10" fmla="*/ 1513114 h 1513114"/>
                <a:gd name="connsiteX11" fmla="*/ 51760 w 2358999"/>
                <a:gd name="connsiteY11" fmla="*/ 1045027 h 1513114"/>
                <a:gd name="connsiteX12" fmla="*/ 19102 w 2358999"/>
                <a:gd name="connsiteY12" fmla="*/ 740228 h 1513114"/>
                <a:gd name="connsiteX0" fmla="*/ 19102 w 2358999"/>
                <a:gd name="connsiteY0" fmla="*/ 740228 h 1513114"/>
                <a:gd name="connsiteX1" fmla="*/ 323903 w 2358999"/>
                <a:gd name="connsiteY1" fmla="*/ 522513 h 1513114"/>
                <a:gd name="connsiteX2" fmla="*/ 661360 w 2358999"/>
                <a:gd name="connsiteY2" fmla="*/ 185057 h 1513114"/>
                <a:gd name="connsiteX3" fmla="*/ 628702 w 2358999"/>
                <a:gd name="connsiteY3" fmla="*/ 1110343 h 1513114"/>
                <a:gd name="connsiteX4" fmla="*/ 1096787 w 2358999"/>
                <a:gd name="connsiteY4" fmla="*/ 1306286 h 1513114"/>
                <a:gd name="connsiteX5" fmla="*/ 955272 w 2358999"/>
                <a:gd name="connsiteY5" fmla="*/ 968829 h 1513114"/>
                <a:gd name="connsiteX6" fmla="*/ 1020588 w 2358999"/>
                <a:gd name="connsiteY6" fmla="*/ 0 h 1513114"/>
                <a:gd name="connsiteX7" fmla="*/ 1172988 w 2358999"/>
                <a:gd name="connsiteY7" fmla="*/ 10887 h 1513114"/>
                <a:gd name="connsiteX8" fmla="*/ 1064132 w 2358999"/>
                <a:gd name="connsiteY8" fmla="*/ 957944 h 1513114"/>
                <a:gd name="connsiteX9" fmla="*/ 2348645 w 2358999"/>
                <a:gd name="connsiteY9" fmla="*/ 1458685 h 1513114"/>
                <a:gd name="connsiteX10" fmla="*/ 378331 w 2358999"/>
                <a:gd name="connsiteY10" fmla="*/ 1513114 h 1513114"/>
                <a:gd name="connsiteX11" fmla="*/ 51760 w 2358999"/>
                <a:gd name="connsiteY11" fmla="*/ 1045027 h 1513114"/>
                <a:gd name="connsiteX12" fmla="*/ 19102 w 2358999"/>
                <a:gd name="connsiteY12" fmla="*/ 740228 h 1513114"/>
                <a:gd name="connsiteX0" fmla="*/ 19102 w 2358999"/>
                <a:gd name="connsiteY0" fmla="*/ 740228 h 1513114"/>
                <a:gd name="connsiteX1" fmla="*/ 323903 w 2358999"/>
                <a:gd name="connsiteY1" fmla="*/ 522513 h 1513114"/>
                <a:gd name="connsiteX2" fmla="*/ 661360 w 2358999"/>
                <a:gd name="connsiteY2" fmla="*/ 185057 h 1513114"/>
                <a:gd name="connsiteX3" fmla="*/ 628702 w 2358999"/>
                <a:gd name="connsiteY3" fmla="*/ 1110343 h 1513114"/>
                <a:gd name="connsiteX4" fmla="*/ 1096787 w 2358999"/>
                <a:gd name="connsiteY4" fmla="*/ 1306286 h 1513114"/>
                <a:gd name="connsiteX5" fmla="*/ 955272 w 2358999"/>
                <a:gd name="connsiteY5" fmla="*/ 968829 h 1513114"/>
                <a:gd name="connsiteX6" fmla="*/ 1020588 w 2358999"/>
                <a:gd name="connsiteY6" fmla="*/ 0 h 1513114"/>
                <a:gd name="connsiteX7" fmla="*/ 1172988 w 2358999"/>
                <a:gd name="connsiteY7" fmla="*/ 10887 h 1513114"/>
                <a:gd name="connsiteX8" fmla="*/ 1064132 w 2358999"/>
                <a:gd name="connsiteY8" fmla="*/ 957944 h 1513114"/>
                <a:gd name="connsiteX9" fmla="*/ 2348645 w 2358999"/>
                <a:gd name="connsiteY9" fmla="*/ 1458685 h 1513114"/>
                <a:gd name="connsiteX10" fmla="*/ 378331 w 2358999"/>
                <a:gd name="connsiteY10" fmla="*/ 1513114 h 1513114"/>
                <a:gd name="connsiteX11" fmla="*/ 51760 w 2358999"/>
                <a:gd name="connsiteY11" fmla="*/ 1045027 h 1513114"/>
                <a:gd name="connsiteX12" fmla="*/ 19102 w 2358999"/>
                <a:gd name="connsiteY12" fmla="*/ 740228 h 1513114"/>
                <a:gd name="connsiteX0" fmla="*/ 19102 w 2359086"/>
                <a:gd name="connsiteY0" fmla="*/ 740228 h 1513114"/>
                <a:gd name="connsiteX1" fmla="*/ 323903 w 2359086"/>
                <a:gd name="connsiteY1" fmla="*/ 522513 h 1513114"/>
                <a:gd name="connsiteX2" fmla="*/ 661360 w 2359086"/>
                <a:gd name="connsiteY2" fmla="*/ 185057 h 1513114"/>
                <a:gd name="connsiteX3" fmla="*/ 628702 w 2359086"/>
                <a:gd name="connsiteY3" fmla="*/ 1110343 h 1513114"/>
                <a:gd name="connsiteX4" fmla="*/ 1096787 w 2359086"/>
                <a:gd name="connsiteY4" fmla="*/ 1306286 h 1513114"/>
                <a:gd name="connsiteX5" fmla="*/ 955272 w 2359086"/>
                <a:gd name="connsiteY5" fmla="*/ 968829 h 1513114"/>
                <a:gd name="connsiteX6" fmla="*/ 1020588 w 2359086"/>
                <a:gd name="connsiteY6" fmla="*/ 0 h 1513114"/>
                <a:gd name="connsiteX7" fmla="*/ 1172988 w 2359086"/>
                <a:gd name="connsiteY7" fmla="*/ 10887 h 1513114"/>
                <a:gd name="connsiteX8" fmla="*/ 1075018 w 2359086"/>
                <a:gd name="connsiteY8" fmla="*/ 1208315 h 1513114"/>
                <a:gd name="connsiteX9" fmla="*/ 2348645 w 2359086"/>
                <a:gd name="connsiteY9" fmla="*/ 1458685 h 1513114"/>
                <a:gd name="connsiteX10" fmla="*/ 378331 w 2359086"/>
                <a:gd name="connsiteY10" fmla="*/ 1513114 h 1513114"/>
                <a:gd name="connsiteX11" fmla="*/ 51760 w 2359086"/>
                <a:gd name="connsiteY11" fmla="*/ 1045027 h 1513114"/>
                <a:gd name="connsiteX12" fmla="*/ 19102 w 2359086"/>
                <a:gd name="connsiteY12" fmla="*/ 740228 h 1513114"/>
                <a:gd name="connsiteX0" fmla="*/ 19102 w 2359448"/>
                <a:gd name="connsiteY0" fmla="*/ 740228 h 1513114"/>
                <a:gd name="connsiteX1" fmla="*/ 323903 w 2359448"/>
                <a:gd name="connsiteY1" fmla="*/ 522513 h 1513114"/>
                <a:gd name="connsiteX2" fmla="*/ 661360 w 2359448"/>
                <a:gd name="connsiteY2" fmla="*/ 185057 h 1513114"/>
                <a:gd name="connsiteX3" fmla="*/ 628702 w 2359448"/>
                <a:gd name="connsiteY3" fmla="*/ 1110343 h 1513114"/>
                <a:gd name="connsiteX4" fmla="*/ 1096787 w 2359448"/>
                <a:gd name="connsiteY4" fmla="*/ 1306286 h 1513114"/>
                <a:gd name="connsiteX5" fmla="*/ 955272 w 2359448"/>
                <a:gd name="connsiteY5" fmla="*/ 968829 h 1513114"/>
                <a:gd name="connsiteX6" fmla="*/ 1020588 w 2359448"/>
                <a:gd name="connsiteY6" fmla="*/ 0 h 1513114"/>
                <a:gd name="connsiteX7" fmla="*/ 1172988 w 2359448"/>
                <a:gd name="connsiteY7" fmla="*/ 10887 h 1513114"/>
                <a:gd name="connsiteX8" fmla="*/ 1118560 w 2359448"/>
                <a:gd name="connsiteY8" fmla="*/ 1219201 h 1513114"/>
                <a:gd name="connsiteX9" fmla="*/ 2348645 w 2359448"/>
                <a:gd name="connsiteY9" fmla="*/ 1458685 h 1513114"/>
                <a:gd name="connsiteX10" fmla="*/ 378331 w 2359448"/>
                <a:gd name="connsiteY10" fmla="*/ 1513114 h 1513114"/>
                <a:gd name="connsiteX11" fmla="*/ 51760 w 2359448"/>
                <a:gd name="connsiteY11" fmla="*/ 1045027 h 1513114"/>
                <a:gd name="connsiteX12" fmla="*/ 19102 w 2359448"/>
                <a:gd name="connsiteY12" fmla="*/ 740228 h 1513114"/>
                <a:gd name="connsiteX0" fmla="*/ 19102 w 2357873"/>
                <a:gd name="connsiteY0" fmla="*/ 740228 h 1513114"/>
                <a:gd name="connsiteX1" fmla="*/ 323903 w 2357873"/>
                <a:gd name="connsiteY1" fmla="*/ 522513 h 1513114"/>
                <a:gd name="connsiteX2" fmla="*/ 661360 w 2357873"/>
                <a:gd name="connsiteY2" fmla="*/ 185057 h 1513114"/>
                <a:gd name="connsiteX3" fmla="*/ 628702 w 2357873"/>
                <a:gd name="connsiteY3" fmla="*/ 1110343 h 1513114"/>
                <a:gd name="connsiteX4" fmla="*/ 1096787 w 2357873"/>
                <a:gd name="connsiteY4" fmla="*/ 1306286 h 1513114"/>
                <a:gd name="connsiteX5" fmla="*/ 955272 w 2357873"/>
                <a:gd name="connsiteY5" fmla="*/ 968829 h 1513114"/>
                <a:gd name="connsiteX6" fmla="*/ 1020588 w 2357873"/>
                <a:gd name="connsiteY6" fmla="*/ 0 h 1513114"/>
                <a:gd name="connsiteX7" fmla="*/ 1172988 w 2357873"/>
                <a:gd name="connsiteY7" fmla="*/ 10887 h 1513114"/>
                <a:gd name="connsiteX8" fmla="*/ 1118560 w 2357873"/>
                <a:gd name="connsiteY8" fmla="*/ 1219201 h 1513114"/>
                <a:gd name="connsiteX9" fmla="*/ 2348645 w 2357873"/>
                <a:gd name="connsiteY9" fmla="*/ 1458685 h 1513114"/>
                <a:gd name="connsiteX10" fmla="*/ 378331 w 2357873"/>
                <a:gd name="connsiteY10" fmla="*/ 1513114 h 1513114"/>
                <a:gd name="connsiteX11" fmla="*/ 51760 w 2357873"/>
                <a:gd name="connsiteY11" fmla="*/ 1045027 h 1513114"/>
                <a:gd name="connsiteX12" fmla="*/ 19102 w 2357873"/>
                <a:gd name="connsiteY12" fmla="*/ 740228 h 1513114"/>
                <a:gd name="connsiteX0" fmla="*/ 19102 w 2357873"/>
                <a:gd name="connsiteY0" fmla="*/ 740228 h 1513114"/>
                <a:gd name="connsiteX1" fmla="*/ 323903 w 2357873"/>
                <a:gd name="connsiteY1" fmla="*/ 522513 h 1513114"/>
                <a:gd name="connsiteX2" fmla="*/ 661360 w 2357873"/>
                <a:gd name="connsiteY2" fmla="*/ 185057 h 1513114"/>
                <a:gd name="connsiteX3" fmla="*/ 628702 w 2357873"/>
                <a:gd name="connsiteY3" fmla="*/ 1110343 h 1513114"/>
                <a:gd name="connsiteX4" fmla="*/ 1096787 w 2357873"/>
                <a:gd name="connsiteY4" fmla="*/ 1306286 h 1513114"/>
                <a:gd name="connsiteX5" fmla="*/ 955272 w 2357873"/>
                <a:gd name="connsiteY5" fmla="*/ 968829 h 1513114"/>
                <a:gd name="connsiteX6" fmla="*/ 1020588 w 2357873"/>
                <a:gd name="connsiteY6" fmla="*/ 0 h 1513114"/>
                <a:gd name="connsiteX7" fmla="*/ 1172988 w 2357873"/>
                <a:gd name="connsiteY7" fmla="*/ 10887 h 1513114"/>
                <a:gd name="connsiteX8" fmla="*/ 1118560 w 2357873"/>
                <a:gd name="connsiteY8" fmla="*/ 1219201 h 1513114"/>
                <a:gd name="connsiteX9" fmla="*/ 2348645 w 2357873"/>
                <a:gd name="connsiteY9" fmla="*/ 1458685 h 1513114"/>
                <a:gd name="connsiteX10" fmla="*/ 378331 w 2357873"/>
                <a:gd name="connsiteY10" fmla="*/ 1513114 h 1513114"/>
                <a:gd name="connsiteX11" fmla="*/ 51760 w 2357873"/>
                <a:gd name="connsiteY11" fmla="*/ 1045027 h 1513114"/>
                <a:gd name="connsiteX12" fmla="*/ 19102 w 2357873"/>
                <a:gd name="connsiteY12" fmla="*/ 740228 h 1513114"/>
                <a:gd name="connsiteX0" fmla="*/ 19102 w 2357873"/>
                <a:gd name="connsiteY0" fmla="*/ 740228 h 1513114"/>
                <a:gd name="connsiteX1" fmla="*/ 323903 w 2357873"/>
                <a:gd name="connsiteY1" fmla="*/ 522513 h 1513114"/>
                <a:gd name="connsiteX2" fmla="*/ 661360 w 2357873"/>
                <a:gd name="connsiteY2" fmla="*/ 185057 h 1513114"/>
                <a:gd name="connsiteX3" fmla="*/ 628702 w 2357873"/>
                <a:gd name="connsiteY3" fmla="*/ 1110343 h 1513114"/>
                <a:gd name="connsiteX4" fmla="*/ 1096787 w 2357873"/>
                <a:gd name="connsiteY4" fmla="*/ 1306286 h 1513114"/>
                <a:gd name="connsiteX5" fmla="*/ 955272 w 2357873"/>
                <a:gd name="connsiteY5" fmla="*/ 968829 h 1513114"/>
                <a:gd name="connsiteX6" fmla="*/ 1020588 w 2357873"/>
                <a:gd name="connsiteY6" fmla="*/ 0 h 1513114"/>
                <a:gd name="connsiteX7" fmla="*/ 1172988 w 2357873"/>
                <a:gd name="connsiteY7" fmla="*/ 10887 h 1513114"/>
                <a:gd name="connsiteX8" fmla="*/ 1118560 w 2357873"/>
                <a:gd name="connsiteY8" fmla="*/ 1110344 h 1513114"/>
                <a:gd name="connsiteX9" fmla="*/ 2348645 w 2357873"/>
                <a:gd name="connsiteY9" fmla="*/ 1458685 h 1513114"/>
                <a:gd name="connsiteX10" fmla="*/ 378331 w 2357873"/>
                <a:gd name="connsiteY10" fmla="*/ 1513114 h 1513114"/>
                <a:gd name="connsiteX11" fmla="*/ 51760 w 2357873"/>
                <a:gd name="connsiteY11" fmla="*/ 1045027 h 1513114"/>
                <a:gd name="connsiteX12" fmla="*/ 19102 w 2357873"/>
                <a:gd name="connsiteY12" fmla="*/ 740228 h 1513114"/>
                <a:gd name="connsiteX0" fmla="*/ 19102 w 2359007"/>
                <a:gd name="connsiteY0" fmla="*/ 740228 h 1513114"/>
                <a:gd name="connsiteX1" fmla="*/ 323903 w 2359007"/>
                <a:gd name="connsiteY1" fmla="*/ 522513 h 1513114"/>
                <a:gd name="connsiteX2" fmla="*/ 661360 w 2359007"/>
                <a:gd name="connsiteY2" fmla="*/ 185057 h 1513114"/>
                <a:gd name="connsiteX3" fmla="*/ 628702 w 2359007"/>
                <a:gd name="connsiteY3" fmla="*/ 1110343 h 1513114"/>
                <a:gd name="connsiteX4" fmla="*/ 1096787 w 2359007"/>
                <a:gd name="connsiteY4" fmla="*/ 1306286 h 1513114"/>
                <a:gd name="connsiteX5" fmla="*/ 955272 w 2359007"/>
                <a:gd name="connsiteY5" fmla="*/ 968829 h 1513114"/>
                <a:gd name="connsiteX6" fmla="*/ 1020588 w 2359007"/>
                <a:gd name="connsiteY6" fmla="*/ 0 h 1513114"/>
                <a:gd name="connsiteX7" fmla="*/ 1172988 w 2359007"/>
                <a:gd name="connsiteY7" fmla="*/ 10887 h 1513114"/>
                <a:gd name="connsiteX8" fmla="*/ 1118560 w 2359007"/>
                <a:gd name="connsiteY8" fmla="*/ 1110344 h 1513114"/>
                <a:gd name="connsiteX9" fmla="*/ 2348645 w 2359007"/>
                <a:gd name="connsiteY9" fmla="*/ 1458685 h 1513114"/>
                <a:gd name="connsiteX10" fmla="*/ 378331 w 2359007"/>
                <a:gd name="connsiteY10" fmla="*/ 1513114 h 1513114"/>
                <a:gd name="connsiteX11" fmla="*/ 51760 w 2359007"/>
                <a:gd name="connsiteY11" fmla="*/ 1045027 h 1513114"/>
                <a:gd name="connsiteX12" fmla="*/ 19102 w 2359007"/>
                <a:gd name="connsiteY12" fmla="*/ 740228 h 1513114"/>
                <a:gd name="connsiteX0" fmla="*/ 19102 w 2359007"/>
                <a:gd name="connsiteY0" fmla="*/ 740228 h 1513114"/>
                <a:gd name="connsiteX1" fmla="*/ 323903 w 2359007"/>
                <a:gd name="connsiteY1" fmla="*/ 522513 h 1513114"/>
                <a:gd name="connsiteX2" fmla="*/ 661360 w 2359007"/>
                <a:gd name="connsiteY2" fmla="*/ 185057 h 1513114"/>
                <a:gd name="connsiteX3" fmla="*/ 628702 w 2359007"/>
                <a:gd name="connsiteY3" fmla="*/ 1110343 h 1513114"/>
                <a:gd name="connsiteX4" fmla="*/ 1096787 w 2359007"/>
                <a:gd name="connsiteY4" fmla="*/ 1306286 h 1513114"/>
                <a:gd name="connsiteX5" fmla="*/ 955272 w 2359007"/>
                <a:gd name="connsiteY5" fmla="*/ 968829 h 1513114"/>
                <a:gd name="connsiteX6" fmla="*/ 1020588 w 2359007"/>
                <a:gd name="connsiteY6" fmla="*/ 0 h 1513114"/>
                <a:gd name="connsiteX7" fmla="*/ 1172988 w 2359007"/>
                <a:gd name="connsiteY7" fmla="*/ 10887 h 1513114"/>
                <a:gd name="connsiteX8" fmla="*/ 1118560 w 2359007"/>
                <a:gd name="connsiteY8" fmla="*/ 1208315 h 1513114"/>
                <a:gd name="connsiteX9" fmla="*/ 2348645 w 2359007"/>
                <a:gd name="connsiteY9" fmla="*/ 1458685 h 1513114"/>
                <a:gd name="connsiteX10" fmla="*/ 378331 w 2359007"/>
                <a:gd name="connsiteY10" fmla="*/ 1513114 h 1513114"/>
                <a:gd name="connsiteX11" fmla="*/ 51760 w 2359007"/>
                <a:gd name="connsiteY11" fmla="*/ 1045027 h 1513114"/>
                <a:gd name="connsiteX12" fmla="*/ 19102 w 2359007"/>
                <a:gd name="connsiteY12" fmla="*/ 740228 h 1513114"/>
                <a:gd name="connsiteX0" fmla="*/ 19102 w 2359007"/>
                <a:gd name="connsiteY0" fmla="*/ 740228 h 1513114"/>
                <a:gd name="connsiteX1" fmla="*/ 323903 w 2359007"/>
                <a:gd name="connsiteY1" fmla="*/ 522513 h 1513114"/>
                <a:gd name="connsiteX2" fmla="*/ 661360 w 2359007"/>
                <a:gd name="connsiteY2" fmla="*/ 185057 h 1513114"/>
                <a:gd name="connsiteX3" fmla="*/ 628702 w 2359007"/>
                <a:gd name="connsiteY3" fmla="*/ 1110343 h 1513114"/>
                <a:gd name="connsiteX4" fmla="*/ 1096787 w 2359007"/>
                <a:gd name="connsiteY4" fmla="*/ 1306286 h 1513114"/>
                <a:gd name="connsiteX5" fmla="*/ 955272 w 2359007"/>
                <a:gd name="connsiteY5" fmla="*/ 968829 h 1513114"/>
                <a:gd name="connsiteX6" fmla="*/ 1020588 w 2359007"/>
                <a:gd name="connsiteY6" fmla="*/ 0 h 1513114"/>
                <a:gd name="connsiteX7" fmla="*/ 1172988 w 2359007"/>
                <a:gd name="connsiteY7" fmla="*/ 10887 h 1513114"/>
                <a:gd name="connsiteX8" fmla="*/ 1118560 w 2359007"/>
                <a:gd name="connsiteY8" fmla="*/ 1208315 h 1513114"/>
                <a:gd name="connsiteX9" fmla="*/ 2348645 w 2359007"/>
                <a:gd name="connsiteY9" fmla="*/ 1458685 h 1513114"/>
                <a:gd name="connsiteX10" fmla="*/ 378331 w 2359007"/>
                <a:gd name="connsiteY10" fmla="*/ 1513114 h 1513114"/>
                <a:gd name="connsiteX11" fmla="*/ 51760 w 2359007"/>
                <a:gd name="connsiteY11" fmla="*/ 1045027 h 1513114"/>
                <a:gd name="connsiteX12" fmla="*/ 19102 w 2359007"/>
                <a:gd name="connsiteY12" fmla="*/ 740228 h 1513114"/>
                <a:gd name="connsiteX0" fmla="*/ 19102 w 2359007"/>
                <a:gd name="connsiteY0" fmla="*/ 740228 h 1513114"/>
                <a:gd name="connsiteX1" fmla="*/ 323903 w 2359007"/>
                <a:gd name="connsiteY1" fmla="*/ 522513 h 1513114"/>
                <a:gd name="connsiteX2" fmla="*/ 661360 w 2359007"/>
                <a:gd name="connsiteY2" fmla="*/ 185057 h 1513114"/>
                <a:gd name="connsiteX3" fmla="*/ 628702 w 2359007"/>
                <a:gd name="connsiteY3" fmla="*/ 1110343 h 1513114"/>
                <a:gd name="connsiteX4" fmla="*/ 1096787 w 2359007"/>
                <a:gd name="connsiteY4" fmla="*/ 1306286 h 1513114"/>
                <a:gd name="connsiteX5" fmla="*/ 955272 w 2359007"/>
                <a:gd name="connsiteY5" fmla="*/ 968829 h 1513114"/>
                <a:gd name="connsiteX6" fmla="*/ 1020588 w 2359007"/>
                <a:gd name="connsiteY6" fmla="*/ 0 h 1513114"/>
                <a:gd name="connsiteX7" fmla="*/ 1172988 w 2359007"/>
                <a:gd name="connsiteY7" fmla="*/ 10887 h 1513114"/>
                <a:gd name="connsiteX8" fmla="*/ 1118560 w 2359007"/>
                <a:gd name="connsiteY8" fmla="*/ 1208315 h 1513114"/>
                <a:gd name="connsiteX9" fmla="*/ 2348645 w 2359007"/>
                <a:gd name="connsiteY9" fmla="*/ 1458685 h 1513114"/>
                <a:gd name="connsiteX10" fmla="*/ 378331 w 2359007"/>
                <a:gd name="connsiteY10" fmla="*/ 1513114 h 1513114"/>
                <a:gd name="connsiteX11" fmla="*/ 51760 w 2359007"/>
                <a:gd name="connsiteY11" fmla="*/ 1045027 h 1513114"/>
                <a:gd name="connsiteX12" fmla="*/ 19102 w 2359007"/>
                <a:gd name="connsiteY12" fmla="*/ 740228 h 1513114"/>
                <a:gd name="connsiteX0" fmla="*/ 19102 w 2358837"/>
                <a:gd name="connsiteY0" fmla="*/ 740228 h 1513114"/>
                <a:gd name="connsiteX1" fmla="*/ 323903 w 2358837"/>
                <a:gd name="connsiteY1" fmla="*/ 522513 h 1513114"/>
                <a:gd name="connsiteX2" fmla="*/ 661360 w 2358837"/>
                <a:gd name="connsiteY2" fmla="*/ 185057 h 1513114"/>
                <a:gd name="connsiteX3" fmla="*/ 628702 w 2358837"/>
                <a:gd name="connsiteY3" fmla="*/ 1110343 h 1513114"/>
                <a:gd name="connsiteX4" fmla="*/ 1096787 w 2358837"/>
                <a:gd name="connsiteY4" fmla="*/ 1306286 h 1513114"/>
                <a:gd name="connsiteX5" fmla="*/ 955272 w 2358837"/>
                <a:gd name="connsiteY5" fmla="*/ 968829 h 1513114"/>
                <a:gd name="connsiteX6" fmla="*/ 1020588 w 2358837"/>
                <a:gd name="connsiteY6" fmla="*/ 0 h 1513114"/>
                <a:gd name="connsiteX7" fmla="*/ 1172988 w 2358837"/>
                <a:gd name="connsiteY7" fmla="*/ 10887 h 1513114"/>
                <a:gd name="connsiteX8" fmla="*/ 1096789 w 2358837"/>
                <a:gd name="connsiteY8" fmla="*/ 1099457 h 1513114"/>
                <a:gd name="connsiteX9" fmla="*/ 2348645 w 2358837"/>
                <a:gd name="connsiteY9" fmla="*/ 1458685 h 1513114"/>
                <a:gd name="connsiteX10" fmla="*/ 378331 w 2358837"/>
                <a:gd name="connsiteY10" fmla="*/ 1513114 h 1513114"/>
                <a:gd name="connsiteX11" fmla="*/ 51760 w 2358837"/>
                <a:gd name="connsiteY11" fmla="*/ 1045027 h 1513114"/>
                <a:gd name="connsiteX12" fmla="*/ 19102 w 2358837"/>
                <a:gd name="connsiteY12" fmla="*/ 740228 h 1513114"/>
                <a:gd name="connsiteX0" fmla="*/ 19102 w 2358837"/>
                <a:gd name="connsiteY0" fmla="*/ 740228 h 1513114"/>
                <a:gd name="connsiteX1" fmla="*/ 323903 w 2358837"/>
                <a:gd name="connsiteY1" fmla="*/ 522513 h 1513114"/>
                <a:gd name="connsiteX2" fmla="*/ 661360 w 2358837"/>
                <a:gd name="connsiteY2" fmla="*/ 185057 h 1513114"/>
                <a:gd name="connsiteX3" fmla="*/ 628702 w 2358837"/>
                <a:gd name="connsiteY3" fmla="*/ 1110343 h 1513114"/>
                <a:gd name="connsiteX4" fmla="*/ 1096787 w 2358837"/>
                <a:gd name="connsiteY4" fmla="*/ 1306286 h 1513114"/>
                <a:gd name="connsiteX5" fmla="*/ 955272 w 2358837"/>
                <a:gd name="connsiteY5" fmla="*/ 968829 h 1513114"/>
                <a:gd name="connsiteX6" fmla="*/ 1020588 w 2358837"/>
                <a:gd name="connsiteY6" fmla="*/ 0 h 1513114"/>
                <a:gd name="connsiteX7" fmla="*/ 1172988 w 2358837"/>
                <a:gd name="connsiteY7" fmla="*/ 10887 h 1513114"/>
                <a:gd name="connsiteX8" fmla="*/ 1096789 w 2358837"/>
                <a:gd name="connsiteY8" fmla="*/ 1099457 h 1513114"/>
                <a:gd name="connsiteX9" fmla="*/ 2348645 w 2358837"/>
                <a:gd name="connsiteY9" fmla="*/ 1458685 h 1513114"/>
                <a:gd name="connsiteX10" fmla="*/ 378331 w 2358837"/>
                <a:gd name="connsiteY10" fmla="*/ 1513114 h 1513114"/>
                <a:gd name="connsiteX11" fmla="*/ 51760 w 2358837"/>
                <a:gd name="connsiteY11" fmla="*/ 1045027 h 1513114"/>
                <a:gd name="connsiteX12" fmla="*/ 19102 w 2358837"/>
                <a:gd name="connsiteY12" fmla="*/ 740228 h 1513114"/>
                <a:gd name="connsiteX0" fmla="*/ 19102 w 2358921"/>
                <a:gd name="connsiteY0" fmla="*/ 740228 h 1513114"/>
                <a:gd name="connsiteX1" fmla="*/ 323903 w 2358921"/>
                <a:gd name="connsiteY1" fmla="*/ 522513 h 1513114"/>
                <a:gd name="connsiteX2" fmla="*/ 661360 w 2358921"/>
                <a:gd name="connsiteY2" fmla="*/ 185057 h 1513114"/>
                <a:gd name="connsiteX3" fmla="*/ 628702 w 2358921"/>
                <a:gd name="connsiteY3" fmla="*/ 1110343 h 1513114"/>
                <a:gd name="connsiteX4" fmla="*/ 1096787 w 2358921"/>
                <a:gd name="connsiteY4" fmla="*/ 1306286 h 1513114"/>
                <a:gd name="connsiteX5" fmla="*/ 955272 w 2358921"/>
                <a:gd name="connsiteY5" fmla="*/ 968829 h 1513114"/>
                <a:gd name="connsiteX6" fmla="*/ 1020588 w 2358921"/>
                <a:gd name="connsiteY6" fmla="*/ 0 h 1513114"/>
                <a:gd name="connsiteX7" fmla="*/ 1172988 w 2358921"/>
                <a:gd name="connsiteY7" fmla="*/ 10887 h 1513114"/>
                <a:gd name="connsiteX8" fmla="*/ 1107675 w 2358921"/>
                <a:gd name="connsiteY8" fmla="*/ 1208314 h 1513114"/>
                <a:gd name="connsiteX9" fmla="*/ 2348645 w 2358921"/>
                <a:gd name="connsiteY9" fmla="*/ 1458685 h 1513114"/>
                <a:gd name="connsiteX10" fmla="*/ 378331 w 2358921"/>
                <a:gd name="connsiteY10" fmla="*/ 1513114 h 1513114"/>
                <a:gd name="connsiteX11" fmla="*/ 51760 w 2358921"/>
                <a:gd name="connsiteY11" fmla="*/ 1045027 h 1513114"/>
                <a:gd name="connsiteX12" fmla="*/ 19102 w 2358921"/>
                <a:gd name="connsiteY12" fmla="*/ 740228 h 1513114"/>
                <a:gd name="connsiteX0" fmla="*/ 19102 w 2429628"/>
                <a:gd name="connsiteY0" fmla="*/ 740228 h 1513114"/>
                <a:gd name="connsiteX1" fmla="*/ 323903 w 2429628"/>
                <a:gd name="connsiteY1" fmla="*/ 522513 h 1513114"/>
                <a:gd name="connsiteX2" fmla="*/ 661360 w 2429628"/>
                <a:gd name="connsiteY2" fmla="*/ 185057 h 1513114"/>
                <a:gd name="connsiteX3" fmla="*/ 628702 w 2429628"/>
                <a:gd name="connsiteY3" fmla="*/ 1110343 h 1513114"/>
                <a:gd name="connsiteX4" fmla="*/ 1096787 w 2429628"/>
                <a:gd name="connsiteY4" fmla="*/ 1306286 h 1513114"/>
                <a:gd name="connsiteX5" fmla="*/ 955272 w 2429628"/>
                <a:gd name="connsiteY5" fmla="*/ 968829 h 1513114"/>
                <a:gd name="connsiteX6" fmla="*/ 1020588 w 2429628"/>
                <a:gd name="connsiteY6" fmla="*/ 0 h 1513114"/>
                <a:gd name="connsiteX7" fmla="*/ 1172988 w 2429628"/>
                <a:gd name="connsiteY7" fmla="*/ 10887 h 1513114"/>
                <a:gd name="connsiteX8" fmla="*/ 1107675 w 2429628"/>
                <a:gd name="connsiteY8" fmla="*/ 1208314 h 1513114"/>
                <a:gd name="connsiteX9" fmla="*/ 1967812 w 2429628"/>
                <a:gd name="connsiteY9" fmla="*/ 1441384 h 1513114"/>
                <a:gd name="connsiteX10" fmla="*/ 2348645 w 2429628"/>
                <a:gd name="connsiteY10" fmla="*/ 1458685 h 1513114"/>
                <a:gd name="connsiteX11" fmla="*/ 378331 w 2429628"/>
                <a:gd name="connsiteY11" fmla="*/ 1513114 h 1513114"/>
                <a:gd name="connsiteX12" fmla="*/ 51760 w 2429628"/>
                <a:gd name="connsiteY12" fmla="*/ 1045027 h 1513114"/>
                <a:gd name="connsiteX13" fmla="*/ 19102 w 2429628"/>
                <a:gd name="connsiteY13" fmla="*/ 740228 h 1513114"/>
                <a:gd name="connsiteX0" fmla="*/ 19102 w 2893671"/>
                <a:gd name="connsiteY0" fmla="*/ 740228 h 1513114"/>
                <a:gd name="connsiteX1" fmla="*/ 323903 w 2893671"/>
                <a:gd name="connsiteY1" fmla="*/ 522513 h 1513114"/>
                <a:gd name="connsiteX2" fmla="*/ 661360 w 2893671"/>
                <a:gd name="connsiteY2" fmla="*/ 185057 h 1513114"/>
                <a:gd name="connsiteX3" fmla="*/ 628702 w 2893671"/>
                <a:gd name="connsiteY3" fmla="*/ 1110343 h 1513114"/>
                <a:gd name="connsiteX4" fmla="*/ 1096787 w 2893671"/>
                <a:gd name="connsiteY4" fmla="*/ 1306286 h 1513114"/>
                <a:gd name="connsiteX5" fmla="*/ 955272 w 2893671"/>
                <a:gd name="connsiteY5" fmla="*/ 968829 h 1513114"/>
                <a:gd name="connsiteX6" fmla="*/ 1020588 w 2893671"/>
                <a:gd name="connsiteY6" fmla="*/ 0 h 1513114"/>
                <a:gd name="connsiteX7" fmla="*/ 1172988 w 2893671"/>
                <a:gd name="connsiteY7" fmla="*/ 10887 h 1513114"/>
                <a:gd name="connsiteX8" fmla="*/ 1107675 w 2893671"/>
                <a:gd name="connsiteY8" fmla="*/ 1208314 h 1513114"/>
                <a:gd name="connsiteX9" fmla="*/ 1967812 w 2893671"/>
                <a:gd name="connsiteY9" fmla="*/ 1441384 h 1513114"/>
                <a:gd name="connsiteX10" fmla="*/ 2348645 w 2893671"/>
                <a:gd name="connsiteY10" fmla="*/ 1458685 h 1513114"/>
                <a:gd name="connsiteX11" fmla="*/ 2889164 w 2893671"/>
                <a:gd name="connsiteY11" fmla="*/ 1490059 h 1513114"/>
                <a:gd name="connsiteX12" fmla="*/ 378331 w 2893671"/>
                <a:gd name="connsiteY12" fmla="*/ 1513114 h 1513114"/>
                <a:gd name="connsiteX13" fmla="*/ 51760 w 2893671"/>
                <a:gd name="connsiteY13" fmla="*/ 1045027 h 1513114"/>
                <a:gd name="connsiteX14" fmla="*/ 19102 w 2893671"/>
                <a:gd name="connsiteY14" fmla="*/ 740228 h 1513114"/>
                <a:gd name="connsiteX0" fmla="*/ 19102 w 2896994"/>
                <a:gd name="connsiteY0" fmla="*/ 740228 h 1513114"/>
                <a:gd name="connsiteX1" fmla="*/ 323903 w 2896994"/>
                <a:gd name="connsiteY1" fmla="*/ 522513 h 1513114"/>
                <a:gd name="connsiteX2" fmla="*/ 661360 w 2896994"/>
                <a:gd name="connsiteY2" fmla="*/ 185057 h 1513114"/>
                <a:gd name="connsiteX3" fmla="*/ 628702 w 2896994"/>
                <a:gd name="connsiteY3" fmla="*/ 1110343 h 1513114"/>
                <a:gd name="connsiteX4" fmla="*/ 1096787 w 2896994"/>
                <a:gd name="connsiteY4" fmla="*/ 1306286 h 1513114"/>
                <a:gd name="connsiteX5" fmla="*/ 955272 w 2896994"/>
                <a:gd name="connsiteY5" fmla="*/ 968829 h 1513114"/>
                <a:gd name="connsiteX6" fmla="*/ 1020588 w 2896994"/>
                <a:gd name="connsiteY6" fmla="*/ 0 h 1513114"/>
                <a:gd name="connsiteX7" fmla="*/ 1172988 w 2896994"/>
                <a:gd name="connsiteY7" fmla="*/ 10887 h 1513114"/>
                <a:gd name="connsiteX8" fmla="*/ 1107675 w 2896994"/>
                <a:gd name="connsiteY8" fmla="*/ 1208314 h 1513114"/>
                <a:gd name="connsiteX9" fmla="*/ 1967812 w 2896994"/>
                <a:gd name="connsiteY9" fmla="*/ 1441384 h 1513114"/>
                <a:gd name="connsiteX10" fmla="*/ 2651127 w 2896994"/>
                <a:gd name="connsiteY10" fmla="*/ 1406533 h 1513114"/>
                <a:gd name="connsiteX11" fmla="*/ 2889164 w 2896994"/>
                <a:gd name="connsiteY11" fmla="*/ 1490059 h 1513114"/>
                <a:gd name="connsiteX12" fmla="*/ 378331 w 2896994"/>
                <a:gd name="connsiteY12" fmla="*/ 1513114 h 1513114"/>
                <a:gd name="connsiteX13" fmla="*/ 51760 w 2896994"/>
                <a:gd name="connsiteY13" fmla="*/ 1045027 h 1513114"/>
                <a:gd name="connsiteX14" fmla="*/ 19102 w 2896994"/>
                <a:gd name="connsiteY14" fmla="*/ 740228 h 1513114"/>
                <a:gd name="connsiteX0" fmla="*/ 19102 w 2937822"/>
                <a:gd name="connsiteY0" fmla="*/ 740228 h 1513114"/>
                <a:gd name="connsiteX1" fmla="*/ 323903 w 2937822"/>
                <a:gd name="connsiteY1" fmla="*/ 522513 h 1513114"/>
                <a:gd name="connsiteX2" fmla="*/ 661360 w 2937822"/>
                <a:gd name="connsiteY2" fmla="*/ 185057 h 1513114"/>
                <a:gd name="connsiteX3" fmla="*/ 628702 w 2937822"/>
                <a:gd name="connsiteY3" fmla="*/ 1110343 h 1513114"/>
                <a:gd name="connsiteX4" fmla="*/ 1096787 w 2937822"/>
                <a:gd name="connsiteY4" fmla="*/ 1306286 h 1513114"/>
                <a:gd name="connsiteX5" fmla="*/ 955272 w 2937822"/>
                <a:gd name="connsiteY5" fmla="*/ 968829 h 1513114"/>
                <a:gd name="connsiteX6" fmla="*/ 1020588 w 2937822"/>
                <a:gd name="connsiteY6" fmla="*/ 0 h 1513114"/>
                <a:gd name="connsiteX7" fmla="*/ 1172988 w 2937822"/>
                <a:gd name="connsiteY7" fmla="*/ 10887 h 1513114"/>
                <a:gd name="connsiteX8" fmla="*/ 1107675 w 2937822"/>
                <a:gd name="connsiteY8" fmla="*/ 1208314 h 1513114"/>
                <a:gd name="connsiteX9" fmla="*/ 1967812 w 2937822"/>
                <a:gd name="connsiteY9" fmla="*/ 1441384 h 1513114"/>
                <a:gd name="connsiteX10" fmla="*/ 2889164 w 2937822"/>
                <a:gd name="connsiteY10" fmla="*/ 1490059 h 1513114"/>
                <a:gd name="connsiteX11" fmla="*/ 378331 w 2937822"/>
                <a:gd name="connsiteY11" fmla="*/ 1513114 h 1513114"/>
                <a:gd name="connsiteX12" fmla="*/ 51760 w 2937822"/>
                <a:gd name="connsiteY12" fmla="*/ 1045027 h 1513114"/>
                <a:gd name="connsiteX13" fmla="*/ 19102 w 2937822"/>
                <a:gd name="connsiteY13" fmla="*/ 740228 h 1513114"/>
                <a:gd name="connsiteX0" fmla="*/ 19102 w 2936768"/>
                <a:gd name="connsiteY0" fmla="*/ 740228 h 1513114"/>
                <a:gd name="connsiteX1" fmla="*/ 323903 w 2936768"/>
                <a:gd name="connsiteY1" fmla="*/ 522513 h 1513114"/>
                <a:gd name="connsiteX2" fmla="*/ 661360 w 2936768"/>
                <a:gd name="connsiteY2" fmla="*/ 185057 h 1513114"/>
                <a:gd name="connsiteX3" fmla="*/ 628702 w 2936768"/>
                <a:gd name="connsiteY3" fmla="*/ 1110343 h 1513114"/>
                <a:gd name="connsiteX4" fmla="*/ 1096787 w 2936768"/>
                <a:gd name="connsiteY4" fmla="*/ 1306286 h 1513114"/>
                <a:gd name="connsiteX5" fmla="*/ 955272 w 2936768"/>
                <a:gd name="connsiteY5" fmla="*/ 968829 h 1513114"/>
                <a:gd name="connsiteX6" fmla="*/ 1020588 w 2936768"/>
                <a:gd name="connsiteY6" fmla="*/ 0 h 1513114"/>
                <a:gd name="connsiteX7" fmla="*/ 1172988 w 2936768"/>
                <a:gd name="connsiteY7" fmla="*/ 10887 h 1513114"/>
                <a:gd name="connsiteX8" fmla="*/ 1107675 w 2936768"/>
                <a:gd name="connsiteY8" fmla="*/ 1208314 h 1513114"/>
                <a:gd name="connsiteX9" fmla="*/ 1943474 w 2936768"/>
                <a:gd name="connsiteY9" fmla="*/ 1469198 h 1513114"/>
                <a:gd name="connsiteX10" fmla="*/ 2889164 w 2936768"/>
                <a:gd name="connsiteY10" fmla="*/ 1490059 h 1513114"/>
                <a:gd name="connsiteX11" fmla="*/ 378331 w 2936768"/>
                <a:gd name="connsiteY11" fmla="*/ 1513114 h 1513114"/>
                <a:gd name="connsiteX12" fmla="*/ 51760 w 2936768"/>
                <a:gd name="connsiteY12" fmla="*/ 1045027 h 1513114"/>
                <a:gd name="connsiteX13" fmla="*/ 19102 w 2936768"/>
                <a:gd name="connsiteY13" fmla="*/ 740228 h 1513114"/>
                <a:gd name="connsiteX0" fmla="*/ 19102 w 2977896"/>
                <a:gd name="connsiteY0" fmla="*/ 740228 h 1513114"/>
                <a:gd name="connsiteX1" fmla="*/ 323903 w 2977896"/>
                <a:gd name="connsiteY1" fmla="*/ 522513 h 1513114"/>
                <a:gd name="connsiteX2" fmla="*/ 661360 w 2977896"/>
                <a:gd name="connsiteY2" fmla="*/ 185057 h 1513114"/>
                <a:gd name="connsiteX3" fmla="*/ 628702 w 2977896"/>
                <a:gd name="connsiteY3" fmla="*/ 1110343 h 1513114"/>
                <a:gd name="connsiteX4" fmla="*/ 1096787 w 2977896"/>
                <a:gd name="connsiteY4" fmla="*/ 1306286 h 1513114"/>
                <a:gd name="connsiteX5" fmla="*/ 955272 w 2977896"/>
                <a:gd name="connsiteY5" fmla="*/ 968829 h 1513114"/>
                <a:gd name="connsiteX6" fmla="*/ 1020588 w 2977896"/>
                <a:gd name="connsiteY6" fmla="*/ 0 h 1513114"/>
                <a:gd name="connsiteX7" fmla="*/ 1172988 w 2977896"/>
                <a:gd name="connsiteY7" fmla="*/ 10887 h 1513114"/>
                <a:gd name="connsiteX8" fmla="*/ 1107675 w 2977896"/>
                <a:gd name="connsiteY8" fmla="*/ 1208314 h 1513114"/>
                <a:gd name="connsiteX9" fmla="*/ 1943474 w 2977896"/>
                <a:gd name="connsiteY9" fmla="*/ 1469198 h 1513114"/>
                <a:gd name="connsiteX10" fmla="*/ 2527576 w 2977896"/>
                <a:gd name="connsiteY10" fmla="*/ 1437907 h 1513114"/>
                <a:gd name="connsiteX11" fmla="*/ 2889164 w 2977896"/>
                <a:gd name="connsiteY11" fmla="*/ 1490059 h 1513114"/>
                <a:gd name="connsiteX12" fmla="*/ 378331 w 2977896"/>
                <a:gd name="connsiteY12" fmla="*/ 1513114 h 1513114"/>
                <a:gd name="connsiteX13" fmla="*/ 51760 w 2977896"/>
                <a:gd name="connsiteY13" fmla="*/ 1045027 h 1513114"/>
                <a:gd name="connsiteX14" fmla="*/ 19102 w 2977896"/>
                <a:gd name="connsiteY14" fmla="*/ 740228 h 1513114"/>
                <a:gd name="connsiteX0" fmla="*/ 19102 w 2977896"/>
                <a:gd name="connsiteY0" fmla="*/ 740228 h 1513114"/>
                <a:gd name="connsiteX1" fmla="*/ 323903 w 2977896"/>
                <a:gd name="connsiteY1" fmla="*/ 522513 h 1513114"/>
                <a:gd name="connsiteX2" fmla="*/ 661360 w 2977896"/>
                <a:gd name="connsiteY2" fmla="*/ 185057 h 1513114"/>
                <a:gd name="connsiteX3" fmla="*/ 628702 w 2977896"/>
                <a:gd name="connsiteY3" fmla="*/ 1110343 h 1513114"/>
                <a:gd name="connsiteX4" fmla="*/ 1096787 w 2977896"/>
                <a:gd name="connsiteY4" fmla="*/ 1306286 h 1513114"/>
                <a:gd name="connsiteX5" fmla="*/ 955272 w 2977896"/>
                <a:gd name="connsiteY5" fmla="*/ 968829 h 1513114"/>
                <a:gd name="connsiteX6" fmla="*/ 1020588 w 2977896"/>
                <a:gd name="connsiteY6" fmla="*/ 0 h 1513114"/>
                <a:gd name="connsiteX7" fmla="*/ 1172988 w 2977896"/>
                <a:gd name="connsiteY7" fmla="*/ 10887 h 1513114"/>
                <a:gd name="connsiteX8" fmla="*/ 1107675 w 2977896"/>
                <a:gd name="connsiteY8" fmla="*/ 1208314 h 1513114"/>
                <a:gd name="connsiteX9" fmla="*/ 1943474 w 2977896"/>
                <a:gd name="connsiteY9" fmla="*/ 1469198 h 1513114"/>
                <a:gd name="connsiteX10" fmla="*/ 2527576 w 2977896"/>
                <a:gd name="connsiteY10" fmla="*/ 1437907 h 1513114"/>
                <a:gd name="connsiteX11" fmla="*/ 2889164 w 2977896"/>
                <a:gd name="connsiteY11" fmla="*/ 1490059 h 1513114"/>
                <a:gd name="connsiteX12" fmla="*/ 378331 w 2977896"/>
                <a:gd name="connsiteY12" fmla="*/ 1513114 h 1513114"/>
                <a:gd name="connsiteX13" fmla="*/ 51760 w 2977896"/>
                <a:gd name="connsiteY13" fmla="*/ 1045027 h 1513114"/>
                <a:gd name="connsiteX14" fmla="*/ 19102 w 2977896"/>
                <a:gd name="connsiteY14" fmla="*/ 740228 h 1513114"/>
                <a:gd name="connsiteX0" fmla="*/ 19102 w 3733770"/>
                <a:gd name="connsiteY0" fmla="*/ 740228 h 1828799"/>
                <a:gd name="connsiteX1" fmla="*/ 323903 w 3733770"/>
                <a:gd name="connsiteY1" fmla="*/ 522513 h 1828799"/>
                <a:gd name="connsiteX2" fmla="*/ 661360 w 3733770"/>
                <a:gd name="connsiteY2" fmla="*/ 185057 h 1828799"/>
                <a:gd name="connsiteX3" fmla="*/ 628702 w 3733770"/>
                <a:gd name="connsiteY3" fmla="*/ 1110343 h 1828799"/>
                <a:gd name="connsiteX4" fmla="*/ 1096787 w 3733770"/>
                <a:gd name="connsiteY4" fmla="*/ 1306286 h 1828799"/>
                <a:gd name="connsiteX5" fmla="*/ 955272 w 3733770"/>
                <a:gd name="connsiteY5" fmla="*/ 968829 h 1828799"/>
                <a:gd name="connsiteX6" fmla="*/ 1020588 w 3733770"/>
                <a:gd name="connsiteY6" fmla="*/ 0 h 1828799"/>
                <a:gd name="connsiteX7" fmla="*/ 1172988 w 3733770"/>
                <a:gd name="connsiteY7" fmla="*/ 10887 h 1828799"/>
                <a:gd name="connsiteX8" fmla="*/ 1107675 w 3733770"/>
                <a:gd name="connsiteY8" fmla="*/ 1208314 h 1828799"/>
                <a:gd name="connsiteX9" fmla="*/ 1943474 w 3733770"/>
                <a:gd name="connsiteY9" fmla="*/ 1469198 h 1828799"/>
                <a:gd name="connsiteX10" fmla="*/ 2527576 w 3733770"/>
                <a:gd name="connsiteY10" fmla="*/ 1437907 h 1828799"/>
                <a:gd name="connsiteX11" fmla="*/ 2889164 w 3733770"/>
                <a:gd name="connsiteY11" fmla="*/ 1490059 h 1828799"/>
                <a:gd name="connsiteX12" fmla="*/ 3674524 w 3733770"/>
                <a:gd name="connsiteY12" fmla="*/ 1828799 h 1828799"/>
                <a:gd name="connsiteX13" fmla="*/ 378331 w 3733770"/>
                <a:gd name="connsiteY13" fmla="*/ 1513114 h 1828799"/>
                <a:gd name="connsiteX14" fmla="*/ 51760 w 3733770"/>
                <a:gd name="connsiteY14" fmla="*/ 1045027 h 1828799"/>
                <a:gd name="connsiteX15" fmla="*/ 19102 w 3733770"/>
                <a:gd name="connsiteY15" fmla="*/ 740228 h 1828799"/>
                <a:gd name="connsiteX0" fmla="*/ 19102 w 3739927"/>
                <a:gd name="connsiteY0" fmla="*/ 740228 h 1828799"/>
                <a:gd name="connsiteX1" fmla="*/ 323903 w 3739927"/>
                <a:gd name="connsiteY1" fmla="*/ 522513 h 1828799"/>
                <a:gd name="connsiteX2" fmla="*/ 661360 w 3739927"/>
                <a:gd name="connsiteY2" fmla="*/ 185057 h 1828799"/>
                <a:gd name="connsiteX3" fmla="*/ 628702 w 3739927"/>
                <a:gd name="connsiteY3" fmla="*/ 1110343 h 1828799"/>
                <a:gd name="connsiteX4" fmla="*/ 1096787 w 3739927"/>
                <a:gd name="connsiteY4" fmla="*/ 1306286 h 1828799"/>
                <a:gd name="connsiteX5" fmla="*/ 955272 w 3739927"/>
                <a:gd name="connsiteY5" fmla="*/ 968829 h 1828799"/>
                <a:gd name="connsiteX6" fmla="*/ 1020588 w 3739927"/>
                <a:gd name="connsiteY6" fmla="*/ 0 h 1828799"/>
                <a:gd name="connsiteX7" fmla="*/ 1172988 w 3739927"/>
                <a:gd name="connsiteY7" fmla="*/ 10887 h 1828799"/>
                <a:gd name="connsiteX8" fmla="*/ 1107675 w 3739927"/>
                <a:gd name="connsiteY8" fmla="*/ 1208314 h 1828799"/>
                <a:gd name="connsiteX9" fmla="*/ 1943474 w 3739927"/>
                <a:gd name="connsiteY9" fmla="*/ 1469198 h 1828799"/>
                <a:gd name="connsiteX10" fmla="*/ 2527576 w 3739927"/>
                <a:gd name="connsiteY10" fmla="*/ 1437907 h 1828799"/>
                <a:gd name="connsiteX11" fmla="*/ 3674524 w 3739927"/>
                <a:gd name="connsiteY11" fmla="*/ 1828799 h 1828799"/>
                <a:gd name="connsiteX12" fmla="*/ 378331 w 3739927"/>
                <a:gd name="connsiteY12" fmla="*/ 1513114 h 1828799"/>
                <a:gd name="connsiteX13" fmla="*/ 51760 w 3739927"/>
                <a:gd name="connsiteY13" fmla="*/ 1045027 h 1828799"/>
                <a:gd name="connsiteX14" fmla="*/ 19102 w 3739927"/>
                <a:gd name="connsiteY14" fmla="*/ 740228 h 1828799"/>
                <a:gd name="connsiteX0" fmla="*/ 19102 w 3769816"/>
                <a:gd name="connsiteY0" fmla="*/ 740228 h 1828799"/>
                <a:gd name="connsiteX1" fmla="*/ 323903 w 3769816"/>
                <a:gd name="connsiteY1" fmla="*/ 522513 h 1828799"/>
                <a:gd name="connsiteX2" fmla="*/ 661360 w 3769816"/>
                <a:gd name="connsiteY2" fmla="*/ 185057 h 1828799"/>
                <a:gd name="connsiteX3" fmla="*/ 628702 w 3769816"/>
                <a:gd name="connsiteY3" fmla="*/ 1110343 h 1828799"/>
                <a:gd name="connsiteX4" fmla="*/ 1096787 w 3769816"/>
                <a:gd name="connsiteY4" fmla="*/ 1306286 h 1828799"/>
                <a:gd name="connsiteX5" fmla="*/ 955272 w 3769816"/>
                <a:gd name="connsiteY5" fmla="*/ 968829 h 1828799"/>
                <a:gd name="connsiteX6" fmla="*/ 1020588 w 3769816"/>
                <a:gd name="connsiteY6" fmla="*/ 0 h 1828799"/>
                <a:gd name="connsiteX7" fmla="*/ 1172988 w 3769816"/>
                <a:gd name="connsiteY7" fmla="*/ 10887 h 1828799"/>
                <a:gd name="connsiteX8" fmla="*/ 1107675 w 3769816"/>
                <a:gd name="connsiteY8" fmla="*/ 1208314 h 1828799"/>
                <a:gd name="connsiteX9" fmla="*/ 1943474 w 3769816"/>
                <a:gd name="connsiteY9" fmla="*/ 1469198 h 1828799"/>
                <a:gd name="connsiteX10" fmla="*/ 2997839 w 3769816"/>
                <a:gd name="connsiteY10" fmla="*/ 1633849 h 1828799"/>
                <a:gd name="connsiteX11" fmla="*/ 3674524 w 3769816"/>
                <a:gd name="connsiteY11" fmla="*/ 1828799 h 1828799"/>
                <a:gd name="connsiteX12" fmla="*/ 378331 w 3769816"/>
                <a:gd name="connsiteY12" fmla="*/ 1513114 h 1828799"/>
                <a:gd name="connsiteX13" fmla="*/ 51760 w 3769816"/>
                <a:gd name="connsiteY13" fmla="*/ 1045027 h 1828799"/>
                <a:gd name="connsiteX14" fmla="*/ 19102 w 3769816"/>
                <a:gd name="connsiteY14" fmla="*/ 740228 h 1828799"/>
                <a:gd name="connsiteX0" fmla="*/ 19102 w 3972449"/>
                <a:gd name="connsiteY0" fmla="*/ 740228 h 1834665"/>
                <a:gd name="connsiteX1" fmla="*/ 323903 w 3972449"/>
                <a:gd name="connsiteY1" fmla="*/ 522513 h 1834665"/>
                <a:gd name="connsiteX2" fmla="*/ 661360 w 3972449"/>
                <a:gd name="connsiteY2" fmla="*/ 185057 h 1834665"/>
                <a:gd name="connsiteX3" fmla="*/ 628702 w 3972449"/>
                <a:gd name="connsiteY3" fmla="*/ 1110343 h 1834665"/>
                <a:gd name="connsiteX4" fmla="*/ 1096787 w 3972449"/>
                <a:gd name="connsiteY4" fmla="*/ 1306286 h 1834665"/>
                <a:gd name="connsiteX5" fmla="*/ 955272 w 3972449"/>
                <a:gd name="connsiteY5" fmla="*/ 968829 h 1834665"/>
                <a:gd name="connsiteX6" fmla="*/ 1020588 w 3972449"/>
                <a:gd name="connsiteY6" fmla="*/ 0 h 1834665"/>
                <a:gd name="connsiteX7" fmla="*/ 1172988 w 3972449"/>
                <a:gd name="connsiteY7" fmla="*/ 10887 h 1834665"/>
                <a:gd name="connsiteX8" fmla="*/ 1107675 w 3972449"/>
                <a:gd name="connsiteY8" fmla="*/ 1208314 h 1834665"/>
                <a:gd name="connsiteX9" fmla="*/ 1943474 w 3972449"/>
                <a:gd name="connsiteY9" fmla="*/ 1469198 h 1834665"/>
                <a:gd name="connsiteX10" fmla="*/ 2997839 w 3972449"/>
                <a:gd name="connsiteY10" fmla="*/ 1633849 h 1834665"/>
                <a:gd name="connsiteX11" fmla="*/ 3792089 w 3972449"/>
                <a:gd name="connsiteY11" fmla="*/ 1698171 h 1834665"/>
                <a:gd name="connsiteX12" fmla="*/ 3674524 w 3972449"/>
                <a:gd name="connsiteY12" fmla="*/ 1828799 h 1834665"/>
                <a:gd name="connsiteX13" fmla="*/ 378331 w 3972449"/>
                <a:gd name="connsiteY13" fmla="*/ 1513114 h 1834665"/>
                <a:gd name="connsiteX14" fmla="*/ 51760 w 3972449"/>
                <a:gd name="connsiteY14" fmla="*/ 1045027 h 1834665"/>
                <a:gd name="connsiteX15" fmla="*/ 19102 w 3972449"/>
                <a:gd name="connsiteY15" fmla="*/ 740228 h 1834665"/>
                <a:gd name="connsiteX0" fmla="*/ 19102 w 3949817"/>
                <a:gd name="connsiteY0" fmla="*/ 740228 h 1830576"/>
                <a:gd name="connsiteX1" fmla="*/ 323903 w 3949817"/>
                <a:gd name="connsiteY1" fmla="*/ 522513 h 1830576"/>
                <a:gd name="connsiteX2" fmla="*/ 661360 w 3949817"/>
                <a:gd name="connsiteY2" fmla="*/ 185057 h 1830576"/>
                <a:gd name="connsiteX3" fmla="*/ 628702 w 3949817"/>
                <a:gd name="connsiteY3" fmla="*/ 1110343 h 1830576"/>
                <a:gd name="connsiteX4" fmla="*/ 1096787 w 3949817"/>
                <a:gd name="connsiteY4" fmla="*/ 1306286 h 1830576"/>
                <a:gd name="connsiteX5" fmla="*/ 955272 w 3949817"/>
                <a:gd name="connsiteY5" fmla="*/ 968829 h 1830576"/>
                <a:gd name="connsiteX6" fmla="*/ 1020588 w 3949817"/>
                <a:gd name="connsiteY6" fmla="*/ 0 h 1830576"/>
                <a:gd name="connsiteX7" fmla="*/ 1172988 w 3949817"/>
                <a:gd name="connsiteY7" fmla="*/ 10887 h 1830576"/>
                <a:gd name="connsiteX8" fmla="*/ 1107675 w 3949817"/>
                <a:gd name="connsiteY8" fmla="*/ 1208314 h 1830576"/>
                <a:gd name="connsiteX9" fmla="*/ 1943474 w 3949817"/>
                <a:gd name="connsiteY9" fmla="*/ 1469198 h 1830576"/>
                <a:gd name="connsiteX10" fmla="*/ 2997839 w 3949817"/>
                <a:gd name="connsiteY10" fmla="*/ 1633849 h 1830576"/>
                <a:gd name="connsiteX11" fmla="*/ 3792089 w 3949817"/>
                <a:gd name="connsiteY11" fmla="*/ 1698171 h 1830576"/>
                <a:gd name="connsiteX12" fmla="*/ 3674524 w 3949817"/>
                <a:gd name="connsiteY12" fmla="*/ 1828799 h 1830576"/>
                <a:gd name="connsiteX13" fmla="*/ 1101140 w 3949817"/>
                <a:gd name="connsiteY13" fmla="*/ 1449977 h 1830576"/>
                <a:gd name="connsiteX14" fmla="*/ 378331 w 3949817"/>
                <a:gd name="connsiteY14" fmla="*/ 1513114 h 1830576"/>
                <a:gd name="connsiteX15" fmla="*/ 51760 w 3949817"/>
                <a:gd name="connsiteY15" fmla="*/ 1045027 h 1830576"/>
                <a:gd name="connsiteX16" fmla="*/ 19102 w 3949817"/>
                <a:gd name="connsiteY16" fmla="*/ 740228 h 1830576"/>
                <a:gd name="connsiteX0" fmla="*/ 19102 w 3949817"/>
                <a:gd name="connsiteY0" fmla="*/ 740228 h 1830576"/>
                <a:gd name="connsiteX1" fmla="*/ 323903 w 3949817"/>
                <a:gd name="connsiteY1" fmla="*/ 522513 h 1830576"/>
                <a:gd name="connsiteX2" fmla="*/ 661360 w 3949817"/>
                <a:gd name="connsiteY2" fmla="*/ 185057 h 1830576"/>
                <a:gd name="connsiteX3" fmla="*/ 628702 w 3949817"/>
                <a:gd name="connsiteY3" fmla="*/ 1110343 h 1830576"/>
                <a:gd name="connsiteX4" fmla="*/ 1096787 w 3949817"/>
                <a:gd name="connsiteY4" fmla="*/ 1306286 h 1830576"/>
                <a:gd name="connsiteX5" fmla="*/ 955272 w 3949817"/>
                <a:gd name="connsiteY5" fmla="*/ 968829 h 1830576"/>
                <a:gd name="connsiteX6" fmla="*/ 1020588 w 3949817"/>
                <a:gd name="connsiteY6" fmla="*/ 0 h 1830576"/>
                <a:gd name="connsiteX7" fmla="*/ 1172988 w 3949817"/>
                <a:gd name="connsiteY7" fmla="*/ 10887 h 1830576"/>
                <a:gd name="connsiteX8" fmla="*/ 1107675 w 3949817"/>
                <a:gd name="connsiteY8" fmla="*/ 1208314 h 1830576"/>
                <a:gd name="connsiteX9" fmla="*/ 1943474 w 3949817"/>
                <a:gd name="connsiteY9" fmla="*/ 1469198 h 1830576"/>
                <a:gd name="connsiteX10" fmla="*/ 2997839 w 3949817"/>
                <a:gd name="connsiteY10" fmla="*/ 1633849 h 1830576"/>
                <a:gd name="connsiteX11" fmla="*/ 3792089 w 3949817"/>
                <a:gd name="connsiteY11" fmla="*/ 1698171 h 1830576"/>
                <a:gd name="connsiteX12" fmla="*/ 3674524 w 3949817"/>
                <a:gd name="connsiteY12" fmla="*/ 1828799 h 1830576"/>
                <a:gd name="connsiteX13" fmla="*/ 1101140 w 3949817"/>
                <a:gd name="connsiteY13" fmla="*/ 1449977 h 1830576"/>
                <a:gd name="connsiteX14" fmla="*/ 378331 w 3949817"/>
                <a:gd name="connsiteY14" fmla="*/ 1513114 h 1830576"/>
                <a:gd name="connsiteX15" fmla="*/ 51760 w 3949817"/>
                <a:gd name="connsiteY15" fmla="*/ 1045027 h 1830576"/>
                <a:gd name="connsiteX16" fmla="*/ 19102 w 3949817"/>
                <a:gd name="connsiteY16" fmla="*/ 740228 h 1830576"/>
                <a:gd name="connsiteX0" fmla="*/ 19102 w 3911607"/>
                <a:gd name="connsiteY0" fmla="*/ 740228 h 1851273"/>
                <a:gd name="connsiteX1" fmla="*/ 323903 w 3911607"/>
                <a:gd name="connsiteY1" fmla="*/ 522513 h 1851273"/>
                <a:gd name="connsiteX2" fmla="*/ 661360 w 3911607"/>
                <a:gd name="connsiteY2" fmla="*/ 185057 h 1851273"/>
                <a:gd name="connsiteX3" fmla="*/ 628702 w 3911607"/>
                <a:gd name="connsiteY3" fmla="*/ 1110343 h 1851273"/>
                <a:gd name="connsiteX4" fmla="*/ 1096787 w 3911607"/>
                <a:gd name="connsiteY4" fmla="*/ 1306286 h 1851273"/>
                <a:gd name="connsiteX5" fmla="*/ 955272 w 3911607"/>
                <a:gd name="connsiteY5" fmla="*/ 968829 h 1851273"/>
                <a:gd name="connsiteX6" fmla="*/ 1020588 w 3911607"/>
                <a:gd name="connsiteY6" fmla="*/ 0 h 1851273"/>
                <a:gd name="connsiteX7" fmla="*/ 1172988 w 3911607"/>
                <a:gd name="connsiteY7" fmla="*/ 10887 h 1851273"/>
                <a:gd name="connsiteX8" fmla="*/ 1107675 w 3911607"/>
                <a:gd name="connsiteY8" fmla="*/ 1208314 h 1851273"/>
                <a:gd name="connsiteX9" fmla="*/ 1943474 w 3911607"/>
                <a:gd name="connsiteY9" fmla="*/ 1469198 h 1851273"/>
                <a:gd name="connsiteX10" fmla="*/ 2997839 w 3911607"/>
                <a:gd name="connsiteY10" fmla="*/ 1633849 h 1851273"/>
                <a:gd name="connsiteX11" fmla="*/ 3792089 w 3911607"/>
                <a:gd name="connsiteY11" fmla="*/ 1698171 h 1851273"/>
                <a:gd name="connsiteX12" fmla="*/ 3792089 w 3911607"/>
                <a:gd name="connsiteY12" fmla="*/ 1802674 h 1851273"/>
                <a:gd name="connsiteX13" fmla="*/ 3674524 w 3911607"/>
                <a:gd name="connsiteY13" fmla="*/ 1828799 h 1851273"/>
                <a:gd name="connsiteX14" fmla="*/ 1101140 w 3911607"/>
                <a:gd name="connsiteY14" fmla="*/ 1449977 h 1851273"/>
                <a:gd name="connsiteX15" fmla="*/ 378331 w 3911607"/>
                <a:gd name="connsiteY15" fmla="*/ 1513114 h 1851273"/>
                <a:gd name="connsiteX16" fmla="*/ 51760 w 3911607"/>
                <a:gd name="connsiteY16" fmla="*/ 1045027 h 1851273"/>
                <a:gd name="connsiteX17" fmla="*/ 19102 w 3911607"/>
                <a:gd name="connsiteY17" fmla="*/ 740228 h 1851273"/>
                <a:gd name="connsiteX0" fmla="*/ 19102 w 3911607"/>
                <a:gd name="connsiteY0" fmla="*/ 740228 h 1851273"/>
                <a:gd name="connsiteX1" fmla="*/ 323903 w 3911607"/>
                <a:gd name="connsiteY1" fmla="*/ 522513 h 1851273"/>
                <a:gd name="connsiteX2" fmla="*/ 661360 w 3911607"/>
                <a:gd name="connsiteY2" fmla="*/ 185057 h 1851273"/>
                <a:gd name="connsiteX3" fmla="*/ 628702 w 3911607"/>
                <a:gd name="connsiteY3" fmla="*/ 1110343 h 1851273"/>
                <a:gd name="connsiteX4" fmla="*/ 1096787 w 3911607"/>
                <a:gd name="connsiteY4" fmla="*/ 1306286 h 1851273"/>
                <a:gd name="connsiteX5" fmla="*/ 955272 w 3911607"/>
                <a:gd name="connsiteY5" fmla="*/ 968829 h 1851273"/>
                <a:gd name="connsiteX6" fmla="*/ 1020588 w 3911607"/>
                <a:gd name="connsiteY6" fmla="*/ 0 h 1851273"/>
                <a:gd name="connsiteX7" fmla="*/ 1172988 w 3911607"/>
                <a:gd name="connsiteY7" fmla="*/ 10887 h 1851273"/>
                <a:gd name="connsiteX8" fmla="*/ 1107675 w 3911607"/>
                <a:gd name="connsiteY8" fmla="*/ 1208314 h 1851273"/>
                <a:gd name="connsiteX9" fmla="*/ 1943474 w 3911607"/>
                <a:gd name="connsiteY9" fmla="*/ 1469198 h 1851273"/>
                <a:gd name="connsiteX10" fmla="*/ 2997839 w 3911607"/>
                <a:gd name="connsiteY10" fmla="*/ 1633849 h 1851273"/>
                <a:gd name="connsiteX11" fmla="*/ 3792089 w 3911607"/>
                <a:gd name="connsiteY11" fmla="*/ 1698171 h 1851273"/>
                <a:gd name="connsiteX12" fmla="*/ 3792089 w 3911607"/>
                <a:gd name="connsiteY12" fmla="*/ 1802674 h 1851273"/>
                <a:gd name="connsiteX13" fmla="*/ 3674524 w 3911607"/>
                <a:gd name="connsiteY13" fmla="*/ 1828799 h 1851273"/>
                <a:gd name="connsiteX14" fmla="*/ 1101140 w 3911607"/>
                <a:gd name="connsiteY14" fmla="*/ 1449977 h 1851273"/>
                <a:gd name="connsiteX15" fmla="*/ 378331 w 3911607"/>
                <a:gd name="connsiteY15" fmla="*/ 1513114 h 1851273"/>
                <a:gd name="connsiteX16" fmla="*/ 51760 w 3911607"/>
                <a:gd name="connsiteY16" fmla="*/ 1045027 h 1851273"/>
                <a:gd name="connsiteX17" fmla="*/ 19102 w 3911607"/>
                <a:gd name="connsiteY17" fmla="*/ 740228 h 1851273"/>
                <a:gd name="connsiteX0" fmla="*/ 19102 w 4249705"/>
                <a:gd name="connsiteY0" fmla="*/ 740228 h 2247698"/>
                <a:gd name="connsiteX1" fmla="*/ 323903 w 4249705"/>
                <a:gd name="connsiteY1" fmla="*/ 522513 h 2247698"/>
                <a:gd name="connsiteX2" fmla="*/ 661360 w 4249705"/>
                <a:gd name="connsiteY2" fmla="*/ 185057 h 2247698"/>
                <a:gd name="connsiteX3" fmla="*/ 628702 w 4249705"/>
                <a:gd name="connsiteY3" fmla="*/ 1110343 h 2247698"/>
                <a:gd name="connsiteX4" fmla="*/ 1096787 w 4249705"/>
                <a:gd name="connsiteY4" fmla="*/ 1306286 h 2247698"/>
                <a:gd name="connsiteX5" fmla="*/ 955272 w 4249705"/>
                <a:gd name="connsiteY5" fmla="*/ 968829 h 2247698"/>
                <a:gd name="connsiteX6" fmla="*/ 1020588 w 4249705"/>
                <a:gd name="connsiteY6" fmla="*/ 0 h 2247698"/>
                <a:gd name="connsiteX7" fmla="*/ 1172988 w 4249705"/>
                <a:gd name="connsiteY7" fmla="*/ 10887 h 2247698"/>
                <a:gd name="connsiteX8" fmla="*/ 1107675 w 4249705"/>
                <a:gd name="connsiteY8" fmla="*/ 1208314 h 2247698"/>
                <a:gd name="connsiteX9" fmla="*/ 1943474 w 4249705"/>
                <a:gd name="connsiteY9" fmla="*/ 1469198 h 2247698"/>
                <a:gd name="connsiteX10" fmla="*/ 2997839 w 4249705"/>
                <a:gd name="connsiteY10" fmla="*/ 1633849 h 2247698"/>
                <a:gd name="connsiteX11" fmla="*/ 3792089 w 4249705"/>
                <a:gd name="connsiteY11" fmla="*/ 1698171 h 2247698"/>
                <a:gd name="connsiteX12" fmla="*/ 4249289 w 4249705"/>
                <a:gd name="connsiteY12" fmla="*/ 2246811 h 2247698"/>
                <a:gd name="connsiteX13" fmla="*/ 3674524 w 4249705"/>
                <a:gd name="connsiteY13" fmla="*/ 1828799 h 2247698"/>
                <a:gd name="connsiteX14" fmla="*/ 1101140 w 4249705"/>
                <a:gd name="connsiteY14" fmla="*/ 1449977 h 2247698"/>
                <a:gd name="connsiteX15" fmla="*/ 378331 w 4249705"/>
                <a:gd name="connsiteY15" fmla="*/ 1513114 h 2247698"/>
                <a:gd name="connsiteX16" fmla="*/ 51760 w 4249705"/>
                <a:gd name="connsiteY16" fmla="*/ 1045027 h 2247698"/>
                <a:gd name="connsiteX17" fmla="*/ 19102 w 4249705"/>
                <a:gd name="connsiteY17" fmla="*/ 740228 h 2247698"/>
                <a:gd name="connsiteX0" fmla="*/ 19102 w 4250253"/>
                <a:gd name="connsiteY0" fmla="*/ 740228 h 2247698"/>
                <a:gd name="connsiteX1" fmla="*/ 323903 w 4250253"/>
                <a:gd name="connsiteY1" fmla="*/ 522513 h 2247698"/>
                <a:gd name="connsiteX2" fmla="*/ 661360 w 4250253"/>
                <a:gd name="connsiteY2" fmla="*/ 185057 h 2247698"/>
                <a:gd name="connsiteX3" fmla="*/ 628702 w 4250253"/>
                <a:gd name="connsiteY3" fmla="*/ 1110343 h 2247698"/>
                <a:gd name="connsiteX4" fmla="*/ 1096787 w 4250253"/>
                <a:gd name="connsiteY4" fmla="*/ 1306286 h 2247698"/>
                <a:gd name="connsiteX5" fmla="*/ 955272 w 4250253"/>
                <a:gd name="connsiteY5" fmla="*/ 968829 h 2247698"/>
                <a:gd name="connsiteX6" fmla="*/ 1020588 w 4250253"/>
                <a:gd name="connsiteY6" fmla="*/ 0 h 2247698"/>
                <a:gd name="connsiteX7" fmla="*/ 1172988 w 4250253"/>
                <a:gd name="connsiteY7" fmla="*/ 10887 h 2247698"/>
                <a:gd name="connsiteX8" fmla="*/ 1107675 w 4250253"/>
                <a:gd name="connsiteY8" fmla="*/ 1208314 h 2247698"/>
                <a:gd name="connsiteX9" fmla="*/ 1943474 w 4250253"/>
                <a:gd name="connsiteY9" fmla="*/ 1469198 h 2247698"/>
                <a:gd name="connsiteX10" fmla="*/ 2997839 w 4250253"/>
                <a:gd name="connsiteY10" fmla="*/ 1633849 h 2247698"/>
                <a:gd name="connsiteX11" fmla="*/ 4183975 w 4250253"/>
                <a:gd name="connsiteY11" fmla="*/ 1528354 h 2247698"/>
                <a:gd name="connsiteX12" fmla="*/ 4249289 w 4250253"/>
                <a:gd name="connsiteY12" fmla="*/ 2246811 h 2247698"/>
                <a:gd name="connsiteX13" fmla="*/ 3674524 w 4250253"/>
                <a:gd name="connsiteY13" fmla="*/ 1828799 h 2247698"/>
                <a:gd name="connsiteX14" fmla="*/ 1101140 w 4250253"/>
                <a:gd name="connsiteY14" fmla="*/ 1449977 h 2247698"/>
                <a:gd name="connsiteX15" fmla="*/ 378331 w 4250253"/>
                <a:gd name="connsiteY15" fmla="*/ 1513114 h 2247698"/>
                <a:gd name="connsiteX16" fmla="*/ 51760 w 4250253"/>
                <a:gd name="connsiteY16" fmla="*/ 1045027 h 2247698"/>
                <a:gd name="connsiteX17" fmla="*/ 19102 w 4250253"/>
                <a:gd name="connsiteY17" fmla="*/ 740228 h 2247698"/>
                <a:gd name="connsiteX0" fmla="*/ 3674524 w 4340729"/>
                <a:gd name="connsiteY0" fmla="*/ 1828799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883530 w 4340729"/>
                <a:gd name="connsiteY0" fmla="*/ 195942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883530 w 4340729"/>
                <a:gd name="connsiteY0" fmla="*/ 195942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374079 w 4340729"/>
                <a:gd name="connsiteY0" fmla="*/ 186798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374079 w 4340729"/>
                <a:gd name="connsiteY0" fmla="*/ 186798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374079 w 4340729"/>
                <a:gd name="connsiteY0" fmla="*/ 186798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374079 w 4340729"/>
                <a:gd name="connsiteY0" fmla="*/ 186798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17" fmla="*/ 3374079 w 4340729"/>
                <a:gd name="connsiteY17" fmla="*/ 1867988 h 2338251"/>
                <a:gd name="connsiteX0" fmla="*/ 3374079 w 4340729"/>
                <a:gd name="connsiteY0" fmla="*/ 186798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17" fmla="*/ 3374079 w 4340729"/>
                <a:gd name="connsiteY17" fmla="*/ 1867988 h 2338251"/>
                <a:gd name="connsiteX0" fmla="*/ 3374079 w 4183975"/>
                <a:gd name="connsiteY0" fmla="*/ 1867988 h 1998617"/>
                <a:gd name="connsiteX1" fmla="*/ 1101140 w 4183975"/>
                <a:gd name="connsiteY1" fmla="*/ 1449977 h 1998617"/>
                <a:gd name="connsiteX2" fmla="*/ 378331 w 4183975"/>
                <a:gd name="connsiteY2" fmla="*/ 1513114 h 1998617"/>
                <a:gd name="connsiteX3" fmla="*/ 51760 w 4183975"/>
                <a:gd name="connsiteY3" fmla="*/ 1045027 h 1998617"/>
                <a:gd name="connsiteX4" fmla="*/ 19102 w 4183975"/>
                <a:gd name="connsiteY4" fmla="*/ 740228 h 1998617"/>
                <a:gd name="connsiteX5" fmla="*/ 323903 w 4183975"/>
                <a:gd name="connsiteY5" fmla="*/ 522513 h 1998617"/>
                <a:gd name="connsiteX6" fmla="*/ 661360 w 4183975"/>
                <a:gd name="connsiteY6" fmla="*/ 185057 h 1998617"/>
                <a:gd name="connsiteX7" fmla="*/ 628702 w 4183975"/>
                <a:gd name="connsiteY7" fmla="*/ 1110343 h 1998617"/>
                <a:gd name="connsiteX8" fmla="*/ 1096787 w 4183975"/>
                <a:gd name="connsiteY8" fmla="*/ 1306286 h 1998617"/>
                <a:gd name="connsiteX9" fmla="*/ 955272 w 4183975"/>
                <a:gd name="connsiteY9" fmla="*/ 968829 h 1998617"/>
                <a:gd name="connsiteX10" fmla="*/ 1020588 w 4183975"/>
                <a:gd name="connsiteY10" fmla="*/ 0 h 1998617"/>
                <a:gd name="connsiteX11" fmla="*/ 1172988 w 4183975"/>
                <a:gd name="connsiteY11" fmla="*/ 10887 h 1998617"/>
                <a:gd name="connsiteX12" fmla="*/ 1107675 w 4183975"/>
                <a:gd name="connsiteY12" fmla="*/ 1208314 h 1998617"/>
                <a:gd name="connsiteX13" fmla="*/ 1943474 w 4183975"/>
                <a:gd name="connsiteY13" fmla="*/ 1469198 h 1998617"/>
                <a:gd name="connsiteX14" fmla="*/ 2997839 w 4183975"/>
                <a:gd name="connsiteY14" fmla="*/ 1633849 h 1998617"/>
                <a:gd name="connsiteX15" fmla="*/ 4183975 w 4183975"/>
                <a:gd name="connsiteY15" fmla="*/ 1528354 h 1998617"/>
                <a:gd name="connsiteX16" fmla="*/ 4144786 w 4183975"/>
                <a:gd name="connsiteY16" fmla="*/ 1998617 h 1998617"/>
                <a:gd name="connsiteX17" fmla="*/ 3374079 w 4183975"/>
                <a:gd name="connsiteY17" fmla="*/ 1867988 h 1998617"/>
                <a:gd name="connsiteX0" fmla="*/ 3374079 w 4183975"/>
                <a:gd name="connsiteY0" fmla="*/ 1867988 h 1999626"/>
                <a:gd name="connsiteX1" fmla="*/ 1101140 w 4183975"/>
                <a:gd name="connsiteY1" fmla="*/ 1449977 h 1999626"/>
                <a:gd name="connsiteX2" fmla="*/ 378331 w 4183975"/>
                <a:gd name="connsiteY2" fmla="*/ 1513114 h 1999626"/>
                <a:gd name="connsiteX3" fmla="*/ 51760 w 4183975"/>
                <a:gd name="connsiteY3" fmla="*/ 1045027 h 1999626"/>
                <a:gd name="connsiteX4" fmla="*/ 19102 w 4183975"/>
                <a:gd name="connsiteY4" fmla="*/ 740228 h 1999626"/>
                <a:gd name="connsiteX5" fmla="*/ 323903 w 4183975"/>
                <a:gd name="connsiteY5" fmla="*/ 522513 h 1999626"/>
                <a:gd name="connsiteX6" fmla="*/ 661360 w 4183975"/>
                <a:gd name="connsiteY6" fmla="*/ 185057 h 1999626"/>
                <a:gd name="connsiteX7" fmla="*/ 628702 w 4183975"/>
                <a:gd name="connsiteY7" fmla="*/ 1110343 h 1999626"/>
                <a:gd name="connsiteX8" fmla="*/ 1096787 w 4183975"/>
                <a:gd name="connsiteY8" fmla="*/ 1306286 h 1999626"/>
                <a:gd name="connsiteX9" fmla="*/ 955272 w 4183975"/>
                <a:gd name="connsiteY9" fmla="*/ 968829 h 1999626"/>
                <a:gd name="connsiteX10" fmla="*/ 1020588 w 4183975"/>
                <a:gd name="connsiteY10" fmla="*/ 0 h 1999626"/>
                <a:gd name="connsiteX11" fmla="*/ 1172988 w 4183975"/>
                <a:gd name="connsiteY11" fmla="*/ 10887 h 1999626"/>
                <a:gd name="connsiteX12" fmla="*/ 1107675 w 4183975"/>
                <a:gd name="connsiteY12" fmla="*/ 1208314 h 1999626"/>
                <a:gd name="connsiteX13" fmla="*/ 1943474 w 4183975"/>
                <a:gd name="connsiteY13" fmla="*/ 1469198 h 1999626"/>
                <a:gd name="connsiteX14" fmla="*/ 2997839 w 4183975"/>
                <a:gd name="connsiteY14" fmla="*/ 1633849 h 1999626"/>
                <a:gd name="connsiteX15" fmla="*/ 4183975 w 4183975"/>
                <a:gd name="connsiteY15" fmla="*/ 1528354 h 1999626"/>
                <a:gd name="connsiteX16" fmla="*/ 4144786 w 4183975"/>
                <a:gd name="connsiteY16" fmla="*/ 1998617 h 1999626"/>
                <a:gd name="connsiteX17" fmla="*/ 3374079 w 4183975"/>
                <a:gd name="connsiteY17" fmla="*/ 1867988 h 1999626"/>
                <a:gd name="connsiteX0" fmla="*/ 3374079 w 4275415"/>
                <a:gd name="connsiteY0" fmla="*/ 1867988 h 1999626"/>
                <a:gd name="connsiteX1" fmla="*/ 1101140 w 4275415"/>
                <a:gd name="connsiteY1" fmla="*/ 1449977 h 1999626"/>
                <a:gd name="connsiteX2" fmla="*/ 378331 w 4275415"/>
                <a:gd name="connsiteY2" fmla="*/ 1513114 h 1999626"/>
                <a:gd name="connsiteX3" fmla="*/ 51760 w 4275415"/>
                <a:gd name="connsiteY3" fmla="*/ 1045027 h 1999626"/>
                <a:gd name="connsiteX4" fmla="*/ 19102 w 4275415"/>
                <a:gd name="connsiteY4" fmla="*/ 740228 h 1999626"/>
                <a:gd name="connsiteX5" fmla="*/ 323903 w 4275415"/>
                <a:gd name="connsiteY5" fmla="*/ 522513 h 1999626"/>
                <a:gd name="connsiteX6" fmla="*/ 661360 w 4275415"/>
                <a:gd name="connsiteY6" fmla="*/ 185057 h 1999626"/>
                <a:gd name="connsiteX7" fmla="*/ 628702 w 4275415"/>
                <a:gd name="connsiteY7" fmla="*/ 1110343 h 1999626"/>
                <a:gd name="connsiteX8" fmla="*/ 1096787 w 4275415"/>
                <a:gd name="connsiteY8" fmla="*/ 1306286 h 1999626"/>
                <a:gd name="connsiteX9" fmla="*/ 955272 w 4275415"/>
                <a:gd name="connsiteY9" fmla="*/ 968829 h 1999626"/>
                <a:gd name="connsiteX10" fmla="*/ 1020588 w 4275415"/>
                <a:gd name="connsiteY10" fmla="*/ 0 h 1999626"/>
                <a:gd name="connsiteX11" fmla="*/ 1172988 w 4275415"/>
                <a:gd name="connsiteY11" fmla="*/ 10887 h 1999626"/>
                <a:gd name="connsiteX12" fmla="*/ 1107675 w 4275415"/>
                <a:gd name="connsiteY12" fmla="*/ 1208314 h 1999626"/>
                <a:gd name="connsiteX13" fmla="*/ 1943474 w 4275415"/>
                <a:gd name="connsiteY13" fmla="*/ 1469198 h 1999626"/>
                <a:gd name="connsiteX14" fmla="*/ 2997839 w 4275415"/>
                <a:gd name="connsiteY14" fmla="*/ 1633849 h 1999626"/>
                <a:gd name="connsiteX15" fmla="*/ 4275415 w 4275415"/>
                <a:gd name="connsiteY15" fmla="*/ 1802674 h 1999626"/>
                <a:gd name="connsiteX16" fmla="*/ 4144786 w 4275415"/>
                <a:gd name="connsiteY16" fmla="*/ 1998617 h 1999626"/>
                <a:gd name="connsiteX17" fmla="*/ 3374079 w 4275415"/>
                <a:gd name="connsiteY17" fmla="*/ 1867988 h 1999626"/>
                <a:gd name="connsiteX0" fmla="*/ 3374079 w 4340729"/>
                <a:gd name="connsiteY0" fmla="*/ 1867988 h 2103673"/>
                <a:gd name="connsiteX1" fmla="*/ 1101140 w 4340729"/>
                <a:gd name="connsiteY1" fmla="*/ 1449977 h 2103673"/>
                <a:gd name="connsiteX2" fmla="*/ 378331 w 4340729"/>
                <a:gd name="connsiteY2" fmla="*/ 1513114 h 2103673"/>
                <a:gd name="connsiteX3" fmla="*/ 51760 w 4340729"/>
                <a:gd name="connsiteY3" fmla="*/ 1045027 h 2103673"/>
                <a:gd name="connsiteX4" fmla="*/ 19102 w 4340729"/>
                <a:gd name="connsiteY4" fmla="*/ 740228 h 2103673"/>
                <a:gd name="connsiteX5" fmla="*/ 323903 w 4340729"/>
                <a:gd name="connsiteY5" fmla="*/ 522513 h 2103673"/>
                <a:gd name="connsiteX6" fmla="*/ 661360 w 4340729"/>
                <a:gd name="connsiteY6" fmla="*/ 185057 h 2103673"/>
                <a:gd name="connsiteX7" fmla="*/ 628702 w 4340729"/>
                <a:gd name="connsiteY7" fmla="*/ 1110343 h 2103673"/>
                <a:gd name="connsiteX8" fmla="*/ 1096787 w 4340729"/>
                <a:gd name="connsiteY8" fmla="*/ 1306286 h 2103673"/>
                <a:gd name="connsiteX9" fmla="*/ 955272 w 4340729"/>
                <a:gd name="connsiteY9" fmla="*/ 968829 h 2103673"/>
                <a:gd name="connsiteX10" fmla="*/ 1020588 w 4340729"/>
                <a:gd name="connsiteY10" fmla="*/ 0 h 2103673"/>
                <a:gd name="connsiteX11" fmla="*/ 1172988 w 4340729"/>
                <a:gd name="connsiteY11" fmla="*/ 10887 h 2103673"/>
                <a:gd name="connsiteX12" fmla="*/ 1107675 w 4340729"/>
                <a:gd name="connsiteY12" fmla="*/ 1208314 h 2103673"/>
                <a:gd name="connsiteX13" fmla="*/ 1943474 w 4340729"/>
                <a:gd name="connsiteY13" fmla="*/ 1469198 h 2103673"/>
                <a:gd name="connsiteX14" fmla="*/ 2997839 w 4340729"/>
                <a:gd name="connsiteY14" fmla="*/ 1633849 h 2103673"/>
                <a:gd name="connsiteX15" fmla="*/ 4275415 w 4340729"/>
                <a:gd name="connsiteY15" fmla="*/ 1802674 h 2103673"/>
                <a:gd name="connsiteX16" fmla="*/ 4340729 w 4340729"/>
                <a:gd name="connsiteY16" fmla="*/ 2103120 h 2103673"/>
                <a:gd name="connsiteX17" fmla="*/ 3374079 w 4340729"/>
                <a:gd name="connsiteY17" fmla="*/ 1867988 h 2103673"/>
                <a:gd name="connsiteX0" fmla="*/ 3374079 w 4340729"/>
                <a:gd name="connsiteY0" fmla="*/ 1867988 h 2103673"/>
                <a:gd name="connsiteX1" fmla="*/ 1101140 w 4340729"/>
                <a:gd name="connsiteY1" fmla="*/ 1449977 h 2103673"/>
                <a:gd name="connsiteX2" fmla="*/ 378331 w 4340729"/>
                <a:gd name="connsiteY2" fmla="*/ 1513114 h 2103673"/>
                <a:gd name="connsiteX3" fmla="*/ 51760 w 4340729"/>
                <a:gd name="connsiteY3" fmla="*/ 1045027 h 2103673"/>
                <a:gd name="connsiteX4" fmla="*/ 19102 w 4340729"/>
                <a:gd name="connsiteY4" fmla="*/ 740228 h 2103673"/>
                <a:gd name="connsiteX5" fmla="*/ 323903 w 4340729"/>
                <a:gd name="connsiteY5" fmla="*/ 522513 h 2103673"/>
                <a:gd name="connsiteX6" fmla="*/ 661360 w 4340729"/>
                <a:gd name="connsiteY6" fmla="*/ 185057 h 2103673"/>
                <a:gd name="connsiteX7" fmla="*/ 628702 w 4340729"/>
                <a:gd name="connsiteY7" fmla="*/ 1110343 h 2103673"/>
                <a:gd name="connsiteX8" fmla="*/ 1096787 w 4340729"/>
                <a:gd name="connsiteY8" fmla="*/ 1306286 h 2103673"/>
                <a:gd name="connsiteX9" fmla="*/ 955272 w 4340729"/>
                <a:gd name="connsiteY9" fmla="*/ 968829 h 2103673"/>
                <a:gd name="connsiteX10" fmla="*/ 1020588 w 4340729"/>
                <a:gd name="connsiteY10" fmla="*/ 0 h 2103673"/>
                <a:gd name="connsiteX11" fmla="*/ 1172988 w 4340729"/>
                <a:gd name="connsiteY11" fmla="*/ 10887 h 2103673"/>
                <a:gd name="connsiteX12" fmla="*/ 1107675 w 4340729"/>
                <a:gd name="connsiteY12" fmla="*/ 1208314 h 2103673"/>
                <a:gd name="connsiteX13" fmla="*/ 1943474 w 4340729"/>
                <a:gd name="connsiteY13" fmla="*/ 1469198 h 2103673"/>
                <a:gd name="connsiteX14" fmla="*/ 2997839 w 4340729"/>
                <a:gd name="connsiteY14" fmla="*/ 1633849 h 2103673"/>
                <a:gd name="connsiteX15" fmla="*/ 4301541 w 4340729"/>
                <a:gd name="connsiteY15" fmla="*/ 1763486 h 2103673"/>
                <a:gd name="connsiteX16" fmla="*/ 4340729 w 4340729"/>
                <a:gd name="connsiteY16" fmla="*/ 2103120 h 2103673"/>
                <a:gd name="connsiteX17" fmla="*/ 3374079 w 4340729"/>
                <a:gd name="connsiteY17" fmla="*/ 1867988 h 2103673"/>
                <a:gd name="connsiteX0" fmla="*/ 3374079 w 4340729"/>
                <a:gd name="connsiteY0" fmla="*/ 1867988 h 2103673"/>
                <a:gd name="connsiteX1" fmla="*/ 1101140 w 4340729"/>
                <a:gd name="connsiteY1" fmla="*/ 1449977 h 2103673"/>
                <a:gd name="connsiteX2" fmla="*/ 378331 w 4340729"/>
                <a:gd name="connsiteY2" fmla="*/ 1513114 h 2103673"/>
                <a:gd name="connsiteX3" fmla="*/ 51760 w 4340729"/>
                <a:gd name="connsiteY3" fmla="*/ 1045027 h 2103673"/>
                <a:gd name="connsiteX4" fmla="*/ 19102 w 4340729"/>
                <a:gd name="connsiteY4" fmla="*/ 740228 h 2103673"/>
                <a:gd name="connsiteX5" fmla="*/ 323903 w 4340729"/>
                <a:gd name="connsiteY5" fmla="*/ 522513 h 2103673"/>
                <a:gd name="connsiteX6" fmla="*/ 661360 w 4340729"/>
                <a:gd name="connsiteY6" fmla="*/ 185057 h 2103673"/>
                <a:gd name="connsiteX7" fmla="*/ 628702 w 4340729"/>
                <a:gd name="connsiteY7" fmla="*/ 1110343 h 2103673"/>
                <a:gd name="connsiteX8" fmla="*/ 1096787 w 4340729"/>
                <a:gd name="connsiteY8" fmla="*/ 1306286 h 2103673"/>
                <a:gd name="connsiteX9" fmla="*/ 955272 w 4340729"/>
                <a:gd name="connsiteY9" fmla="*/ 968829 h 2103673"/>
                <a:gd name="connsiteX10" fmla="*/ 1020588 w 4340729"/>
                <a:gd name="connsiteY10" fmla="*/ 0 h 2103673"/>
                <a:gd name="connsiteX11" fmla="*/ 1172988 w 4340729"/>
                <a:gd name="connsiteY11" fmla="*/ 10887 h 2103673"/>
                <a:gd name="connsiteX12" fmla="*/ 1107675 w 4340729"/>
                <a:gd name="connsiteY12" fmla="*/ 1208314 h 2103673"/>
                <a:gd name="connsiteX13" fmla="*/ 1943474 w 4340729"/>
                <a:gd name="connsiteY13" fmla="*/ 1469198 h 2103673"/>
                <a:gd name="connsiteX14" fmla="*/ 2997839 w 4340729"/>
                <a:gd name="connsiteY14" fmla="*/ 1633849 h 2103673"/>
                <a:gd name="connsiteX15" fmla="*/ 4301541 w 4340729"/>
                <a:gd name="connsiteY15" fmla="*/ 1763486 h 2103673"/>
                <a:gd name="connsiteX16" fmla="*/ 4340729 w 4340729"/>
                <a:gd name="connsiteY16" fmla="*/ 2103120 h 2103673"/>
                <a:gd name="connsiteX17" fmla="*/ 3374079 w 4340729"/>
                <a:gd name="connsiteY17" fmla="*/ 1867988 h 2103673"/>
                <a:gd name="connsiteX0" fmla="*/ 3374079 w 4340729"/>
                <a:gd name="connsiteY0" fmla="*/ 1867988 h 2103673"/>
                <a:gd name="connsiteX1" fmla="*/ 1101140 w 4340729"/>
                <a:gd name="connsiteY1" fmla="*/ 1449977 h 2103673"/>
                <a:gd name="connsiteX2" fmla="*/ 378331 w 4340729"/>
                <a:gd name="connsiteY2" fmla="*/ 1513114 h 2103673"/>
                <a:gd name="connsiteX3" fmla="*/ 51760 w 4340729"/>
                <a:gd name="connsiteY3" fmla="*/ 1045027 h 2103673"/>
                <a:gd name="connsiteX4" fmla="*/ 19102 w 4340729"/>
                <a:gd name="connsiteY4" fmla="*/ 740228 h 2103673"/>
                <a:gd name="connsiteX5" fmla="*/ 323903 w 4340729"/>
                <a:gd name="connsiteY5" fmla="*/ 522513 h 2103673"/>
                <a:gd name="connsiteX6" fmla="*/ 661360 w 4340729"/>
                <a:gd name="connsiteY6" fmla="*/ 185057 h 2103673"/>
                <a:gd name="connsiteX7" fmla="*/ 628702 w 4340729"/>
                <a:gd name="connsiteY7" fmla="*/ 1110343 h 2103673"/>
                <a:gd name="connsiteX8" fmla="*/ 1096787 w 4340729"/>
                <a:gd name="connsiteY8" fmla="*/ 1306286 h 2103673"/>
                <a:gd name="connsiteX9" fmla="*/ 955272 w 4340729"/>
                <a:gd name="connsiteY9" fmla="*/ 968829 h 2103673"/>
                <a:gd name="connsiteX10" fmla="*/ 1020588 w 4340729"/>
                <a:gd name="connsiteY10" fmla="*/ 0 h 2103673"/>
                <a:gd name="connsiteX11" fmla="*/ 1172988 w 4340729"/>
                <a:gd name="connsiteY11" fmla="*/ 10887 h 2103673"/>
                <a:gd name="connsiteX12" fmla="*/ 1107675 w 4340729"/>
                <a:gd name="connsiteY12" fmla="*/ 1208314 h 2103673"/>
                <a:gd name="connsiteX13" fmla="*/ 1943474 w 4340729"/>
                <a:gd name="connsiteY13" fmla="*/ 1469198 h 2103673"/>
                <a:gd name="connsiteX14" fmla="*/ 2997839 w 4340729"/>
                <a:gd name="connsiteY14" fmla="*/ 1633849 h 2103673"/>
                <a:gd name="connsiteX15" fmla="*/ 4314604 w 4340729"/>
                <a:gd name="connsiteY15" fmla="*/ 1907178 h 2103673"/>
                <a:gd name="connsiteX16" fmla="*/ 4340729 w 4340729"/>
                <a:gd name="connsiteY16" fmla="*/ 2103120 h 2103673"/>
                <a:gd name="connsiteX17" fmla="*/ 3374079 w 4340729"/>
                <a:gd name="connsiteY17" fmla="*/ 1867988 h 2103673"/>
                <a:gd name="connsiteX0" fmla="*/ 3374079 w 4340729"/>
                <a:gd name="connsiteY0" fmla="*/ 1867988 h 2103747"/>
                <a:gd name="connsiteX1" fmla="*/ 1101140 w 4340729"/>
                <a:gd name="connsiteY1" fmla="*/ 1449977 h 2103747"/>
                <a:gd name="connsiteX2" fmla="*/ 378331 w 4340729"/>
                <a:gd name="connsiteY2" fmla="*/ 1513114 h 2103747"/>
                <a:gd name="connsiteX3" fmla="*/ 51760 w 4340729"/>
                <a:gd name="connsiteY3" fmla="*/ 1045027 h 2103747"/>
                <a:gd name="connsiteX4" fmla="*/ 19102 w 4340729"/>
                <a:gd name="connsiteY4" fmla="*/ 740228 h 2103747"/>
                <a:gd name="connsiteX5" fmla="*/ 323903 w 4340729"/>
                <a:gd name="connsiteY5" fmla="*/ 522513 h 2103747"/>
                <a:gd name="connsiteX6" fmla="*/ 661360 w 4340729"/>
                <a:gd name="connsiteY6" fmla="*/ 185057 h 2103747"/>
                <a:gd name="connsiteX7" fmla="*/ 628702 w 4340729"/>
                <a:gd name="connsiteY7" fmla="*/ 1110343 h 2103747"/>
                <a:gd name="connsiteX8" fmla="*/ 1096787 w 4340729"/>
                <a:gd name="connsiteY8" fmla="*/ 1306286 h 2103747"/>
                <a:gd name="connsiteX9" fmla="*/ 955272 w 4340729"/>
                <a:gd name="connsiteY9" fmla="*/ 968829 h 2103747"/>
                <a:gd name="connsiteX10" fmla="*/ 1020588 w 4340729"/>
                <a:gd name="connsiteY10" fmla="*/ 0 h 2103747"/>
                <a:gd name="connsiteX11" fmla="*/ 1172988 w 4340729"/>
                <a:gd name="connsiteY11" fmla="*/ 10887 h 2103747"/>
                <a:gd name="connsiteX12" fmla="*/ 1107675 w 4340729"/>
                <a:gd name="connsiteY12" fmla="*/ 1208314 h 2103747"/>
                <a:gd name="connsiteX13" fmla="*/ 1943474 w 4340729"/>
                <a:gd name="connsiteY13" fmla="*/ 1469198 h 2103747"/>
                <a:gd name="connsiteX14" fmla="*/ 2997839 w 4340729"/>
                <a:gd name="connsiteY14" fmla="*/ 1633849 h 2103747"/>
                <a:gd name="connsiteX15" fmla="*/ 4314604 w 4340729"/>
                <a:gd name="connsiteY15" fmla="*/ 1907178 h 2103747"/>
                <a:gd name="connsiteX16" fmla="*/ 4340729 w 4340729"/>
                <a:gd name="connsiteY16" fmla="*/ 2103120 h 2103747"/>
                <a:gd name="connsiteX17" fmla="*/ 3700649 w 4340729"/>
                <a:gd name="connsiteY17" fmla="*/ 2024740 h 2103747"/>
                <a:gd name="connsiteX18" fmla="*/ 3374079 w 4340729"/>
                <a:gd name="connsiteY18" fmla="*/ 1867988 h 2103747"/>
                <a:gd name="connsiteX0" fmla="*/ 3374079 w 4340729"/>
                <a:gd name="connsiteY0" fmla="*/ 1867988 h 2103747"/>
                <a:gd name="connsiteX1" fmla="*/ 1101140 w 4340729"/>
                <a:gd name="connsiteY1" fmla="*/ 1449977 h 2103747"/>
                <a:gd name="connsiteX2" fmla="*/ 378331 w 4340729"/>
                <a:gd name="connsiteY2" fmla="*/ 1513114 h 2103747"/>
                <a:gd name="connsiteX3" fmla="*/ 51760 w 4340729"/>
                <a:gd name="connsiteY3" fmla="*/ 1045027 h 2103747"/>
                <a:gd name="connsiteX4" fmla="*/ 19102 w 4340729"/>
                <a:gd name="connsiteY4" fmla="*/ 740228 h 2103747"/>
                <a:gd name="connsiteX5" fmla="*/ 323903 w 4340729"/>
                <a:gd name="connsiteY5" fmla="*/ 522513 h 2103747"/>
                <a:gd name="connsiteX6" fmla="*/ 661360 w 4340729"/>
                <a:gd name="connsiteY6" fmla="*/ 185057 h 2103747"/>
                <a:gd name="connsiteX7" fmla="*/ 628702 w 4340729"/>
                <a:gd name="connsiteY7" fmla="*/ 1110343 h 2103747"/>
                <a:gd name="connsiteX8" fmla="*/ 1096787 w 4340729"/>
                <a:gd name="connsiteY8" fmla="*/ 1306286 h 2103747"/>
                <a:gd name="connsiteX9" fmla="*/ 955272 w 4340729"/>
                <a:gd name="connsiteY9" fmla="*/ 968829 h 2103747"/>
                <a:gd name="connsiteX10" fmla="*/ 1020588 w 4340729"/>
                <a:gd name="connsiteY10" fmla="*/ 0 h 2103747"/>
                <a:gd name="connsiteX11" fmla="*/ 1172988 w 4340729"/>
                <a:gd name="connsiteY11" fmla="*/ 10887 h 2103747"/>
                <a:gd name="connsiteX12" fmla="*/ 1107675 w 4340729"/>
                <a:gd name="connsiteY12" fmla="*/ 1208314 h 2103747"/>
                <a:gd name="connsiteX13" fmla="*/ 1943474 w 4340729"/>
                <a:gd name="connsiteY13" fmla="*/ 1469198 h 2103747"/>
                <a:gd name="connsiteX14" fmla="*/ 2410011 w 4340729"/>
                <a:gd name="connsiteY14" fmla="*/ 1411780 h 2103747"/>
                <a:gd name="connsiteX15" fmla="*/ 4314604 w 4340729"/>
                <a:gd name="connsiteY15" fmla="*/ 1907178 h 2103747"/>
                <a:gd name="connsiteX16" fmla="*/ 4340729 w 4340729"/>
                <a:gd name="connsiteY16" fmla="*/ 2103120 h 2103747"/>
                <a:gd name="connsiteX17" fmla="*/ 3700649 w 4340729"/>
                <a:gd name="connsiteY17" fmla="*/ 2024740 h 2103747"/>
                <a:gd name="connsiteX18" fmla="*/ 3374079 w 4340729"/>
                <a:gd name="connsiteY18" fmla="*/ 1867988 h 2103747"/>
                <a:gd name="connsiteX0" fmla="*/ 3374079 w 4340729"/>
                <a:gd name="connsiteY0" fmla="*/ 1867988 h 2103747"/>
                <a:gd name="connsiteX1" fmla="*/ 1101140 w 4340729"/>
                <a:gd name="connsiteY1" fmla="*/ 1449977 h 2103747"/>
                <a:gd name="connsiteX2" fmla="*/ 378331 w 4340729"/>
                <a:gd name="connsiteY2" fmla="*/ 1513114 h 2103747"/>
                <a:gd name="connsiteX3" fmla="*/ 51760 w 4340729"/>
                <a:gd name="connsiteY3" fmla="*/ 1045027 h 2103747"/>
                <a:gd name="connsiteX4" fmla="*/ 19102 w 4340729"/>
                <a:gd name="connsiteY4" fmla="*/ 740228 h 2103747"/>
                <a:gd name="connsiteX5" fmla="*/ 323903 w 4340729"/>
                <a:gd name="connsiteY5" fmla="*/ 522513 h 2103747"/>
                <a:gd name="connsiteX6" fmla="*/ 661360 w 4340729"/>
                <a:gd name="connsiteY6" fmla="*/ 185057 h 2103747"/>
                <a:gd name="connsiteX7" fmla="*/ 628702 w 4340729"/>
                <a:gd name="connsiteY7" fmla="*/ 1110343 h 2103747"/>
                <a:gd name="connsiteX8" fmla="*/ 1096787 w 4340729"/>
                <a:gd name="connsiteY8" fmla="*/ 1306286 h 2103747"/>
                <a:gd name="connsiteX9" fmla="*/ 955272 w 4340729"/>
                <a:gd name="connsiteY9" fmla="*/ 968829 h 2103747"/>
                <a:gd name="connsiteX10" fmla="*/ 1020588 w 4340729"/>
                <a:gd name="connsiteY10" fmla="*/ 0 h 2103747"/>
                <a:gd name="connsiteX11" fmla="*/ 1172988 w 4340729"/>
                <a:gd name="connsiteY11" fmla="*/ 10887 h 2103747"/>
                <a:gd name="connsiteX12" fmla="*/ 1107675 w 4340729"/>
                <a:gd name="connsiteY12" fmla="*/ 1208314 h 2103747"/>
                <a:gd name="connsiteX13" fmla="*/ 1943474 w 4340729"/>
                <a:gd name="connsiteY13" fmla="*/ 1469198 h 2103747"/>
                <a:gd name="connsiteX14" fmla="*/ 2410011 w 4340729"/>
                <a:gd name="connsiteY14" fmla="*/ 1411780 h 2103747"/>
                <a:gd name="connsiteX15" fmla="*/ 4314604 w 4340729"/>
                <a:gd name="connsiteY15" fmla="*/ 1907178 h 2103747"/>
                <a:gd name="connsiteX16" fmla="*/ 4340729 w 4340729"/>
                <a:gd name="connsiteY16" fmla="*/ 2103120 h 2103747"/>
                <a:gd name="connsiteX17" fmla="*/ 3700649 w 4340729"/>
                <a:gd name="connsiteY17" fmla="*/ 2024740 h 2103747"/>
                <a:gd name="connsiteX18" fmla="*/ 3374079 w 4340729"/>
                <a:gd name="connsiteY18" fmla="*/ 1867988 h 2103747"/>
                <a:gd name="connsiteX0" fmla="*/ 3374079 w 4340729"/>
                <a:gd name="connsiteY0" fmla="*/ 1867988 h 2103747"/>
                <a:gd name="connsiteX1" fmla="*/ 1101140 w 4340729"/>
                <a:gd name="connsiteY1" fmla="*/ 1449977 h 2103747"/>
                <a:gd name="connsiteX2" fmla="*/ 378331 w 4340729"/>
                <a:gd name="connsiteY2" fmla="*/ 1513114 h 2103747"/>
                <a:gd name="connsiteX3" fmla="*/ 51760 w 4340729"/>
                <a:gd name="connsiteY3" fmla="*/ 1045027 h 2103747"/>
                <a:gd name="connsiteX4" fmla="*/ 19102 w 4340729"/>
                <a:gd name="connsiteY4" fmla="*/ 740228 h 2103747"/>
                <a:gd name="connsiteX5" fmla="*/ 323903 w 4340729"/>
                <a:gd name="connsiteY5" fmla="*/ 522513 h 2103747"/>
                <a:gd name="connsiteX6" fmla="*/ 661360 w 4340729"/>
                <a:gd name="connsiteY6" fmla="*/ 185057 h 2103747"/>
                <a:gd name="connsiteX7" fmla="*/ 628702 w 4340729"/>
                <a:gd name="connsiteY7" fmla="*/ 1110343 h 2103747"/>
                <a:gd name="connsiteX8" fmla="*/ 1096787 w 4340729"/>
                <a:gd name="connsiteY8" fmla="*/ 1306286 h 2103747"/>
                <a:gd name="connsiteX9" fmla="*/ 955272 w 4340729"/>
                <a:gd name="connsiteY9" fmla="*/ 968829 h 2103747"/>
                <a:gd name="connsiteX10" fmla="*/ 1020588 w 4340729"/>
                <a:gd name="connsiteY10" fmla="*/ 0 h 2103747"/>
                <a:gd name="connsiteX11" fmla="*/ 1172988 w 4340729"/>
                <a:gd name="connsiteY11" fmla="*/ 10887 h 2103747"/>
                <a:gd name="connsiteX12" fmla="*/ 1107675 w 4340729"/>
                <a:gd name="connsiteY12" fmla="*/ 1208314 h 2103747"/>
                <a:gd name="connsiteX13" fmla="*/ 1943474 w 4340729"/>
                <a:gd name="connsiteY13" fmla="*/ 1469198 h 2103747"/>
                <a:gd name="connsiteX14" fmla="*/ 2410011 w 4340729"/>
                <a:gd name="connsiteY14" fmla="*/ 1411780 h 2103747"/>
                <a:gd name="connsiteX15" fmla="*/ 4314604 w 4340729"/>
                <a:gd name="connsiteY15" fmla="*/ 1907178 h 2103747"/>
                <a:gd name="connsiteX16" fmla="*/ 4340729 w 4340729"/>
                <a:gd name="connsiteY16" fmla="*/ 2103120 h 2103747"/>
                <a:gd name="connsiteX17" fmla="*/ 3700649 w 4340729"/>
                <a:gd name="connsiteY17" fmla="*/ 2024740 h 2103747"/>
                <a:gd name="connsiteX18" fmla="*/ 3374079 w 4340729"/>
                <a:gd name="connsiteY18" fmla="*/ 1867988 h 2103747"/>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943474 w 4340729"/>
                <a:gd name="connsiteY13" fmla="*/ 1469198 h 2103120"/>
                <a:gd name="connsiteX14" fmla="*/ 2410011 w 4340729"/>
                <a:gd name="connsiteY14" fmla="*/ 1411780 h 2103120"/>
                <a:gd name="connsiteX15" fmla="*/ 4314604 w 4340729"/>
                <a:gd name="connsiteY15" fmla="*/ 1907178 h 2103120"/>
                <a:gd name="connsiteX16" fmla="*/ 4340729 w 4340729"/>
                <a:gd name="connsiteY16" fmla="*/ 2103120 h 2103120"/>
                <a:gd name="connsiteX17" fmla="*/ 3374079 w 4340729"/>
                <a:gd name="connsiteY17"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721405 w 4340729"/>
                <a:gd name="connsiteY13" fmla="*/ 1469198 h 2103120"/>
                <a:gd name="connsiteX14" fmla="*/ 2410011 w 4340729"/>
                <a:gd name="connsiteY14" fmla="*/ 1411780 h 2103120"/>
                <a:gd name="connsiteX15" fmla="*/ 4314604 w 4340729"/>
                <a:gd name="connsiteY15" fmla="*/ 1907178 h 2103120"/>
                <a:gd name="connsiteX16" fmla="*/ 4340729 w 4340729"/>
                <a:gd name="connsiteY16" fmla="*/ 2103120 h 2103120"/>
                <a:gd name="connsiteX17" fmla="*/ 3374079 w 4340729"/>
                <a:gd name="connsiteY17"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721405 w 4340729"/>
                <a:gd name="connsiteY13" fmla="*/ 1469198 h 2103120"/>
                <a:gd name="connsiteX14" fmla="*/ 2083440 w 4340729"/>
                <a:gd name="connsiteY14" fmla="*/ 1411780 h 2103120"/>
                <a:gd name="connsiteX15" fmla="*/ 4314604 w 4340729"/>
                <a:gd name="connsiteY15" fmla="*/ 1907178 h 2103120"/>
                <a:gd name="connsiteX16" fmla="*/ 4340729 w 4340729"/>
                <a:gd name="connsiteY16" fmla="*/ 2103120 h 2103120"/>
                <a:gd name="connsiteX17" fmla="*/ 3374079 w 4340729"/>
                <a:gd name="connsiteY17"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07675 w 4340729"/>
                <a:gd name="connsiteY11" fmla="*/ 1208314 h 2103120"/>
                <a:gd name="connsiteX12" fmla="*/ 1721405 w 4340729"/>
                <a:gd name="connsiteY12" fmla="*/ 1469198 h 2103120"/>
                <a:gd name="connsiteX13" fmla="*/ 2083440 w 4340729"/>
                <a:gd name="connsiteY13" fmla="*/ 1411780 h 2103120"/>
                <a:gd name="connsiteX14" fmla="*/ 4314604 w 4340729"/>
                <a:gd name="connsiteY14" fmla="*/ 1907178 h 2103120"/>
                <a:gd name="connsiteX15" fmla="*/ 4340729 w 4340729"/>
                <a:gd name="connsiteY15" fmla="*/ 2103120 h 2103120"/>
                <a:gd name="connsiteX16" fmla="*/ 3374079 w 4340729"/>
                <a:gd name="connsiteY16" fmla="*/ 1867988 h 2103120"/>
                <a:gd name="connsiteX0" fmla="*/ 3374079 w 4340729"/>
                <a:gd name="connsiteY0" fmla="*/ 1698835 h 1933967"/>
                <a:gd name="connsiteX1" fmla="*/ 1101140 w 4340729"/>
                <a:gd name="connsiteY1" fmla="*/ 1280824 h 1933967"/>
                <a:gd name="connsiteX2" fmla="*/ 378331 w 4340729"/>
                <a:gd name="connsiteY2" fmla="*/ 1343961 h 1933967"/>
                <a:gd name="connsiteX3" fmla="*/ 51760 w 4340729"/>
                <a:gd name="connsiteY3" fmla="*/ 875874 h 1933967"/>
                <a:gd name="connsiteX4" fmla="*/ 19102 w 4340729"/>
                <a:gd name="connsiteY4" fmla="*/ 571075 h 1933967"/>
                <a:gd name="connsiteX5" fmla="*/ 323903 w 4340729"/>
                <a:gd name="connsiteY5" fmla="*/ 353360 h 1933967"/>
                <a:gd name="connsiteX6" fmla="*/ 661360 w 4340729"/>
                <a:gd name="connsiteY6" fmla="*/ 15904 h 1933967"/>
                <a:gd name="connsiteX7" fmla="*/ 628702 w 4340729"/>
                <a:gd name="connsiteY7" fmla="*/ 941190 h 1933967"/>
                <a:gd name="connsiteX8" fmla="*/ 1096787 w 4340729"/>
                <a:gd name="connsiteY8" fmla="*/ 1137133 h 1933967"/>
                <a:gd name="connsiteX9" fmla="*/ 955272 w 4340729"/>
                <a:gd name="connsiteY9" fmla="*/ 799676 h 1933967"/>
                <a:gd name="connsiteX10" fmla="*/ 1107675 w 4340729"/>
                <a:gd name="connsiteY10" fmla="*/ 1039161 h 1933967"/>
                <a:gd name="connsiteX11" fmla="*/ 1721405 w 4340729"/>
                <a:gd name="connsiteY11" fmla="*/ 1300045 h 1933967"/>
                <a:gd name="connsiteX12" fmla="*/ 2083440 w 4340729"/>
                <a:gd name="connsiteY12" fmla="*/ 1242627 h 1933967"/>
                <a:gd name="connsiteX13" fmla="*/ 4314604 w 4340729"/>
                <a:gd name="connsiteY13" fmla="*/ 1738025 h 1933967"/>
                <a:gd name="connsiteX14" fmla="*/ 4340729 w 4340729"/>
                <a:gd name="connsiteY14" fmla="*/ 1933967 h 1933967"/>
                <a:gd name="connsiteX15" fmla="*/ 3374079 w 4340729"/>
                <a:gd name="connsiteY15" fmla="*/ 1698835 h 1933967"/>
                <a:gd name="connsiteX0" fmla="*/ 3374079 w 4340729"/>
                <a:gd name="connsiteY0" fmla="*/ 1698835 h 1933967"/>
                <a:gd name="connsiteX1" fmla="*/ 1101140 w 4340729"/>
                <a:gd name="connsiteY1" fmla="*/ 1280824 h 1933967"/>
                <a:gd name="connsiteX2" fmla="*/ 378331 w 4340729"/>
                <a:gd name="connsiteY2" fmla="*/ 1343961 h 1933967"/>
                <a:gd name="connsiteX3" fmla="*/ 51760 w 4340729"/>
                <a:gd name="connsiteY3" fmla="*/ 875874 h 1933967"/>
                <a:gd name="connsiteX4" fmla="*/ 19102 w 4340729"/>
                <a:gd name="connsiteY4" fmla="*/ 571075 h 1933967"/>
                <a:gd name="connsiteX5" fmla="*/ 323903 w 4340729"/>
                <a:gd name="connsiteY5" fmla="*/ 353360 h 1933967"/>
                <a:gd name="connsiteX6" fmla="*/ 661360 w 4340729"/>
                <a:gd name="connsiteY6" fmla="*/ 15904 h 1933967"/>
                <a:gd name="connsiteX7" fmla="*/ 628702 w 4340729"/>
                <a:gd name="connsiteY7" fmla="*/ 941190 h 1933967"/>
                <a:gd name="connsiteX8" fmla="*/ 1096787 w 4340729"/>
                <a:gd name="connsiteY8" fmla="*/ 1137133 h 1933967"/>
                <a:gd name="connsiteX9" fmla="*/ 1107675 w 4340729"/>
                <a:gd name="connsiteY9" fmla="*/ 1039161 h 1933967"/>
                <a:gd name="connsiteX10" fmla="*/ 1721405 w 4340729"/>
                <a:gd name="connsiteY10" fmla="*/ 1300045 h 1933967"/>
                <a:gd name="connsiteX11" fmla="*/ 2083440 w 4340729"/>
                <a:gd name="connsiteY11" fmla="*/ 1242627 h 1933967"/>
                <a:gd name="connsiteX12" fmla="*/ 4314604 w 4340729"/>
                <a:gd name="connsiteY12" fmla="*/ 1738025 h 1933967"/>
                <a:gd name="connsiteX13" fmla="*/ 4340729 w 4340729"/>
                <a:gd name="connsiteY13" fmla="*/ 1933967 h 1933967"/>
                <a:gd name="connsiteX14" fmla="*/ 3374079 w 4340729"/>
                <a:gd name="connsiteY14" fmla="*/ 1698835 h 1933967"/>
                <a:gd name="connsiteX0" fmla="*/ 3374079 w 4340729"/>
                <a:gd name="connsiteY0" fmla="*/ 1698835 h 1933967"/>
                <a:gd name="connsiteX1" fmla="*/ 1101140 w 4340729"/>
                <a:gd name="connsiteY1" fmla="*/ 1280824 h 1933967"/>
                <a:gd name="connsiteX2" fmla="*/ 378331 w 4340729"/>
                <a:gd name="connsiteY2" fmla="*/ 1343961 h 1933967"/>
                <a:gd name="connsiteX3" fmla="*/ 51760 w 4340729"/>
                <a:gd name="connsiteY3" fmla="*/ 875874 h 1933967"/>
                <a:gd name="connsiteX4" fmla="*/ 19102 w 4340729"/>
                <a:gd name="connsiteY4" fmla="*/ 571075 h 1933967"/>
                <a:gd name="connsiteX5" fmla="*/ 323903 w 4340729"/>
                <a:gd name="connsiteY5" fmla="*/ 353360 h 1933967"/>
                <a:gd name="connsiteX6" fmla="*/ 661360 w 4340729"/>
                <a:gd name="connsiteY6" fmla="*/ 15904 h 1933967"/>
                <a:gd name="connsiteX7" fmla="*/ 628702 w 4340729"/>
                <a:gd name="connsiteY7" fmla="*/ 941190 h 1933967"/>
                <a:gd name="connsiteX8" fmla="*/ 1096787 w 4340729"/>
                <a:gd name="connsiteY8" fmla="*/ 1137133 h 1933967"/>
                <a:gd name="connsiteX9" fmla="*/ 1721405 w 4340729"/>
                <a:gd name="connsiteY9" fmla="*/ 1300045 h 1933967"/>
                <a:gd name="connsiteX10" fmla="*/ 2083440 w 4340729"/>
                <a:gd name="connsiteY10" fmla="*/ 1242627 h 1933967"/>
                <a:gd name="connsiteX11" fmla="*/ 4314604 w 4340729"/>
                <a:gd name="connsiteY11" fmla="*/ 1738025 h 1933967"/>
                <a:gd name="connsiteX12" fmla="*/ 4340729 w 4340729"/>
                <a:gd name="connsiteY12" fmla="*/ 1933967 h 1933967"/>
                <a:gd name="connsiteX13" fmla="*/ 3374079 w 4340729"/>
                <a:gd name="connsiteY13" fmla="*/ 1698835 h 1933967"/>
                <a:gd name="connsiteX0" fmla="*/ 3374079 w 4340729"/>
                <a:gd name="connsiteY0" fmla="*/ 1698835 h 1933967"/>
                <a:gd name="connsiteX1" fmla="*/ 1101140 w 4340729"/>
                <a:gd name="connsiteY1" fmla="*/ 1280824 h 1933967"/>
                <a:gd name="connsiteX2" fmla="*/ 378331 w 4340729"/>
                <a:gd name="connsiteY2" fmla="*/ 1343961 h 1933967"/>
                <a:gd name="connsiteX3" fmla="*/ 51760 w 4340729"/>
                <a:gd name="connsiteY3" fmla="*/ 875874 h 1933967"/>
                <a:gd name="connsiteX4" fmla="*/ 19102 w 4340729"/>
                <a:gd name="connsiteY4" fmla="*/ 571075 h 1933967"/>
                <a:gd name="connsiteX5" fmla="*/ 323903 w 4340729"/>
                <a:gd name="connsiteY5" fmla="*/ 353360 h 1933967"/>
                <a:gd name="connsiteX6" fmla="*/ 661360 w 4340729"/>
                <a:gd name="connsiteY6" fmla="*/ 15904 h 1933967"/>
                <a:gd name="connsiteX7" fmla="*/ 628702 w 4340729"/>
                <a:gd name="connsiteY7" fmla="*/ 941190 h 1933967"/>
                <a:gd name="connsiteX8" fmla="*/ 1721405 w 4340729"/>
                <a:gd name="connsiteY8" fmla="*/ 1300045 h 1933967"/>
                <a:gd name="connsiteX9" fmla="*/ 2083440 w 4340729"/>
                <a:gd name="connsiteY9" fmla="*/ 1242627 h 1933967"/>
                <a:gd name="connsiteX10" fmla="*/ 4314604 w 4340729"/>
                <a:gd name="connsiteY10" fmla="*/ 1738025 h 1933967"/>
                <a:gd name="connsiteX11" fmla="*/ 4340729 w 4340729"/>
                <a:gd name="connsiteY11" fmla="*/ 1933967 h 1933967"/>
                <a:gd name="connsiteX12" fmla="*/ 3374079 w 4340729"/>
                <a:gd name="connsiteY12" fmla="*/ 1698835 h 1933967"/>
                <a:gd name="connsiteX0" fmla="*/ 3374079 w 4340729"/>
                <a:gd name="connsiteY0" fmla="*/ 1698835 h 1933967"/>
                <a:gd name="connsiteX1" fmla="*/ 1101140 w 4340729"/>
                <a:gd name="connsiteY1" fmla="*/ 1280824 h 1933967"/>
                <a:gd name="connsiteX2" fmla="*/ 378331 w 4340729"/>
                <a:gd name="connsiteY2" fmla="*/ 1343961 h 1933967"/>
                <a:gd name="connsiteX3" fmla="*/ 51760 w 4340729"/>
                <a:gd name="connsiteY3" fmla="*/ 875874 h 1933967"/>
                <a:gd name="connsiteX4" fmla="*/ 19102 w 4340729"/>
                <a:gd name="connsiteY4" fmla="*/ 571075 h 1933967"/>
                <a:gd name="connsiteX5" fmla="*/ 323903 w 4340729"/>
                <a:gd name="connsiteY5" fmla="*/ 353360 h 1933967"/>
                <a:gd name="connsiteX6" fmla="*/ 661360 w 4340729"/>
                <a:gd name="connsiteY6" fmla="*/ 15904 h 1933967"/>
                <a:gd name="connsiteX7" fmla="*/ 628702 w 4340729"/>
                <a:gd name="connsiteY7" fmla="*/ 941190 h 1933967"/>
                <a:gd name="connsiteX8" fmla="*/ 2083440 w 4340729"/>
                <a:gd name="connsiteY8" fmla="*/ 1242627 h 1933967"/>
                <a:gd name="connsiteX9" fmla="*/ 4314604 w 4340729"/>
                <a:gd name="connsiteY9" fmla="*/ 1738025 h 1933967"/>
                <a:gd name="connsiteX10" fmla="*/ 4340729 w 4340729"/>
                <a:gd name="connsiteY10" fmla="*/ 1933967 h 1933967"/>
                <a:gd name="connsiteX11" fmla="*/ 3374079 w 4340729"/>
                <a:gd name="connsiteY11" fmla="*/ 1698835 h 1933967"/>
                <a:gd name="connsiteX0" fmla="*/ 3355265 w 4321915"/>
                <a:gd name="connsiteY0" fmla="*/ 1698835 h 1933967"/>
                <a:gd name="connsiteX1" fmla="*/ 1082326 w 4321915"/>
                <a:gd name="connsiteY1" fmla="*/ 1280824 h 1933967"/>
                <a:gd name="connsiteX2" fmla="*/ 359517 w 4321915"/>
                <a:gd name="connsiteY2" fmla="*/ 1343961 h 1933967"/>
                <a:gd name="connsiteX3" fmla="*/ 288 w 4321915"/>
                <a:gd name="connsiteY3" fmla="*/ 571075 h 1933967"/>
                <a:gd name="connsiteX4" fmla="*/ 305089 w 4321915"/>
                <a:gd name="connsiteY4" fmla="*/ 353360 h 1933967"/>
                <a:gd name="connsiteX5" fmla="*/ 642546 w 4321915"/>
                <a:gd name="connsiteY5" fmla="*/ 15904 h 1933967"/>
                <a:gd name="connsiteX6" fmla="*/ 609888 w 4321915"/>
                <a:gd name="connsiteY6" fmla="*/ 941190 h 1933967"/>
                <a:gd name="connsiteX7" fmla="*/ 2064626 w 4321915"/>
                <a:gd name="connsiteY7" fmla="*/ 1242627 h 1933967"/>
                <a:gd name="connsiteX8" fmla="*/ 4295790 w 4321915"/>
                <a:gd name="connsiteY8" fmla="*/ 1738025 h 1933967"/>
                <a:gd name="connsiteX9" fmla="*/ 4321915 w 4321915"/>
                <a:gd name="connsiteY9" fmla="*/ 1933967 h 1933967"/>
                <a:gd name="connsiteX10" fmla="*/ 3355265 w 4321915"/>
                <a:gd name="connsiteY10" fmla="*/ 1698835 h 1933967"/>
                <a:gd name="connsiteX0" fmla="*/ 3385884 w 4352534"/>
                <a:gd name="connsiteY0" fmla="*/ 1698835 h 1933967"/>
                <a:gd name="connsiteX1" fmla="*/ 390136 w 4352534"/>
                <a:gd name="connsiteY1" fmla="*/ 1343961 h 1933967"/>
                <a:gd name="connsiteX2" fmla="*/ 30907 w 4352534"/>
                <a:gd name="connsiteY2" fmla="*/ 571075 h 1933967"/>
                <a:gd name="connsiteX3" fmla="*/ 335708 w 4352534"/>
                <a:gd name="connsiteY3" fmla="*/ 353360 h 1933967"/>
                <a:gd name="connsiteX4" fmla="*/ 673165 w 4352534"/>
                <a:gd name="connsiteY4" fmla="*/ 15904 h 1933967"/>
                <a:gd name="connsiteX5" fmla="*/ 640507 w 4352534"/>
                <a:gd name="connsiteY5" fmla="*/ 941190 h 1933967"/>
                <a:gd name="connsiteX6" fmla="*/ 2095245 w 4352534"/>
                <a:gd name="connsiteY6" fmla="*/ 1242627 h 1933967"/>
                <a:gd name="connsiteX7" fmla="*/ 4326409 w 4352534"/>
                <a:gd name="connsiteY7" fmla="*/ 1738025 h 1933967"/>
                <a:gd name="connsiteX8" fmla="*/ 4352534 w 4352534"/>
                <a:gd name="connsiteY8" fmla="*/ 1933967 h 1933967"/>
                <a:gd name="connsiteX9" fmla="*/ 3385884 w 4352534"/>
                <a:gd name="connsiteY9" fmla="*/ 1698835 h 1933967"/>
                <a:gd name="connsiteX0" fmla="*/ 4408728 w 4408728"/>
                <a:gd name="connsiteY0" fmla="*/ 1933967 h 1933967"/>
                <a:gd name="connsiteX1" fmla="*/ 446330 w 4408728"/>
                <a:gd name="connsiteY1" fmla="*/ 1343961 h 1933967"/>
                <a:gd name="connsiteX2" fmla="*/ 87101 w 4408728"/>
                <a:gd name="connsiteY2" fmla="*/ 571075 h 1933967"/>
                <a:gd name="connsiteX3" fmla="*/ 391902 w 4408728"/>
                <a:gd name="connsiteY3" fmla="*/ 353360 h 1933967"/>
                <a:gd name="connsiteX4" fmla="*/ 729359 w 4408728"/>
                <a:gd name="connsiteY4" fmla="*/ 15904 h 1933967"/>
                <a:gd name="connsiteX5" fmla="*/ 696701 w 4408728"/>
                <a:gd name="connsiteY5" fmla="*/ 941190 h 1933967"/>
                <a:gd name="connsiteX6" fmla="*/ 2151439 w 4408728"/>
                <a:gd name="connsiteY6" fmla="*/ 1242627 h 1933967"/>
                <a:gd name="connsiteX7" fmla="*/ 4382603 w 4408728"/>
                <a:gd name="connsiteY7" fmla="*/ 1738025 h 1933967"/>
                <a:gd name="connsiteX8" fmla="*/ 4408728 w 4408728"/>
                <a:gd name="connsiteY8" fmla="*/ 1933967 h 1933967"/>
                <a:gd name="connsiteX0" fmla="*/ 4321916 w 4321916"/>
                <a:gd name="connsiteY0" fmla="*/ 1933967 h 1933967"/>
                <a:gd name="connsiteX1" fmla="*/ 928957 w 4321916"/>
                <a:gd name="connsiteY1" fmla="*/ 1519710 h 1933967"/>
                <a:gd name="connsiteX2" fmla="*/ 289 w 4321916"/>
                <a:gd name="connsiteY2" fmla="*/ 571075 h 1933967"/>
                <a:gd name="connsiteX3" fmla="*/ 305090 w 4321916"/>
                <a:gd name="connsiteY3" fmla="*/ 353360 h 1933967"/>
                <a:gd name="connsiteX4" fmla="*/ 642547 w 4321916"/>
                <a:gd name="connsiteY4" fmla="*/ 15904 h 1933967"/>
                <a:gd name="connsiteX5" fmla="*/ 609889 w 4321916"/>
                <a:gd name="connsiteY5" fmla="*/ 941190 h 1933967"/>
                <a:gd name="connsiteX6" fmla="*/ 2064627 w 4321916"/>
                <a:gd name="connsiteY6" fmla="*/ 1242627 h 1933967"/>
                <a:gd name="connsiteX7" fmla="*/ 4295791 w 4321916"/>
                <a:gd name="connsiteY7" fmla="*/ 1738025 h 1933967"/>
                <a:gd name="connsiteX8" fmla="*/ 4321916 w 4321916"/>
                <a:gd name="connsiteY8" fmla="*/ 1933967 h 1933967"/>
                <a:gd name="connsiteX0" fmla="*/ 4321916 w 4321916"/>
                <a:gd name="connsiteY0" fmla="*/ 1933967 h 1933967"/>
                <a:gd name="connsiteX1" fmla="*/ 1093795 w 4321916"/>
                <a:gd name="connsiteY1" fmla="*/ 1557370 h 1933967"/>
                <a:gd name="connsiteX2" fmla="*/ 289 w 4321916"/>
                <a:gd name="connsiteY2" fmla="*/ 571075 h 1933967"/>
                <a:gd name="connsiteX3" fmla="*/ 305090 w 4321916"/>
                <a:gd name="connsiteY3" fmla="*/ 353360 h 1933967"/>
                <a:gd name="connsiteX4" fmla="*/ 642547 w 4321916"/>
                <a:gd name="connsiteY4" fmla="*/ 15904 h 1933967"/>
                <a:gd name="connsiteX5" fmla="*/ 609889 w 4321916"/>
                <a:gd name="connsiteY5" fmla="*/ 941190 h 1933967"/>
                <a:gd name="connsiteX6" fmla="*/ 2064627 w 4321916"/>
                <a:gd name="connsiteY6" fmla="*/ 1242627 h 1933967"/>
                <a:gd name="connsiteX7" fmla="*/ 4295791 w 4321916"/>
                <a:gd name="connsiteY7" fmla="*/ 1738025 h 1933967"/>
                <a:gd name="connsiteX8" fmla="*/ 4321916 w 4321916"/>
                <a:gd name="connsiteY8" fmla="*/ 1933967 h 1933967"/>
                <a:gd name="connsiteX0" fmla="*/ 4262063 w 4262063"/>
                <a:gd name="connsiteY0" fmla="*/ 1934044 h 1934044"/>
                <a:gd name="connsiteX1" fmla="*/ 1033942 w 4262063"/>
                <a:gd name="connsiteY1" fmla="*/ 1557447 h 1934044"/>
                <a:gd name="connsiteX2" fmla="*/ 377 w 4262063"/>
                <a:gd name="connsiteY2" fmla="*/ 583705 h 1934044"/>
                <a:gd name="connsiteX3" fmla="*/ 245237 w 4262063"/>
                <a:gd name="connsiteY3" fmla="*/ 353437 h 1934044"/>
                <a:gd name="connsiteX4" fmla="*/ 582694 w 4262063"/>
                <a:gd name="connsiteY4" fmla="*/ 15981 h 1934044"/>
                <a:gd name="connsiteX5" fmla="*/ 550036 w 4262063"/>
                <a:gd name="connsiteY5" fmla="*/ 941267 h 1934044"/>
                <a:gd name="connsiteX6" fmla="*/ 2004774 w 4262063"/>
                <a:gd name="connsiteY6" fmla="*/ 1242704 h 1934044"/>
                <a:gd name="connsiteX7" fmla="*/ 4235938 w 4262063"/>
                <a:gd name="connsiteY7" fmla="*/ 1738102 h 1934044"/>
                <a:gd name="connsiteX8" fmla="*/ 4262063 w 4262063"/>
                <a:gd name="connsiteY8" fmla="*/ 1934044 h 1934044"/>
                <a:gd name="connsiteX0" fmla="*/ 4262063 w 4262063"/>
                <a:gd name="connsiteY0" fmla="*/ 1934044 h 1934044"/>
                <a:gd name="connsiteX1" fmla="*/ 1033942 w 4262063"/>
                <a:gd name="connsiteY1" fmla="*/ 1557447 h 1934044"/>
                <a:gd name="connsiteX2" fmla="*/ 377 w 4262063"/>
                <a:gd name="connsiteY2" fmla="*/ 583705 h 1934044"/>
                <a:gd name="connsiteX3" fmla="*/ 245237 w 4262063"/>
                <a:gd name="connsiteY3" fmla="*/ 353437 h 1934044"/>
                <a:gd name="connsiteX4" fmla="*/ 582694 w 4262063"/>
                <a:gd name="connsiteY4" fmla="*/ 15981 h 1934044"/>
                <a:gd name="connsiteX5" fmla="*/ 550036 w 4262063"/>
                <a:gd name="connsiteY5" fmla="*/ 941267 h 1934044"/>
                <a:gd name="connsiteX6" fmla="*/ 2004774 w 4262063"/>
                <a:gd name="connsiteY6" fmla="*/ 1242704 h 1934044"/>
                <a:gd name="connsiteX7" fmla="*/ 4235938 w 4262063"/>
                <a:gd name="connsiteY7" fmla="*/ 1738102 h 1934044"/>
                <a:gd name="connsiteX8" fmla="*/ 4262063 w 4262063"/>
                <a:gd name="connsiteY8" fmla="*/ 1934044 h 1934044"/>
                <a:gd name="connsiteX0" fmla="*/ 4262063 w 4262063"/>
                <a:gd name="connsiteY0" fmla="*/ 1934044 h 1934044"/>
                <a:gd name="connsiteX1" fmla="*/ 1033942 w 4262063"/>
                <a:gd name="connsiteY1" fmla="*/ 1557447 h 1934044"/>
                <a:gd name="connsiteX2" fmla="*/ 377 w 4262063"/>
                <a:gd name="connsiteY2" fmla="*/ 583705 h 1934044"/>
                <a:gd name="connsiteX3" fmla="*/ 245237 w 4262063"/>
                <a:gd name="connsiteY3" fmla="*/ 353437 h 1934044"/>
                <a:gd name="connsiteX4" fmla="*/ 582694 w 4262063"/>
                <a:gd name="connsiteY4" fmla="*/ 15981 h 1934044"/>
                <a:gd name="connsiteX5" fmla="*/ 744844 w 4262063"/>
                <a:gd name="connsiteY5" fmla="*/ 388913 h 1934044"/>
                <a:gd name="connsiteX6" fmla="*/ 2004774 w 4262063"/>
                <a:gd name="connsiteY6" fmla="*/ 1242704 h 1934044"/>
                <a:gd name="connsiteX7" fmla="*/ 4235938 w 4262063"/>
                <a:gd name="connsiteY7" fmla="*/ 1738102 h 1934044"/>
                <a:gd name="connsiteX8" fmla="*/ 4262063 w 4262063"/>
                <a:gd name="connsiteY8" fmla="*/ 1934044 h 1934044"/>
                <a:gd name="connsiteX0" fmla="*/ 4262063 w 4262063"/>
                <a:gd name="connsiteY0" fmla="*/ 1934044 h 1934044"/>
                <a:gd name="connsiteX1" fmla="*/ 899074 w 4262063"/>
                <a:gd name="connsiteY1" fmla="*/ 917220 h 1934044"/>
                <a:gd name="connsiteX2" fmla="*/ 377 w 4262063"/>
                <a:gd name="connsiteY2" fmla="*/ 583705 h 1934044"/>
                <a:gd name="connsiteX3" fmla="*/ 245237 w 4262063"/>
                <a:gd name="connsiteY3" fmla="*/ 353437 h 1934044"/>
                <a:gd name="connsiteX4" fmla="*/ 582694 w 4262063"/>
                <a:gd name="connsiteY4" fmla="*/ 15981 h 1934044"/>
                <a:gd name="connsiteX5" fmla="*/ 744844 w 4262063"/>
                <a:gd name="connsiteY5" fmla="*/ 388913 h 1934044"/>
                <a:gd name="connsiteX6" fmla="*/ 2004774 w 4262063"/>
                <a:gd name="connsiteY6" fmla="*/ 1242704 h 1934044"/>
                <a:gd name="connsiteX7" fmla="*/ 4235938 w 4262063"/>
                <a:gd name="connsiteY7" fmla="*/ 1738102 h 1934044"/>
                <a:gd name="connsiteX8" fmla="*/ 4262063 w 4262063"/>
                <a:gd name="connsiteY8" fmla="*/ 1934044 h 1934044"/>
                <a:gd name="connsiteX0" fmla="*/ 4262063 w 4262063"/>
                <a:gd name="connsiteY0" fmla="*/ 1934044 h 1934044"/>
                <a:gd name="connsiteX1" fmla="*/ 899074 w 4262063"/>
                <a:gd name="connsiteY1" fmla="*/ 917220 h 1934044"/>
                <a:gd name="connsiteX2" fmla="*/ 377 w 4262063"/>
                <a:gd name="connsiteY2" fmla="*/ 583705 h 1934044"/>
                <a:gd name="connsiteX3" fmla="*/ 245237 w 4262063"/>
                <a:gd name="connsiteY3" fmla="*/ 353437 h 1934044"/>
                <a:gd name="connsiteX4" fmla="*/ 582694 w 4262063"/>
                <a:gd name="connsiteY4" fmla="*/ 15981 h 1934044"/>
                <a:gd name="connsiteX5" fmla="*/ 744844 w 4262063"/>
                <a:gd name="connsiteY5" fmla="*/ 388913 h 1934044"/>
                <a:gd name="connsiteX6" fmla="*/ 2004774 w 4262063"/>
                <a:gd name="connsiteY6" fmla="*/ 1242704 h 1934044"/>
                <a:gd name="connsiteX7" fmla="*/ 4235938 w 4262063"/>
                <a:gd name="connsiteY7" fmla="*/ 1738102 h 1934044"/>
                <a:gd name="connsiteX8" fmla="*/ 4262063 w 4262063"/>
                <a:gd name="connsiteY8" fmla="*/ 1934044 h 1934044"/>
                <a:gd name="connsiteX0" fmla="*/ 4262063 w 4262063"/>
                <a:gd name="connsiteY0" fmla="*/ 1934044 h 1934044"/>
                <a:gd name="connsiteX1" fmla="*/ 899074 w 4262063"/>
                <a:gd name="connsiteY1" fmla="*/ 917220 h 1934044"/>
                <a:gd name="connsiteX2" fmla="*/ 377 w 4262063"/>
                <a:gd name="connsiteY2" fmla="*/ 583705 h 1934044"/>
                <a:gd name="connsiteX3" fmla="*/ 245237 w 4262063"/>
                <a:gd name="connsiteY3" fmla="*/ 353437 h 1934044"/>
                <a:gd name="connsiteX4" fmla="*/ 582694 w 4262063"/>
                <a:gd name="connsiteY4" fmla="*/ 15981 h 1934044"/>
                <a:gd name="connsiteX5" fmla="*/ 744844 w 4262063"/>
                <a:gd name="connsiteY5" fmla="*/ 388913 h 1934044"/>
                <a:gd name="connsiteX6" fmla="*/ 2049729 w 4262063"/>
                <a:gd name="connsiteY6" fmla="*/ 263531 h 1934044"/>
                <a:gd name="connsiteX7" fmla="*/ 4235938 w 4262063"/>
                <a:gd name="connsiteY7" fmla="*/ 1738102 h 1934044"/>
                <a:gd name="connsiteX8" fmla="*/ 4262063 w 4262063"/>
                <a:gd name="connsiteY8" fmla="*/ 1934044 h 1934044"/>
                <a:gd name="connsiteX0" fmla="*/ 4262063 w 4262063"/>
                <a:gd name="connsiteY0" fmla="*/ 2130200 h 2130200"/>
                <a:gd name="connsiteX1" fmla="*/ 899074 w 4262063"/>
                <a:gd name="connsiteY1" fmla="*/ 1113376 h 2130200"/>
                <a:gd name="connsiteX2" fmla="*/ 377 w 4262063"/>
                <a:gd name="connsiteY2" fmla="*/ 779861 h 2130200"/>
                <a:gd name="connsiteX3" fmla="*/ 245237 w 4262063"/>
                <a:gd name="connsiteY3" fmla="*/ 549593 h 2130200"/>
                <a:gd name="connsiteX4" fmla="*/ 582694 w 4262063"/>
                <a:gd name="connsiteY4" fmla="*/ 212137 h 2130200"/>
                <a:gd name="connsiteX5" fmla="*/ 744844 w 4262063"/>
                <a:gd name="connsiteY5" fmla="*/ 585069 h 2130200"/>
                <a:gd name="connsiteX6" fmla="*/ 2049729 w 4262063"/>
                <a:gd name="connsiteY6" fmla="*/ 459687 h 2130200"/>
                <a:gd name="connsiteX7" fmla="*/ 4101072 w 4262063"/>
                <a:gd name="connsiteY7" fmla="*/ 1020 h 2130200"/>
                <a:gd name="connsiteX8" fmla="*/ 4262063 w 4262063"/>
                <a:gd name="connsiteY8" fmla="*/ 2130200 h 2130200"/>
                <a:gd name="connsiteX0" fmla="*/ 4082240 w 4101072"/>
                <a:gd name="connsiteY0" fmla="*/ 623780 h 1154875"/>
                <a:gd name="connsiteX1" fmla="*/ 899074 w 4101072"/>
                <a:gd name="connsiteY1" fmla="*/ 1113376 h 1154875"/>
                <a:gd name="connsiteX2" fmla="*/ 377 w 4101072"/>
                <a:gd name="connsiteY2" fmla="*/ 779861 h 1154875"/>
                <a:gd name="connsiteX3" fmla="*/ 245237 w 4101072"/>
                <a:gd name="connsiteY3" fmla="*/ 549593 h 1154875"/>
                <a:gd name="connsiteX4" fmla="*/ 582694 w 4101072"/>
                <a:gd name="connsiteY4" fmla="*/ 212137 h 1154875"/>
                <a:gd name="connsiteX5" fmla="*/ 744844 w 4101072"/>
                <a:gd name="connsiteY5" fmla="*/ 585069 h 1154875"/>
                <a:gd name="connsiteX6" fmla="*/ 2049729 w 4101072"/>
                <a:gd name="connsiteY6" fmla="*/ 459687 h 1154875"/>
                <a:gd name="connsiteX7" fmla="*/ 4101072 w 4101072"/>
                <a:gd name="connsiteY7" fmla="*/ 1020 h 1154875"/>
                <a:gd name="connsiteX8" fmla="*/ 4082240 w 4101072"/>
                <a:gd name="connsiteY8" fmla="*/ 623780 h 1154875"/>
                <a:gd name="connsiteX0" fmla="*/ 4082240 w 4101072"/>
                <a:gd name="connsiteY0" fmla="*/ 623780 h 921452"/>
                <a:gd name="connsiteX1" fmla="*/ 899074 w 4101072"/>
                <a:gd name="connsiteY1" fmla="*/ 824645 h 921452"/>
                <a:gd name="connsiteX2" fmla="*/ 377 w 4101072"/>
                <a:gd name="connsiteY2" fmla="*/ 779861 h 921452"/>
                <a:gd name="connsiteX3" fmla="*/ 245237 w 4101072"/>
                <a:gd name="connsiteY3" fmla="*/ 549593 h 921452"/>
                <a:gd name="connsiteX4" fmla="*/ 582694 w 4101072"/>
                <a:gd name="connsiteY4" fmla="*/ 212137 h 921452"/>
                <a:gd name="connsiteX5" fmla="*/ 744844 w 4101072"/>
                <a:gd name="connsiteY5" fmla="*/ 585069 h 921452"/>
                <a:gd name="connsiteX6" fmla="*/ 2049729 w 4101072"/>
                <a:gd name="connsiteY6" fmla="*/ 459687 h 921452"/>
                <a:gd name="connsiteX7" fmla="*/ 4101072 w 4101072"/>
                <a:gd name="connsiteY7" fmla="*/ 1020 h 921452"/>
                <a:gd name="connsiteX8" fmla="*/ 4082240 w 4101072"/>
                <a:gd name="connsiteY8" fmla="*/ 623780 h 921452"/>
                <a:gd name="connsiteX0" fmla="*/ 4082240 w 4101072"/>
                <a:gd name="connsiteY0" fmla="*/ 623780 h 921452"/>
                <a:gd name="connsiteX1" fmla="*/ 899074 w 4101072"/>
                <a:gd name="connsiteY1" fmla="*/ 824645 h 921452"/>
                <a:gd name="connsiteX2" fmla="*/ 377 w 4101072"/>
                <a:gd name="connsiteY2" fmla="*/ 779861 h 921452"/>
                <a:gd name="connsiteX3" fmla="*/ 245237 w 4101072"/>
                <a:gd name="connsiteY3" fmla="*/ 549593 h 921452"/>
                <a:gd name="connsiteX4" fmla="*/ 582694 w 4101072"/>
                <a:gd name="connsiteY4" fmla="*/ 212137 h 921452"/>
                <a:gd name="connsiteX5" fmla="*/ 744844 w 4101072"/>
                <a:gd name="connsiteY5" fmla="*/ 585069 h 921452"/>
                <a:gd name="connsiteX6" fmla="*/ 2049729 w 4101072"/>
                <a:gd name="connsiteY6" fmla="*/ 459687 h 921452"/>
                <a:gd name="connsiteX7" fmla="*/ 4101072 w 4101072"/>
                <a:gd name="connsiteY7" fmla="*/ 1020 h 921452"/>
                <a:gd name="connsiteX8" fmla="*/ 4082240 w 4101072"/>
                <a:gd name="connsiteY8" fmla="*/ 623780 h 921452"/>
                <a:gd name="connsiteX0" fmla="*/ 4082191 w 4101023"/>
                <a:gd name="connsiteY0" fmla="*/ 623780 h 921452"/>
                <a:gd name="connsiteX1" fmla="*/ 899025 w 4101023"/>
                <a:gd name="connsiteY1" fmla="*/ 824645 h 921452"/>
                <a:gd name="connsiteX2" fmla="*/ 328 w 4101023"/>
                <a:gd name="connsiteY2" fmla="*/ 779861 h 921452"/>
                <a:gd name="connsiteX3" fmla="*/ 245188 w 4101023"/>
                <a:gd name="connsiteY3" fmla="*/ 549593 h 921452"/>
                <a:gd name="connsiteX4" fmla="*/ 432794 w 4101023"/>
                <a:gd name="connsiteY4" fmla="*/ 463206 h 921452"/>
                <a:gd name="connsiteX5" fmla="*/ 744795 w 4101023"/>
                <a:gd name="connsiteY5" fmla="*/ 585069 h 921452"/>
                <a:gd name="connsiteX6" fmla="*/ 2049680 w 4101023"/>
                <a:gd name="connsiteY6" fmla="*/ 459687 h 921452"/>
                <a:gd name="connsiteX7" fmla="*/ 4101023 w 4101023"/>
                <a:gd name="connsiteY7" fmla="*/ 1020 h 921452"/>
                <a:gd name="connsiteX8" fmla="*/ 4082191 w 4101023"/>
                <a:gd name="connsiteY8" fmla="*/ 623780 h 921452"/>
                <a:gd name="connsiteX0" fmla="*/ 4082749 w 4101581"/>
                <a:gd name="connsiteY0" fmla="*/ 623780 h 921452"/>
                <a:gd name="connsiteX1" fmla="*/ 899583 w 4101581"/>
                <a:gd name="connsiteY1" fmla="*/ 824645 h 921452"/>
                <a:gd name="connsiteX2" fmla="*/ 886 w 4101581"/>
                <a:gd name="connsiteY2" fmla="*/ 779861 h 921452"/>
                <a:gd name="connsiteX3" fmla="*/ 125864 w 4101581"/>
                <a:gd name="connsiteY3" fmla="*/ 549593 h 921452"/>
                <a:gd name="connsiteX4" fmla="*/ 433352 w 4101581"/>
                <a:gd name="connsiteY4" fmla="*/ 463206 h 921452"/>
                <a:gd name="connsiteX5" fmla="*/ 745353 w 4101581"/>
                <a:gd name="connsiteY5" fmla="*/ 585069 h 921452"/>
                <a:gd name="connsiteX6" fmla="*/ 2050238 w 4101581"/>
                <a:gd name="connsiteY6" fmla="*/ 459687 h 921452"/>
                <a:gd name="connsiteX7" fmla="*/ 4101581 w 4101581"/>
                <a:gd name="connsiteY7" fmla="*/ 1020 h 921452"/>
                <a:gd name="connsiteX8" fmla="*/ 4082749 w 4101581"/>
                <a:gd name="connsiteY8" fmla="*/ 623780 h 921452"/>
                <a:gd name="connsiteX0" fmla="*/ 4082749 w 4101581"/>
                <a:gd name="connsiteY0" fmla="*/ 622821 h 920493"/>
                <a:gd name="connsiteX1" fmla="*/ 899583 w 4101581"/>
                <a:gd name="connsiteY1" fmla="*/ 823686 h 920493"/>
                <a:gd name="connsiteX2" fmla="*/ 886 w 4101581"/>
                <a:gd name="connsiteY2" fmla="*/ 778902 h 920493"/>
                <a:gd name="connsiteX3" fmla="*/ 125864 w 4101581"/>
                <a:gd name="connsiteY3" fmla="*/ 548634 h 920493"/>
                <a:gd name="connsiteX4" fmla="*/ 433352 w 4101581"/>
                <a:gd name="connsiteY4" fmla="*/ 462247 h 920493"/>
                <a:gd name="connsiteX5" fmla="*/ 745353 w 4101581"/>
                <a:gd name="connsiteY5" fmla="*/ 584110 h 920493"/>
                <a:gd name="connsiteX6" fmla="*/ 4101581 w 4101581"/>
                <a:gd name="connsiteY6" fmla="*/ 61 h 920493"/>
                <a:gd name="connsiteX7" fmla="*/ 4082749 w 4101581"/>
                <a:gd name="connsiteY7" fmla="*/ 622821 h 920493"/>
                <a:gd name="connsiteX0" fmla="*/ 4082749 w 4101581"/>
                <a:gd name="connsiteY0" fmla="*/ 622842 h 920514"/>
                <a:gd name="connsiteX1" fmla="*/ 899583 w 4101581"/>
                <a:gd name="connsiteY1" fmla="*/ 823707 h 920514"/>
                <a:gd name="connsiteX2" fmla="*/ 886 w 4101581"/>
                <a:gd name="connsiteY2" fmla="*/ 778923 h 920514"/>
                <a:gd name="connsiteX3" fmla="*/ 125864 w 4101581"/>
                <a:gd name="connsiteY3" fmla="*/ 548655 h 920514"/>
                <a:gd name="connsiteX4" fmla="*/ 433352 w 4101581"/>
                <a:gd name="connsiteY4" fmla="*/ 462268 h 920514"/>
                <a:gd name="connsiteX5" fmla="*/ 1584528 w 4101581"/>
                <a:gd name="connsiteY5" fmla="*/ 446043 h 920514"/>
                <a:gd name="connsiteX6" fmla="*/ 4101581 w 4101581"/>
                <a:gd name="connsiteY6" fmla="*/ 82 h 920514"/>
                <a:gd name="connsiteX7" fmla="*/ 4082749 w 4101581"/>
                <a:gd name="connsiteY7" fmla="*/ 622842 h 920514"/>
                <a:gd name="connsiteX0" fmla="*/ 4082749 w 4101581"/>
                <a:gd name="connsiteY0" fmla="*/ 622844 h 920516"/>
                <a:gd name="connsiteX1" fmla="*/ 899583 w 4101581"/>
                <a:gd name="connsiteY1" fmla="*/ 823709 h 920516"/>
                <a:gd name="connsiteX2" fmla="*/ 886 w 4101581"/>
                <a:gd name="connsiteY2" fmla="*/ 778925 h 920516"/>
                <a:gd name="connsiteX3" fmla="*/ 125864 w 4101581"/>
                <a:gd name="connsiteY3" fmla="*/ 548657 h 920516"/>
                <a:gd name="connsiteX4" fmla="*/ 433352 w 4101581"/>
                <a:gd name="connsiteY4" fmla="*/ 462270 h 920516"/>
                <a:gd name="connsiteX5" fmla="*/ 805396 w 4101581"/>
                <a:gd name="connsiteY5" fmla="*/ 512452 h 920516"/>
                <a:gd name="connsiteX6" fmla="*/ 1584528 w 4101581"/>
                <a:gd name="connsiteY6" fmla="*/ 446045 h 920516"/>
                <a:gd name="connsiteX7" fmla="*/ 4101581 w 4101581"/>
                <a:gd name="connsiteY7" fmla="*/ 84 h 920516"/>
                <a:gd name="connsiteX8" fmla="*/ 4082749 w 4101581"/>
                <a:gd name="connsiteY8" fmla="*/ 622844 h 920516"/>
                <a:gd name="connsiteX0" fmla="*/ 3957867 w 3976699"/>
                <a:gd name="connsiteY0" fmla="*/ 622844 h 1110164"/>
                <a:gd name="connsiteX1" fmla="*/ 774701 w 3976699"/>
                <a:gd name="connsiteY1" fmla="*/ 823709 h 1110164"/>
                <a:gd name="connsiteX2" fmla="*/ 205679 w 3976699"/>
                <a:gd name="connsiteY2" fmla="*/ 1017441 h 1110164"/>
                <a:gd name="connsiteX3" fmla="*/ 982 w 3976699"/>
                <a:gd name="connsiteY3" fmla="*/ 548657 h 1110164"/>
                <a:gd name="connsiteX4" fmla="*/ 308470 w 3976699"/>
                <a:gd name="connsiteY4" fmla="*/ 462270 h 1110164"/>
                <a:gd name="connsiteX5" fmla="*/ 680514 w 3976699"/>
                <a:gd name="connsiteY5" fmla="*/ 512452 h 1110164"/>
                <a:gd name="connsiteX6" fmla="*/ 1459646 w 3976699"/>
                <a:gd name="connsiteY6" fmla="*/ 446045 h 1110164"/>
                <a:gd name="connsiteX7" fmla="*/ 3976699 w 3976699"/>
                <a:gd name="connsiteY7" fmla="*/ 84 h 1110164"/>
                <a:gd name="connsiteX8" fmla="*/ 3957867 w 3976699"/>
                <a:gd name="connsiteY8" fmla="*/ 622844 h 1110164"/>
                <a:gd name="connsiteX0" fmla="*/ 4047496 w 4066328"/>
                <a:gd name="connsiteY0" fmla="*/ 622844 h 1110164"/>
                <a:gd name="connsiteX1" fmla="*/ 864330 w 4066328"/>
                <a:gd name="connsiteY1" fmla="*/ 823709 h 1110164"/>
                <a:gd name="connsiteX2" fmla="*/ 295308 w 4066328"/>
                <a:gd name="connsiteY2" fmla="*/ 1017441 h 1110164"/>
                <a:gd name="connsiteX3" fmla="*/ 700 w 4066328"/>
                <a:gd name="connsiteY3" fmla="*/ 485890 h 1110164"/>
                <a:gd name="connsiteX4" fmla="*/ 398099 w 4066328"/>
                <a:gd name="connsiteY4" fmla="*/ 462270 h 1110164"/>
                <a:gd name="connsiteX5" fmla="*/ 770143 w 4066328"/>
                <a:gd name="connsiteY5" fmla="*/ 512452 h 1110164"/>
                <a:gd name="connsiteX6" fmla="*/ 1549275 w 4066328"/>
                <a:gd name="connsiteY6" fmla="*/ 446045 h 1110164"/>
                <a:gd name="connsiteX7" fmla="*/ 4066328 w 4066328"/>
                <a:gd name="connsiteY7" fmla="*/ 84 h 1110164"/>
                <a:gd name="connsiteX8" fmla="*/ 4047496 w 4066328"/>
                <a:gd name="connsiteY8" fmla="*/ 622844 h 1110164"/>
                <a:gd name="connsiteX0" fmla="*/ 4056497 w 4075329"/>
                <a:gd name="connsiteY0" fmla="*/ 622844 h 1110164"/>
                <a:gd name="connsiteX1" fmla="*/ 873331 w 4075329"/>
                <a:gd name="connsiteY1" fmla="*/ 823709 h 1110164"/>
                <a:gd name="connsiteX2" fmla="*/ 304309 w 4075329"/>
                <a:gd name="connsiteY2" fmla="*/ 1017441 h 1110164"/>
                <a:gd name="connsiteX3" fmla="*/ 9701 w 4075329"/>
                <a:gd name="connsiteY3" fmla="*/ 485890 h 1110164"/>
                <a:gd name="connsiteX4" fmla="*/ 407100 w 4075329"/>
                <a:gd name="connsiteY4" fmla="*/ 462270 h 1110164"/>
                <a:gd name="connsiteX5" fmla="*/ 779144 w 4075329"/>
                <a:gd name="connsiteY5" fmla="*/ 512452 h 1110164"/>
                <a:gd name="connsiteX6" fmla="*/ 1558276 w 4075329"/>
                <a:gd name="connsiteY6" fmla="*/ 446045 h 1110164"/>
                <a:gd name="connsiteX7" fmla="*/ 4075329 w 4075329"/>
                <a:gd name="connsiteY7" fmla="*/ 84 h 1110164"/>
                <a:gd name="connsiteX8" fmla="*/ 4056497 w 4075329"/>
                <a:gd name="connsiteY8" fmla="*/ 622844 h 1110164"/>
                <a:gd name="connsiteX0" fmla="*/ 4047374 w 4066206"/>
                <a:gd name="connsiteY0" fmla="*/ 622844 h 1100916"/>
                <a:gd name="connsiteX1" fmla="*/ 864208 w 4066206"/>
                <a:gd name="connsiteY1" fmla="*/ 823709 h 1100916"/>
                <a:gd name="connsiteX2" fmla="*/ 303713 w 4066206"/>
                <a:gd name="connsiteY2" fmla="*/ 1006725 h 1100916"/>
                <a:gd name="connsiteX3" fmla="*/ 578 w 4066206"/>
                <a:gd name="connsiteY3" fmla="*/ 485890 h 1100916"/>
                <a:gd name="connsiteX4" fmla="*/ 397977 w 4066206"/>
                <a:gd name="connsiteY4" fmla="*/ 462270 h 1100916"/>
                <a:gd name="connsiteX5" fmla="*/ 770021 w 4066206"/>
                <a:gd name="connsiteY5" fmla="*/ 512452 h 1100916"/>
                <a:gd name="connsiteX6" fmla="*/ 1549153 w 4066206"/>
                <a:gd name="connsiteY6" fmla="*/ 446045 h 1100916"/>
                <a:gd name="connsiteX7" fmla="*/ 4066206 w 4066206"/>
                <a:gd name="connsiteY7" fmla="*/ 84 h 1100916"/>
                <a:gd name="connsiteX8" fmla="*/ 4047374 w 4066206"/>
                <a:gd name="connsiteY8" fmla="*/ 622844 h 1100916"/>
                <a:gd name="connsiteX0" fmla="*/ 4047472 w 4066304"/>
                <a:gd name="connsiteY0" fmla="*/ 622844 h 1100916"/>
                <a:gd name="connsiteX1" fmla="*/ 864306 w 4066304"/>
                <a:gd name="connsiteY1" fmla="*/ 823709 h 1100916"/>
                <a:gd name="connsiteX2" fmla="*/ 303811 w 4066304"/>
                <a:gd name="connsiteY2" fmla="*/ 1006725 h 1100916"/>
                <a:gd name="connsiteX3" fmla="*/ 676 w 4066304"/>
                <a:gd name="connsiteY3" fmla="*/ 485890 h 1100916"/>
                <a:gd name="connsiteX4" fmla="*/ 398075 w 4066304"/>
                <a:gd name="connsiteY4" fmla="*/ 462270 h 1100916"/>
                <a:gd name="connsiteX5" fmla="*/ 770119 w 4066304"/>
                <a:gd name="connsiteY5" fmla="*/ 512452 h 1100916"/>
                <a:gd name="connsiteX6" fmla="*/ 1549251 w 4066304"/>
                <a:gd name="connsiteY6" fmla="*/ 446045 h 1100916"/>
                <a:gd name="connsiteX7" fmla="*/ 4066304 w 4066304"/>
                <a:gd name="connsiteY7" fmla="*/ 84 h 1100916"/>
                <a:gd name="connsiteX8" fmla="*/ 4047472 w 4066304"/>
                <a:gd name="connsiteY8" fmla="*/ 622844 h 1100916"/>
                <a:gd name="connsiteX0" fmla="*/ 4047472 w 4066304"/>
                <a:gd name="connsiteY0" fmla="*/ 622844 h 1047254"/>
                <a:gd name="connsiteX1" fmla="*/ 864306 w 4066304"/>
                <a:gd name="connsiteY1" fmla="*/ 823709 h 1047254"/>
                <a:gd name="connsiteX2" fmla="*/ 303811 w 4066304"/>
                <a:gd name="connsiteY2" fmla="*/ 1006725 h 1047254"/>
                <a:gd name="connsiteX3" fmla="*/ 676 w 4066304"/>
                <a:gd name="connsiteY3" fmla="*/ 485890 h 1047254"/>
                <a:gd name="connsiteX4" fmla="*/ 398075 w 4066304"/>
                <a:gd name="connsiteY4" fmla="*/ 462270 h 1047254"/>
                <a:gd name="connsiteX5" fmla="*/ 770119 w 4066304"/>
                <a:gd name="connsiteY5" fmla="*/ 512452 h 1047254"/>
                <a:gd name="connsiteX6" fmla="*/ 1549251 w 4066304"/>
                <a:gd name="connsiteY6" fmla="*/ 446045 h 1047254"/>
                <a:gd name="connsiteX7" fmla="*/ 4066304 w 4066304"/>
                <a:gd name="connsiteY7" fmla="*/ 84 h 1047254"/>
                <a:gd name="connsiteX8" fmla="*/ 4047472 w 4066304"/>
                <a:gd name="connsiteY8" fmla="*/ 622844 h 1047254"/>
                <a:gd name="connsiteX0" fmla="*/ 4050826 w 4069658"/>
                <a:gd name="connsiteY0" fmla="*/ 622844 h 1047254"/>
                <a:gd name="connsiteX1" fmla="*/ 867660 w 4069658"/>
                <a:gd name="connsiteY1" fmla="*/ 823709 h 1047254"/>
                <a:gd name="connsiteX2" fmla="*/ 307165 w 4069658"/>
                <a:gd name="connsiteY2" fmla="*/ 1006725 h 1047254"/>
                <a:gd name="connsiteX3" fmla="*/ 4030 w 4069658"/>
                <a:gd name="connsiteY3" fmla="*/ 485890 h 1047254"/>
                <a:gd name="connsiteX4" fmla="*/ 401429 w 4069658"/>
                <a:gd name="connsiteY4" fmla="*/ 462270 h 1047254"/>
                <a:gd name="connsiteX5" fmla="*/ 773473 w 4069658"/>
                <a:gd name="connsiteY5" fmla="*/ 512452 h 1047254"/>
                <a:gd name="connsiteX6" fmla="*/ 1552605 w 4069658"/>
                <a:gd name="connsiteY6" fmla="*/ 446045 h 1047254"/>
                <a:gd name="connsiteX7" fmla="*/ 4069658 w 4069658"/>
                <a:gd name="connsiteY7" fmla="*/ 84 h 1047254"/>
                <a:gd name="connsiteX8" fmla="*/ 4050826 w 4069658"/>
                <a:gd name="connsiteY8" fmla="*/ 622844 h 1047254"/>
                <a:gd name="connsiteX0" fmla="*/ 4051406 w 4070238"/>
                <a:gd name="connsiteY0" fmla="*/ 622844 h 1047254"/>
                <a:gd name="connsiteX1" fmla="*/ 868240 w 4070238"/>
                <a:gd name="connsiteY1" fmla="*/ 823709 h 1047254"/>
                <a:gd name="connsiteX2" fmla="*/ 307745 w 4070238"/>
                <a:gd name="connsiteY2" fmla="*/ 1006725 h 1047254"/>
                <a:gd name="connsiteX3" fmla="*/ 4610 w 4070238"/>
                <a:gd name="connsiteY3" fmla="*/ 485890 h 1047254"/>
                <a:gd name="connsiteX4" fmla="*/ 402009 w 4070238"/>
                <a:gd name="connsiteY4" fmla="*/ 462270 h 1047254"/>
                <a:gd name="connsiteX5" fmla="*/ 774053 w 4070238"/>
                <a:gd name="connsiteY5" fmla="*/ 512452 h 1047254"/>
                <a:gd name="connsiteX6" fmla="*/ 1553185 w 4070238"/>
                <a:gd name="connsiteY6" fmla="*/ 446045 h 1047254"/>
                <a:gd name="connsiteX7" fmla="*/ 4070238 w 4070238"/>
                <a:gd name="connsiteY7" fmla="*/ 84 h 1047254"/>
                <a:gd name="connsiteX8" fmla="*/ 4051406 w 4070238"/>
                <a:gd name="connsiteY8" fmla="*/ 622844 h 1047254"/>
                <a:gd name="connsiteX0" fmla="*/ 4048007 w 4066839"/>
                <a:gd name="connsiteY0" fmla="*/ 622844 h 1047254"/>
                <a:gd name="connsiteX1" fmla="*/ 864841 w 4066839"/>
                <a:gd name="connsiteY1" fmla="*/ 823709 h 1047254"/>
                <a:gd name="connsiteX2" fmla="*/ 304346 w 4066839"/>
                <a:gd name="connsiteY2" fmla="*/ 1006725 h 1047254"/>
                <a:gd name="connsiteX3" fmla="*/ 1211 w 4066839"/>
                <a:gd name="connsiteY3" fmla="*/ 485890 h 1047254"/>
                <a:gd name="connsiteX4" fmla="*/ 432722 w 4066839"/>
                <a:gd name="connsiteY4" fmla="*/ 444410 h 1047254"/>
                <a:gd name="connsiteX5" fmla="*/ 770654 w 4066839"/>
                <a:gd name="connsiteY5" fmla="*/ 512452 h 1047254"/>
                <a:gd name="connsiteX6" fmla="*/ 1549786 w 4066839"/>
                <a:gd name="connsiteY6" fmla="*/ 446045 h 1047254"/>
                <a:gd name="connsiteX7" fmla="*/ 4066839 w 4066839"/>
                <a:gd name="connsiteY7" fmla="*/ 84 h 1047254"/>
                <a:gd name="connsiteX8" fmla="*/ 4048007 w 4066839"/>
                <a:gd name="connsiteY8" fmla="*/ 622844 h 1047254"/>
                <a:gd name="connsiteX0" fmla="*/ 4031028 w 4049860"/>
                <a:gd name="connsiteY0" fmla="*/ 622844 h 1047254"/>
                <a:gd name="connsiteX1" fmla="*/ 847862 w 4049860"/>
                <a:gd name="connsiteY1" fmla="*/ 823709 h 1047254"/>
                <a:gd name="connsiteX2" fmla="*/ 287367 w 4049860"/>
                <a:gd name="connsiteY2" fmla="*/ 1006725 h 1047254"/>
                <a:gd name="connsiteX3" fmla="*/ 1288 w 4049860"/>
                <a:gd name="connsiteY3" fmla="*/ 464457 h 1047254"/>
                <a:gd name="connsiteX4" fmla="*/ 415743 w 4049860"/>
                <a:gd name="connsiteY4" fmla="*/ 444410 h 1047254"/>
                <a:gd name="connsiteX5" fmla="*/ 753675 w 4049860"/>
                <a:gd name="connsiteY5" fmla="*/ 512452 h 1047254"/>
                <a:gd name="connsiteX6" fmla="*/ 1532807 w 4049860"/>
                <a:gd name="connsiteY6" fmla="*/ 446045 h 1047254"/>
                <a:gd name="connsiteX7" fmla="*/ 4049860 w 4049860"/>
                <a:gd name="connsiteY7" fmla="*/ 84 h 1047254"/>
                <a:gd name="connsiteX8" fmla="*/ 4031028 w 4049860"/>
                <a:gd name="connsiteY8" fmla="*/ 622844 h 1047254"/>
                <a:gd name="connsiteX0" fmla="*/ 4034627 w 4053459"/>
                <a:gd name="connsiteY0" fmla="*/ 622844 h 1047254"/>
                <a:gd name="connsiteX1" fmla="*/ 851461 w 4053459"/>
                <a:gd name="connsiteY1" fmla="*/ 823709 h 1047254"/>
                <a:gd name="connsiteX2" fmla="*/ 290966 w 4053459"/>
                <a:gd name="connsiteY2" fmla="*/ 1006725 h 1047254"/>
                <a:gd name="connsiteX3" fmla="*/ 4887 w 4053459"/>
                <a:gd name="connsiteY3" fmla="*/ 464457 h 1047254"/>
                <a:gd name="connsiteX4" fmla="*/ 419342 w 4053459"/>
                <a:gd name="connsiteY4" fmla="*/ 444410 h 1047254"/>
                <a:gd name="connsiteX5" fmla="*/ 757274 w 4053459"/>
                <a:gd name="connsiteY5" fmla="*/ 512452 h 1047254"/>
                <a:gd name="connsiteX6" fmla="*/ 1536406 w 4053459"/>
                <a:gd name="connsiteY6" fmla="*/ 446045 h 1047254"/>
                <a:gd name="connsiteX7" fmla="*/ 4053459 w 4053459"/>
                <a:gd name="connsiteY7" fmla="*/ 84 h 1047254"/>
                <a:gd name="connsiteX8" fmla="*/ 4034627 w 4053459"/>
                <a:gd name="connsiteY8" fmla="*/ 622844 h 1047254"/>
                <a:gd name="connsiteX0" fmla="*/ 4034772 w 4053604"/>
                <a:gd name="connsiteY0" fmla="*/ 622844 h 1047254"/>
                <a:gd name="connsiteX1" fmla="*/ 851606 w 4053604"/>
                <a:gd name="connsiteY1" fmla="*/ 823709 h 1047254"/>
                <a:gd name="connsiteX2" fmla="*/ 291111 w 4053604"/>
                <a:gd name="connsiteY2" fmla="*/ 1006725 h 1047254"/>
                <a:gd name="connsiteX3" fmla="*/ 5032 w 4053604"/>
                <a:gd name="connsiteY3" fmla="*/ 464457 h 1047254"/>
                <a:gd name="connsiteX4" fmla="*/ 419487 w 4053604"/>
                <a:gd name="connsiteY4" fmla="*/ 444410 h 1047254"/>
                <a:gd name="connsiteX5" fmla="*/ 757419 w 4053604"/>
                <a:gd name="connsiteY5" fmla="*/ 512452 h 1047254"/>
                <a:gd name="connsiteX6" fmla="*/ 1536551 w 4053604"/>
                <a:gd name="connsiteY6" fmla="*/ 446045 h 1047254"/>
                <a:gd name="connsiteX7" fmla="*/ 4053604 w 4053604"/>
                <a:gd name="connsiteY7" fmla="*/ 84 h 1047254"/>
                <a:gd name="connsiteX8" fmla="*/ 4034772 w 4053604"/>
                <a:gd name="connsiteY8" fmla="*/ 622844 h 1047254"/>
                <a:gd name="connsiteX0" fmla="*/ 4029958 w 4048790"/>
                <a:gd name="connsiteY0" fmla="*/ 622844 h 1047254"/>
                <a:gd name="connsiteX1" fmla="*/ 846792 w 4048790"/>
                <a:gd name="connsiteY1" fmla="*/ 823709 h 1047254"/>
                <a:gd name="connsiteX2" fmla="*/ 286297 w 4048790"/>
                <a:gd name="connsiteY2" fmla="*/ 1006725 h 1047254"/>
                <a:gd name="connsiteX3" fmla="*/ 218 w 4048790"/>
                <a:gd name="connsiteY3" fmla="*/ 464457 h 1047254"/>
                <a:gd name="connsiteX4" fmla="*/ 254831 w 4048790"/>
                <a:gd name="connsiteY4" fmla="*/ 391406 h 1047254"/>
                <a:gd name="connsiteX5" fmla="*/ 752605 w 4048790"/>
                <a:gd name="connsiteY5" fmla="*/ 512452 h 1047254"/>
                <a:gd name="connsiteX6" fmla="*/ 1531737 w 4048790"/>
                <a:gd name="connsiteY6" fmla="*/ 446045 h 1047254"/>
                <a:gd name="connsiteX7" fmla="*/ 4048790 w 4048790"/>
                <a:gd name="connsiteY7" fmla="*/ 84 h 1047254"/>
                <a:gd name="connsiteX8" fmla="*/ 4029958 w 4048790"/>
                <a:gd name="connsiteY8" fmla="*/ 622844 h 1047254"/>
                <a:gd name="connsiteX0" fmla="*/ 4042957 w 4061789"/>
                <a:gd name="connsiteY0" fmla="*/ 622844 h 1047254"/>
                <a:gd name="connsiteX1" fmla="*/ 859791 w 4061789"/>
                <a:gd name="connsiteY1" fmla="*/ 823709 h 1047254"/>
                <a:gd name="connsiteX2" fmla="*/ 299296 w 4061789"/>
                <a:gd name="connsiteY2" fmla="*/ 1006725 h 1047254"/>
                <a:gd name="connsiteX3" fmla="*/ 13217 w 4061789"/>
                <a:gd name="connsiteY3" fmla="*/ 464457 h 1047254"/>
                <a:gd name="connsiteX4" fmla="*/ 151278 w 4061789"/>
                <a:gd name="connsiteY4" fmla="*/ 360720 h 1047254"/>
                <a:gd name="connsiteX5" fmla="*/ 765604 w 4061789"/>
                <a:gd name="connsiteY5" fmla="*/ 512452 h 1047254"/>
                <a:gd name="connsiteX6" fmla="*/ 1544736 w 4061789"/>
                <a:gd name="connsiteY6" fmla="*/ 446045 h 1047254"/>
                <a:gd name="connsiteX7" fmla="*/ 4061789 w 4061789"/>
                <a:gd name="connsiteY7" fmla="*/ 84 h 1047254"/>
                <a:gd name="connsiteX8" fmla="*/ 4042957 w 4061789"/>
                <a:gd name="connsiteY8" fmla="*/ 622844 h 1047254"/>
                <a:gd name="connsiteX0" fmla="*/ 4032920 w 4051752"/>
                <a:gd name="connsiteY0" fmla="*/ 622844 h 1047254"/>
                <a:gd name="connsiteX1" fmla="*/ 849754 w 4051752"/>
                <a:gd name="connsiteY1" fmla="*/ 823709 h 1047254"/>
                <a:gd name="connsiteX2" fmla="*/ 289259 w 4051752"/>
                <a:gd name="connsiteY2" fmla="*/ 1006725 h 1047254"/>
                <a:gd name="connsiteX3" fmla="*/ 3180 w 4051752"/>
                <a:gd name="connsiteY3" fmla="*/ 464457 h 1047254"/>
                <a:gd name="connsiteX4" fmla="*/ 141241 w 4051752"/>
                <a:gd name="connsiteY4" fmla="*/ 360720 h 1047254"/>
                <a:gd name="connsiteX5" fmla="*/ 755567 w 4051752"/>
                <a:gd name="connsiteY5" fmla="*/ 512452 h 1047254"/>
                <a:gd name="connsiteX6" fmla="*/ 1534699 w 4051752"/>
                <a:gd name="connsiteY6" fmla="*/ 446045 h 1047254"/>
                <a:gd name="connsiteX7" fmla="*/ 4051752 w 4051752"/>
                <a:gd name="connsiteY7" fmla="*/ 84 h 1047254"/>
                <a:gd name="connsiteX8" fmla="*/ 4032920 w 4051752"/>
                <a:gd name="connsiteY8" fmla="*/ 622844 h 1047254"/>
                <a:gd name="connsiteX0" fmla="*/ 4032212 w 4051044"/>
                <a:gd name="connsiteY0" fmla="*/ 622844 h 1047254"/>
                <a:gd name="connsiteX1" fmla="*/ 849046 w 4051044"/>
                <a:gd name="connsiteY1" fmla="*/ 823709 h 1047254"/>
                <a:gd name="connsiteX2" fmla="*/ 288551 w 4051044"/>
                <a:gd name="connsiteY2" fmla="*/ 1006725 h 1047254"/>
                <a:gd name="connsiteX3" fmla="*/ 2472 w 4051044"/>
                <a:gd name="connsiteY3" fmla="*/ 464457 h 1047254"/>
                <a:gd name="connsiteX4" fmla="*/ 153853 w 4051044"/>
                <a:gd name="connsiteY4" fmla="*/ 405354 h 1047254"/>
                <a:gd name="connsiteX5" fmla="*/ 754859 w 4051044"/>
                <a:gd name="connsiteY5" fmla="*/ 512452 h 1047254"/>
                <a:gd name="connsiteX6" fmla="*/ 1533991 w 4051044"/>
                <a:gd name="connsiteY6" fmla="*/ 446045 h 1047254"/>
                <a:gd name="connsiteX7" fmla="*/ 4051044 w 4051044"/>
                <a:gd name="connsiteY7" fmla="*/ 84 h 1047254"/>
                <a:gd name="connsiteX8" fmla="*/ 4032212 w 4051044"/>
                <a:gd name="connsiteY8" fmla="*/ 622844 h 1047254"/>
                <a:gd name="connsiteX0" fmla="*/ 4030967 w 4049799"/>
                <a:gd name="connsiteY0" fmla="*/ 622844 h 1047254"/>
                <a:gd name="connsiteX1" fmla="*/ 847801 w 4049799"/>
                <a:gd name="connsiteY1" fmla="*/ 823709 h 1047254"/>
                <a:gd name="connsiteX2" fmla="*/ 287306 w 4049799"/>
                <a:gd name="connsiteY2" fmla="*/ 1006725 h 1047254"/>
                <a:gd name="connsiteX3" fmla="*/ 1227 w 4049799"/>
                <a:gd name="connsiteY3" fmla="*/ 464457 h 1047254"/>
                <a:gd name="connsiteX4" fmla="*/ 152608 w 4049799"/>
                <a:gd name="connsiteY4" fmla="*/ 405354 h 1047254"/>
                <a:gd name="connsiteX5" fmla="*/ 753614 w 4049799"/>
                <a:gd name="connsiteY5" fmla="*/ 512452 h 1047254"/>
                <a:gd name="connsiteX6" fmla="*/ 1532746 w 4049799"/>
                <a:gd name="connsiteY6" fmla="*/ 446045 h 1047254"/>
                <a:gd name="connsiteX7" fmla="*/ 4049799 w 4049799"/>
                <a:gd name="connsiteY7" fmla="*/ 84 h 1047254"/>
                <a:gd name="connsiteX8" fmla="*/ 4030967 w 4049799"/>
                <a:gd name="connsiteY8" fmla="*/ 622844 h 1047254"/>
                <a:gd name="connsiteX0" fmla="*/ 4030967 w 4049799"/>
                <a:gd name="connsiteY0" fmla="*/ 622844 h 1047254"/>
                <a:gd name="connsiteX1" fmla="*/ 847801 w 4049799"/>
                <a:gd name="connsiteY1" fmla="*/ 823709 h 1047254"/>
                <a:gd name="connsiteX2" fmla="*/ 287306 w 4049799"/>
                <a:gd name="connsiteY2" fmla="*/ 1006725 h 1047254"/>
                <a:gd name="connsiteX3" fmla="*/ 1227 w 4049799"/>
                <a:gd name="connsiteY3" fmla="*/ 464457 h 1047254"/>
                <a:gd name="connsiteX4" fmla="*/ 152608 w 4049799"/>
                <a:gd name="connsiteY4" fmla="*/ 405354 h 1047254"/>
                <a:gd name="connsiteX5" fmla="*/ 397299 w 4049799"/>
                <a:gd name="connsiteY5" fmla="*/ 498504 h 1047254"/>
                <a:gd name="connsiteX6" fmla="*/ 1532746 w 4049799"/>
                <a:gd name="connsiteY6" fmla="*/ 446045 h 1047254"/>
                <a:gd name="connsiteX7" fmla="*/ 4049799 w 4049799"/>
                <a:gd name="connsiteY7" fmla="*/ 84 h 1047254"/>
                <a:gd name="connsiteX8" fmla="*/ 4030967 w 4049799"/>
                <a:gd name="connsiteY8" fmla="*/ 622844 h 1047254"/>
                <a:gd name="connsiteX0" fmla="*/ 4036110 w 4054942"/>
                <a:gd name="connsiteY0" fmla="*/ 622844 h 1047254"/>
                <a:gd name="connsiteX1" fmla="*/ 852944 w 4054942"/>
                <a:gd name="connsiteY1" fmla="*/ 823709 h 1047254"/>
                <a:gd name="connsiteX2" fmla="*/ 292449 w 4054942"/>
                <a:gd name="connsiteY2" fmla="*/ 1006725 h 1047254"/>
                <a:gd name="connsiteX3" fmla="*/ 6370 w 4054942"/>
                <a:gd name="connsiteY3" fmla="*/ 464457 h 1047254"/>
                <a:gd name="connsiteX4" fmla="*/ 104470 w 4054942"/>
                <a:gd name="connsiteY4" fmla="*/ 416513 h 1047254"/>
                <a:gd name="connsiteX5" fmla="*/ 402442 w 4054942"/>
                <a:gd name="connsiteY5" fmla="*/ 498504 h 1047254"/>
                <a:gd name="connsiteX6" fmla="*/ 1537889 w 4054942"/>
                <a:gd name="connsiteY6" fmla="*/ 446045 h 1047254"/>
                <a:gd name="connsiteX7" fmla="*/ 4054942 w 4054942"/>
                <a:gd name="connsiteY7" fmla="*/ 84 h 1047254"/>
                <a:gd name="connsiteX8" fmla="*/ 4036110 w 4054942"/>
                <a:gd name="connsiteY8" fmla="*/ 622844 h 1047254"/>
                <a:gd name="connsiteX0" fmla="*/ 4002301 w 4021133"/>
                <a:gd name="connsiteY0" fmla="*/ 622844 h 1047254"/>
                <a:gd name="connsiteX1" fmla="*/ 819135 w 4021133"/>
                <a:gd name="connsiteY1" fmla="*/ 823709 h 1047254"/>
                <a:gd name="connsiteX2" fmla="*/ 258640 w 4021133"/>
                <a:gd name="connsiteY2" fmla="*/ 1006725 h 1047254"/>
                <a:gd name="connsiteX3" fmla="*/ 9191 w 4021133"/>
                <a:gd name="connsiteY3" fmla="*/ 531410 h 1047254"/>
                <a:gd name="connsiteX4" fmla="*/ 70661 w 4021133"/>
                <a:gd name="connsiteY4" fmla="*/ 416513 h 1047254"/>
                <a:gd name="connsiteX5" fmla="*/ 368633 w 4021133"/>
                <a:gd name="connsiteY5" fmla="*/ 498504 h 1047254"/>
                <a:gd name="connsiteX6" fmla="*/ 1504080 w 4021133"/>
                <a:gd name="connsiteY6" fmla="*/ 446045 h 1047254"/>
                <a:gd name="connsiteX7" fmla="*/ 4021133 w 4021133"/>
                <a:gd name="connsiteY7" fmla="*/ 84 h 1047254"/>
                <a:gd name="connsiteX8" fmla="*/ 4002301 w 4021133"/>
                <a:gd name="connsiteY8" fmla="*/ 622844 h 1047254"/>
                <a:gd name="connsiteX0" fmla="*/ 4002301 w 4021133"/>
                <a:gd name="connsiteY0" fmla="*/ 622844 h 1047254"/>
                <a:gd name="connsiteX1" fmla="*/ 819135 w 4021133"/>
                <a:gd name="connsiteY1" fmla="*/ 823709 h 1047254"/>
                <a:gd name="connsiteX2" fmla="*/ 258640 w 4021133"/>
                <a:gd name="connsiteY2" fmla="*/ 1006725 h 1047254"/>
                <a:gd name="connsiteX3" fmla="*/ 9191 w 4021133"/>
                <a:gd name="connsiteY3" fmla="*/ 531410 h 1047254"/>
                <a:gd name="connsiteX4" fmla="*/ 70661 w 4021133"/>
                <a:gd name="connsiteY4" fmla="*/ 416513 h 1047254"/>
                <a:gd name="connsiteX5" fmla="*/ 405265 w 4021133"/>
                <a:gd name="connsiteY5" fmla="*/ 487346 h 1047254"/>
                <a:gd name="connsiteX6" fmla="*/ 1504080 w 4021133"/>
                <a:gd name="connsiteY6" fmla="*/ 446045 h 1047254"/>
                <a:gd name="connsiteX7" fmla="*/ 4021133 w 4021133"/>
                <a:gd name="connsiteY7" fmla="*/ 84 h 1047254"/>
                <a:gd name="connsiteX8" fmla="*/ 4002301 w 4021133"/>
                <a:gd name="connsiteY8" fmla="*/ 622844 h 1047254"/>
                <a:gd name="connsiteX0" fmla="*/ 4002301 w 4021133"/>
                <a:gd name="connsiteY0" fmla="*/ 622844 h 1007180"/>
                <a:gd name="connsiteX1" fmla="*/ 819135 w 4021133"/>
                <a:gd name="connsiteY1" fmla="*/ 823709 h 1007180"/>
                <a:gd name="connsiteX2" fmla="*/ 258640 w 4021133"/>
                <a:gd name="connsiteY2" fmla="*/ 1006725 h 1007180"/>
                <a:gd name="connsiteX3" fmla="*/ 9191 w 4021133"/>
                <a:gd name="connsiteY3" fmla="*/ 531410 h 1007180"/>
                <a:gd name="connsiteX4" fmla="*/ 70661 w 4021133"/>
                <a:gd name="connsiteY4" fmla="*/ 416513 h 1007180"/>
                <a:gd name="connsiteX5" fmla="*/ 405265 w 4021133"/>
                <a:gd name="connsiteY5" fmla="*/ 487346 h 1007180"/>
                <a:gd name="connsiteX6" fmla="*/ 1504080 w 4021133"/>
                <a:gd name="connsiteY6" fmla="*/ 446045 h 1007180"/>
                <a:gd name="connsiteX7" fmla="*/ 4021133 w 4021133"/>
                <a:gd name="connsiteY7" fmla="*/ 84 h 1007180"/>
                <a:gd name="connsiteX8" fmla="*/ 4002301 w 4021133"/>
                <a:gd name="connsiteY8" fmla="*/ 622844 h 1007180"/>
                <a:gd name="connsiteX0" fmla="*/ 4002301 w 4021133"/>
                <a:gd name="connsiteY0" fmla="*/ 622844 h 1006926"/>
                <a:gd name="connsiteX1" fmla="*/ 971712 w 4021133"/>
                <a:gd name="connsiteY1" fmla="*/ 568075 h 1006926"/>
                <a:gd name="connsiteX2" fmla="*/ 258640 w 4021133"/>
                <a:gd name="connsiteY2" fmla="*/ 1006725 h 1006926"/>
                <a:gd name="connsiteX3" fmla="*/ 9191 w 4021133"/>
                <a:gd name="connsiteY3" fmla="*/ 531410 h 1006926"/>
                <a:gd name="connsiteX4" fmla="*/ 70661 w 4021133"/>
                <a:gd name="connsiteY4" fmla="*/ 416513 h 1006926"/>
                <a:gd name="connsiteX5" fmla="*/ 405265 w 4021133"/>
                <a:gd name="connsiteY5" fmla="*/ 487346 h 1006926"/>
                <a:gd name="connsiteX6" fmla="*/ 1504080 w 4021133"/>
                <a:gd name="connsiteY6" fmla="*/ 446045 h 1006926"/>
                <a:gd name="connsiteX7" fmla="*/ 4021133 w 4021133"/>
                <a:gd name="connsiteY7" fmla="*/ 84 h 1006926"/>
                <a:gd name="connsiteX8" fmla="*/ 4002301 w 4021133"/>
                <a:gd name="connsiteY8" fmla="*/ 622844 h 1006926"/>
                <a:gd name="connsiteX0" fmla="*/ 4002301 w 4021133"/>
                <a:gd name="connsiteY0" fmla="*/ 622844 h 1006950"/>
                <a:gd name="connsiteX1" fmla="*/ 952640 w 4021133"/>
                <a:gd name="connsiteY1" fmla="*/ 616007 h 1006950"/>
                <a:gd name="connsiteX2" fmla="*/ 258640 w 4021133"/>
                <a:gd name="connsiteY2" fmla="*/ 1006725 h 1006950"/>
                <a:gd name="connsiteX3" fmla="*/ 9191 w 4021133"/>
                <a:gd name="connsiteY3" fmla="*/ 531410 h 1006950"/>
                <a:gd name="connsiteX4" fmla="*/ 70661 w 4021133"/>
                <a:gd name="connsiteY4" fmla="*/ 416513 h 1006950"/>
                <a:gd name="connsiteX5" fmla="*/ 405265 w 4021133"/>
                <a:gd name="connsiteY5" fmla="*/ 487346 h 1006950"/>
                <a:gd name="connsiteX6" fmla="*/ 1504080 w 4021133"/>
                <a:gd name="connsiteY6" fmla="*/ 446045 h 1006950"/>
                <a:gd name="connsiteX7" fmla="*/ 4021133 w 4021133"/>
                <a:gd name="connsiteY7" fmla="*/ 84 h 1006950"/>
                <a:gd name="connsiteX8" fmla="*/ 4002301 w 4021133"/>
                <a:gd name="connsiteY8" fmla="*/ 622844 h 1006950"/>
                <a:gd name="connsiteX0" fmla="*/ 4002301 w 4021133"/>
                <a:gd name="connsiteY0" fmla="*/ 622844 h 815422"/>
                <a:gd name="connsiteX1" fmla="*/ 952640 w 4021133"/>
                <a:gd name="connsiteY1" fmla="*/ 616007 h 815422"/>
                <a:gd name="connsiteX2" fmla="*/ 258640 w 4021133"/>
                <a:gd name="connsiteY2" fmla="*/ 815000 h 815422"/>
                <a:gd name="connsiteX3" fmla="*/ 9191 w 4021133"/>
                <a:gd name="connsiteY3" fmla="*/ 531410 h 815422"/>
                <a:gd name="connsiteX4" fmla="*/ 70661 w 4021133"/>
                <a:gd name="connsiteY4" fmla="*/ 416513 h 815422"/>
                <a:gd name="connsiteX5" fmla="*/ 405265 w 4021133"/>
                <a:gd name="connsiteY5" fmla="*/ 487346 h 815422"/>
                <a:gd name="connsiteX6" fmla="*/ 1504080 w 4021133"/>
                <a:gd name="connsiteY6" fmla="*/ 446045 h 815422"/>
                <a:gd name="connsiteX7" fmla="*/ 4021133 w 4021133"/>
                <a:gd name="connsiteY7" fmla="*/ 84 h 815422"/>
                <a:gd name="connsiteX8" fmla="*/ 4002301 w 4021133"/>
                <a:gd name="connsiteY8" fmla="*/ 622844 h 815422"/>
                <a:gd name="connsiteX0" fmla="*/ 4000466 w 4019298"/>
                <a:gd name="connsiteY0" fmla="*/ 622844 h 908587"/>
                <a:gd name="connsiteX1" fmla="*/ 950805 w 4019298"/>
                <a:gd name="connsiteY1" fmla="*/ 616007 h 908587"/>
                <a:gd name="connsiteX2" fmla="*/ 228066 w 4019298"/>
                <a:gd name="connsiteY2" fmla="*/ 908291 h 908587"/>
                <a:gd name="connsiteX3" fmla="*/ 7356 w 4019298"/>
                <a:gd name="connsiteY3" fmla="*/ 531410 h 908587"/>
                <a:gd name="connsiteX4" fmla="*/ 68826 w 4019298"/>
                <a:gd name="connsiteY4" fmla="*/ 416513 h 908587"/>
                <a:gd name="connsiteX5" fmla="*/ 403430 w 4019298"/>
                <a:gd name="connsiteY5" fmla="*/ 487346 h 908587"/>
                <a:gd name="connsiteX6" fmla="*/ 1502245 w 4019298"/>
                <a:gd name="connsiteY6" fmla="*/ 446045 h 908587"/>
                <a:gd name="connsiteX7" fmla="*/ 4019298 w 4019298"/>
                <a:gd name="connsiteY7" fmla="*/ 84 h 908587"/>
                <a:gd name="connsiteX8" fmla="*/ 4000466 w 4019298"/>
                <a:gd name="connsiteY8" fmla="*/ 622844 h 908587"/>
                <a:gd name="connsiteX0" fmla="*/ 3997429 w 4016261"/>
                <a:gd name="connsiteY0" fmla="*/ 622844 h 857486"/>
                <a:gd name="connsiteX1" fmla="*/ 947768 w 4016261"/>
                <a:gd name="connsiteY1" fmla="*/ 616007 h 857486"/>
                <a:gd name="connsiteX2" fmla="*/ 174736 w 4016261"/>
                <a:gd name="connsiteY2" fmla="*/ 857132 h 857486"/>
                <a:gd name="connsiteX3" fmla="*/ 4319 w 4016261"/>
                <a:gd name="connsiteY3" fmla="*/ 531410 h 857486"/>
                <a:gd name="connsiteX4" fmla="*/ 65789 w 4016261"/>
                <a:gd name="connsiteY4" fmla="*/ 416513 h 857486"/>
                <a:gd name="connsiteX5" fmla="*/ 400393 w 4016261"/>
                <a:gd name="connsiteY5" fmla="*/ 487346 h 857486"/>
                <a:gd name="connsiteX6" fmla="*/ 1499208 w 4016261"/>
                <a:gd name="connsiteY6" fmla="*/ 446045 h 857486"/>
                <a:gd name="connsiteX7" fmla="*/ 4016261 w 4016261"/>
                <a:gd name="connsiteY7" fmla="*/ 84 h 857486"/>
                <a:gd name="connsiteX8" fmla="*/ 3997429 w 4016261"/>
                <a:gd name="connsiteY8" fmla="*/ 622844 h 857486"/>
                <a:gd name="connsiteX0" fmla="*/ 3997429 w 4016261"/>
                <a:gd name="connsiteY0" fmla="*/ 622844 h 857835"/>
                <a:gd name="connsiteX1" fmla="*/ 1285450 w 4016261"/>
                <a:gd name="connsiteY1" fmla="*/ 745411 h 857835"/>
                <a:gd name="connsiteX2" fmla="*/ 174736 w 4016261"/>
                <a:gd name="connsiteY2" fmla="*/ 857132 h 857835"/>
                <a:gd name="connsiteX3" fmla="*/ 4319 w 4016261"/>
                <a:gd name="connsiteY3" fmla="*/ 531410 h 857835"/>
                <a:gd name="connsiteX4" fmla="*/ 65789 w 4016261"/>
                <a:gd name="connsiteY4" fmla="*/ 416513 h 857835"/>
                <a:gd name="connsiteX5" fmla="*/ 400393 w 4016261"/>
                <a:gd name="connsiteY5" fmla="*/ 487346 h 857835"/>
                <a:gd name="connsiteX6" fmla="*/ 1499208 w 4016261"/>
                <a:gd name="connsiteY6" fmla="*/ 446045 h 857835"/>
                <a:gd name="connsiteX7" fmla="*/ 4016261 w 4016261"/>
                <a:gd name="connsiteY7" fmla="*/ 84 h 857835"/>
                <a:gd name="connsiteX8" fmla="*/ 3997429 w 4016261"/>
                <a:gd name="connsiteY8" fmla="*/ 622844 h 857835"/>
                <a:gd name="connsiteX0" fmla="*/ 3997429 w 4016261"/>
                <a:gd name="connsiteY0" fmla="*/ 622844 h 857132"/>
                <a:gd name="connsiteX1" fmla="*/ 1285450 w 4016261"/>
                <a:gd name="connsiteY1" fmla="*/ 745411 h 857132"/>
                <a:gd name="connsiteX2" fmla="*/ 174736 w 4016261"/>
                <a:gd name="connsiteY2" fmla="*/ 857132 h 857132"/>
                <a:gd name="connsiteX3" fmla="*/ 4319 w 4016261"/>
                <a:gd name="connsiteY3" fmla="*/ 531410 h 857132"/>
                <a:gd name="connsiteX4" fmla="*/ 65789 w 4016261"/>
                <a:gd name="connsiteY4" fmla="*/ 416513 h 857132"/>
                <a:gd name="connsiteX5" fmla="*/ 400393 w 4016261"/>
                <a:gd name="connsiteY5" fmla="*/ 487346 h 857132"/>
                <a:gd name="connsiteX6" fmla="*/ 1499208 w 4016261"/>
                <a:gd name="connsiteY6" fmla="*/ 446045 h 857132"/>
                <a:gd name="connsiteX7" fmla="*/ 4016261 w 4016261"/>
                <a:gd name="connsiteY7" fmla="*/ 84 h 857132"/>
                <a:gd name="connsiteX8" fmla="*/ 3997429 w 4016261"/>
                <a:gd name="connsiteY8" fmla="*/ 622844 h 857132"/>
                <a:gd name="connsiteX0" fmla="*/ 3997429 w 4016261"/>
                <a:gd name="connsiteY0" fmla="*/ 622836 h 857124"/>
                <a:gd name="connsiteX1" fmla="*/ 1285450 w 4016261"/>
                <a:gd name="connsiteY1" fmla="*/ 745403 h 857124"/>
                <a:gd name="connsiteX2" fmla="*/ 174736 w 4016261"/>
                <a:gd name="connsiteY2" fmla="*/ 857124 h 857124"/>
                <a:gd name="connsiteX3" fmla="*/ 4319 w 4016261"/>
                <a:gd name="connsiteY3" fmla="*/ 531402 h 857124"/>
                <a:gd name="connsiteX4" fmla="*/ 65789 w 4016261"/>
                <a:gd name="connsiteY4" fmla="*/ 416505 h 857124"/>
                <a:gd name="connsiteX5" fmla="*/ 400393 w 4016261"/>
                <a:gd name="connsiteY5" fmla="*/ 487338 h 857124"/>
                <a:gd name="connsiteX6" fmla="*/ 1499208 w 4016261"/>
                <a:gd name="connsiteY6" fmla="*/ 446037 h 857124"/>
                <a:gd name="connsiteX7" fmla="*/ 4016261 w 4016261"/>
                <a:gd name="connsiteY7" fmla="*/ 76 h 857124"/>
                <a:gd name="connsiteX8" fmla="*/ 3997429 w 4016261"/>
                <a:gd name="connsiteY8" fmla="*/ 622836 h 857124"/>
                <a:gd name="connsiteX0" fmla="*/ 3997429 w 4016261"/>
                <a:gd name="connsiteY0" fmla="*/ 622836 h 893617"/>
                <a:gd name="connsiteX1" fmla="*/ 1285450 w 4016261"/>
                <a:gd name="connsiteY1" fmla="*/ 745403 h 893617"/>
                <a:gd name="connsiteX2" fmla="*/ 174736 w 4016261"/>
                <a:gd name="connsiteY2" fmla="*/ 857124 h 893617"/>
                <a:gd name="connsiteX3" fmla="*/ 4319 w 4016261"/>
                <a:gd name="connsiteY3" fmla="*/ 531402 h 893617"/>
                <a:gd name="connsiteX4" fmla="*/ 65789 w 4016261"/>
                <a:gd name="connsiteY4" fmla="*/ 416505 h 893617"/>
                <a:gd name="connsiteX5" fmla="*/ 400393 w 4016261"/>
                <a:gd name="connsiteY5" fmla="*/ 487338 h 893617"/>
                <a:gd name="connsiteX6" fmla="*/ 1499208 w 4016261"/>
                <a:gd name="connsiteY6" fmla="*/ 446037 h 893617"/>
                <a:gd name="connsiteX7" fmla="*/ 4016261 w 4016261"/>
                <a:gd name="connsiteY7" fmla="*/ 76 h 893617"/>
                <a:gd name="connsiteX8" fmla="*/ 3997429 w 4016261"/>
                <a:gd name="connsiteY8" fmla="*/ 622836 h 893617"/>
                <a:gd name="connsiteX0" fmla="*/ 3997429 w 4016261"/>
                <a:gd name="connsiteY0" fmla="*/ 622836 h 876464"/>
                <a:gd name="connsiteX1" fmla="*/ 1285450 w 4016261"/>
                <a:gd name="connsiteY1" fmla="*/ 745403 h 876464"/>
                <a:gd name="connsiteX2" fmla="*/ 565603 w 4016261"/>
                <a:gd name="connsiteY2" fmla="*/ 816736 h 876464"/>
                <a:gd name="connsiteX3" fmla="*/ 174736 w 4016261"/>
                <a:gd name="connsiteY3" fmla="*/ 857124 h 876464"/>
                <a:gd name="connsiteX4" fmla="*/ 4319 w 4016261"/>
                <a:gd name="connsiteY4" fmla="*/ 531402 h 876464"/>
                <a:gd name="connsiteX5" fmla="*/ 65789 w 4016261"/>
                <a:gd name="connsiteY5" fmla="*/ 416505 h 876464"/>
                <a:gd name="connsiteX6" fmla="*/ 400393 w 4016261"/>
                <a:gd name="connsiteY6" fmla="*/ 487338 h 876464"/>
                <a:gd name="connsiteX7" fmla="*/ 1499208 w 4016261"/>
                <a:gd name="connsiteY7" fmla="*/ 446037 h 876464"/>
                <a:gd name="connsiteX8" fmla="*/ 4016261 w 4016261"/>
                <a:gd name="connsiteY8" fmla="*/ 76 h 876464"/>
                <a:gd name="connsiteX9" fmla="*/ 3997429 w 4016261"/>
                <a:gd name="connsiteY9" fmla="*/ 622836 h 876464"/>
                <a:gd name="connsiteX0" fmla="*/ 3996821 w 4015653"/>
                <a:gd name="connsiteY0" fmla="*/ 622836 h 852790"/>
                <a:gd name="connsiteX1" fmla="*/ 1284842 w 4015653"/>
                <a:gd name="connsiteY1" fmla="*/ 745403 h 852790"/>
                <a:gd name="connsiteX2" fmla="*/ 564995 w 4015653"/>
                <a:gd name="connsiteY2" fmla="*/ 816736 h 852790"/>
                <a:gd name="connsiteX3" fmla="*/ 163351 w 4015653"/>
                <a:gd name="connsiteY3" fmla="*/ 827030 h 852790"/>
                <a:gd name="connsiteX4" fmla="*/ 3711 w 4015653"/>
                <a:gd name="connsiteY4" fmla="*/ 531402 h 852790"/>
                <a:gd name="connsiteX5" fmla="*/ 65181 w 4015653"/>
                <a:gd name="connsiteY5" fmla="*/ 416505 h 852790"/>
                <a:gd name="connsiteX6" fmla="*/ 399785 w 4015653"/>
                <a:gd name="connsiteY6" fmla="*/ 487338 h 852790"/>
                <a:gd name="connsiteX7" fmla="*/ 1498600 w 4015653"/>
                <a:gd name="connsiteY7" fmla="*/ 446037 h 852790"/>
                <a:gd name="connsiteX8" fmla="*/ 4015653 w 4015653"/>
                <a:gd name="connsiteY8" fmla="*/ 76 h 852790"/>
                <a:gd name="connsiteX9" fmla="*/ 3996821 w 4015653"/>
                <a:gd name="connsiteY9" fmla="*/ 622836 h 852790"/>
                <a:gd name="connsiteX0" fmla="*/ 3995282 w 4014114"/>
                <a:gd name="connsiteY0" fmla="*/ 622836 h 852790"/>
                <a:gd name="connsiteX1" fmla="*/ 1283303 w 4014114"/>
                <a:gd name="connsiteY1" fmla="*/ 745403 h 852790"/>
                <a:gd name="connsiteX2" fmla="*/ 563456 w 4014114"/>
                <a:gd name="connsiteY2" fmla="*/ 816736 h 852790"/>
                <a:gd name="connsiteX3" fmla="*/ 161812 w 4014114"/>
                <a:gd name="connsiteY3" fmla="*/ 827030 h 852790"/>
                <a:gd name="connsiteX4" fmla="*/ 2172 w 4014114"/>
                <a:gd name="connsiteY4" fmla="*/ 531402 h 852790"/>
                <a:gd name="connsiteX5" fmla="*/ 79595 w 4014114"/>
                <a:gd name="connsiteY5" fmla="*/ 443234 h 852790"/>
                <a:gd name="connsiteX6" fmla="*/ 398246 w 4014114"/>
                <a:gd name="connsiteY6" fmla="*/ 487338 h 852790"/>
                <a:gd name="connsiteX7" fmla="*/ 1497061 w 4014114"/>
                <a:gd name="connsiteY7" fmla="*/ 446037 h 852790"/>
                <a:gd name="connsiteX8" fmla="*/ 4014114 w 4014114"/>
                <a:gd name="connsiteY8" fmla="*/ 76 h 852790"/>
                <a:gd name="connsiteX9" fmla="*/ 3995282 w 4014114"/>
                <a:gd name="connsiteY9" fmla="*/ 622836 h 852790"/>
                <a:gd name="connsiteX0" fmla="*/ 3995914 w 4014746"/>
                <a:gd name="connsiteY0" fmla="*/ 622836 h 852790"/>
                <a:gd name="connsiteX1" fmla="*/ 1283935 w 4014746"/>
                <a:gd name="connsiteY1" fmla="*/ 745403 h 852790"/>
                <a:gd name="connsiteX2" fmla="*/ 564088 w 4014746"/>
                <a:gd name="connsiteY2" fmla="*/ 816736 h 852790"/>
                <a:gd name="connsiteX3" fmla="*/ 162444 w 4014746"/>
                <a:gd name="connsiteY3" fmla="*/ 827030 h 852790"/>
                <a:gd name="connsiteX4" fmla="*/ 2804 w 4014746"/>
                <a:gd name="connsiteY4" fmla="*/ 531402 h 852790"/>
                <a:gd name="connsiteX5" fmla="*/ 80227 w 4014746"/>
                <a:gd name="connsiteY5" fmla="*/ 443234 h 852790"/>
                <a:gd name="connsiteX6" fmla="*/ 398878 w 4014746"/>
                <a:gd name="connsiteY6" fmla="*/ 487338 h 852790"/>
                <a:gd name="connsiteX7" fmla="*/ 1497693 w 4014746"/>
                <a:gd name="connsiteY7" fmla="*/ 446037 h 852790"/>
                <a:gd name="connsiteX8" fmla="*/ 4014746 w 4014746"/>
                <a:gd name="connsiteY8" fmla="*/ 76 h 852790"/>
                <a:gd name="connsiteX9" fmla="*/ 3995914 w 4014746"/>
                <a:gd name="connsiteY9" fmla="*/ 622836 h 852790"/>
                <a:gd name="connsiteX0" fmla="*/ 3994385 w 4013217"/>
                <a:gd name="connsiteY0" fmla="*/ 622836 h 852790"/>
                <a:gd name="connsiteX1" fmla="*/ 1282406 w 4013217"/>
                <a:gd name="connsiteY1" fmla="*/ 745403 h 852790"/>
                <a:gd name="connsiteX2" fmla="*/ 562559 w 4013217"/>
                <a:gd name="connsiteY2" fmla="*/ 816736 h 852790"/>
                <a:gd name="connsiteX3" fmla="*/ 160915 w 4013217"/>
                <a:gd name="connsiteY3" fmla="*/ 827030 h 852790"/>
                <a:gd name="connsiteX4" fmla="*/ 1275 w 4013217"/>
                <a:gd name="connsiteY4" fmla="*/ 531402 h 852790"/>
                <a:gd name="connsiteX5" fmla="*/ 98640 w 4013217"/>
                <a:gd name="connsiteY5" fmla="*/ 433211 h 852790"/>
                <a:gd name="connsiteX6" fmla="*/ 397349 w 4013217"/>
                <a:gd name="connsiteY6" fmla="*/ 487338 h 852790"/>
                <a:gd name="connsiteX7" fmla="*/ 1496164 w 4013217"/>
                <a:gd name="connsiteY7" fmla="*/ 446037 h 852790"/>
                <a:gd name="connsiteX8" fmla="*/ 4013217 w 4013217"/>
                <a:gd name="connsiteY8" fmla="*/ 76 h 852790"/>
                <a:gd name="connsiteX9" fmla="*/ 3994385 w 4013217"/>
                <a:gd name="connsiteY9" fmla="*/ 622836 h 852790"/>
                <a:gd name="connsiteX0" fmla="*/ 3995673 w 4014505"/>
                <a:gd name="connsiteY0" fmla="*/ 622836 h 852790"/>
                <a:gd name="connsiteX1" fmla="*/ 1283694 w 4014505"/>
                <a:gd name="connsiteY1" fmla="*/ 745403 h 852790"/>
                <a:gd name="connsiteX2" fmla="*/ 563847 w 4014505"/>
                <a:gd name="connsiteY2" fmla="*/ 816736 h 852790"/>
                <a:gd name="connsiteX3" fmla="*/ 162203 w 4014505"/>
                <a:gd name="connsiteY3" fmla="*/ 827030 h 852790"/>
                <a:gd name="connsiteX4" fmla="*/ 2563 w 4014505"/>
                <a:gd name="connsiteY4" fmla="*/ 531402 h 852790"/>
                <a:gd name="connsiteX5" fmla="*/ 99928 w 4014505"/>
                <a:gd name="connsiteY5" fmla="*/ 433211 h 852790"/>
                <a:gd name="connsiteX6" fmla="*/ 398637 w 4014505"/>
                <a:gd name="connsiteY6" fmla="*/ 487338 h 852790"/>
                <a:gd name="connsiteX7" fmla="*/ 1497452 w 4014505"/>
                <a:gd name="connsiteY7" fmla="*/ 446037 h 852790"/>
                <a:gd name="connsiteX8" fmla="*/ 4014505 w 4014505"/>
                <a:gd name="connsiteY8" fmla="*/ 76 h 852790"/>
                <a:gd name="connsiteX9" fmla="*/ 3995673 w 4014505"/>
                <a:gd name="connsiteY9" fmla="*/ 622836 h 852790"/>
                <a:gd name="connsiteX0" fmla="*/ 3995673 w 4014505"/>
                <a:gd name="connsiteY0" fmla="*/ 622847 h 852801"/>
                <a:gd name="connsiteX1" fmla="*/ 1283694 w 4014505"/>
                <a:gd name="connsiteY1" fmla="*/ 745414 h 852801"/>
                <a:gd name="connsiteX2" fmla="*/ 563847 w 4014505"/>
                <a:gd name="connsiteY2" fmla="*/ 816747 h 852801"/>
                <a:gd name="connsiteX3" fmla="*/ 162203 w 4014505"/>
                <a:gd name="connsiteY3" fmla="*/ 827041 h 852801"/>
                <a:gd name="connsiteX4" fmla="*/ 2563 w 4014505"/>
                <a:gd name="connsiteY4" fmla="*/ 531413 h 852801"/>
                <a:gd name="connsiteX5" fmla="*/ 99928 w 4014505"/>
                <a:gd name="connsiteY5" fmla="*/ 433222 h 852801"/>
                <a:gd name="connsiteX6" fmla="*/ 738579 w 4014505"/>
                <a:gd name="connsiteY6" fmla="*/ 593124 h 852801"/>
                <a:gd name="connsiteX7" fmla="*/ 1497452 w 4014505"/>
                <a:gd name="connsiteY7" fmla="*/ 446048 h 852801"/>
                <a:gd name="connsiteX8" fmla="*/ 4014505 w 4014505"/>
                <a:gd name="connsiteY8" fmla="*/ 87 h 852801"/>
                <a:gd name="connsiteX9" fmla="*/ 3995673 w 4014505"/>
                <a:gd name="connsiteY9" fmla="*/ 622847 h 852801"/>
                <a:gd name="connsiteX0" fmla="*/ 3995673 w 4014505"/>
                <a:gd name="connsiteY0" fmla="*/ 622834 h 852788"/>
                <a:gd name="connsiteX1" fmla="*/ 1283694 w 4014505"/>
                <a:gd name="connsiteY1" fmla="*/ 745401 h 852788"/>
                <a:gd name="connsiteX2" fmla="*/ 563847 w 4014505"/>
                <a:gd name="connsiteY2" fmla="*/ 816734 h 852788"/>
                <a:gd name="connsiteX3" fmla="*/ 162203 w 4014505"/>
                <a:gd name="connsiteY3" fmla="*/ 827028 h 852788"/>
                <a:gd name="connsiteX4" fmla="*/ 2563 w 4014505"/>
                <a:gd name="connsiteY4" fmla="*/ 531400 h 852788"/>
                <a:gd name="connsiteX5" fmla="*/ 99928 w 4014505"/>
                <a:gd name="connsiteY5" fmla="*/ 433209 h 852788"/>
                <a:gd name="connsiteX6" fmla="*/ 738579 w 4014505"/>
                <a:gd name="connsiteY6" fmla="*/ 593111 h 852788"/>
                <a:gd name="connsiteX7" fmla="*/ 1526590 w 4014505"/>
                <a:gd name="connsiteY7" fmla="*/ 511127 h 852788"/>
                <a:gd name="connsiteX8" fmla="*/ 4014505 w 4014505"/>
                <a:gd name="connsiteY8" fmla="*/ 74 h 852788"/>
                <a:gd name="connsiteX9" fmla="*/ 3995673 w 4014505"/>
                <a:gd name="connsiteY9" fmla="*/ 622834 h 852788"/>
                <a:gd name="connsiteX0" fmla="*/ 3995673 w 4014505"/>
                <a:gd name="connsiteY0" fmla="*/ 622821 h 852775"/>
                <a:gd name="connsiteX1" fmla="*/ 1283694 w 4014505"/>
                <a:gd name="connsiteY1" fmla="*/ 745388 h 852775"/>
                <a:gd name="connsiteX2" fmla="*/ 563847 w 4014505"/>
                <a:gd name="connsiteY2" fmla="*/ 816721 h 852775"/>
                <a:gd name="connsiteX3" fmla="*/ 162203 w 4014505"/>
                <a:gd name="connsiteY3" fmla="*/ 827015 h 852775"/>
                <a:gd name="connsiteX4" fmla="*/ 2563 w 4014505"/>
                <a:gd name="connsiteY4" fmla="*/ 531387 h 852775"/>
                <a:gd name="connsiteX5" fmla="*/ 99928 w 4014505"/>
                <a:gd name="connsiteY5" fmla="*/ 433196 h 852775"/>
                <a:gd name="connsiteX6" fmla="*/ 738579 w 4014505"/>
                <a:gd name="connsiteY6" fmla="*/ 593098 h 852775"/>
                <a:gd name="connsiteX7" fmla="*/ 1526590 w 4014505"/>
                <a:gd name="connsiteY7" fmla="*/ 511114 h 852775"/>
                <a:gd name="connsiteX8" fmla="*/ 4014505 w 4014505"/>
                <a:gd name="connsiteY8" fmla="*/ 61 h 852775"/>
                <a:gd name="connsiteX9" fmla="*/ 3995673 w 4014505"/>
                <a:gd name="connsiteY9" fmla="*/ 622821 h 852775"/>
                <a:gd name="connsiteX0" fmla="*/ 3995673 w 4014505"/>
                <a:gd name="connsiteY0" fmla="*/ 622816 h 852770"/>
                <a:gd name="connsiteX1" fmla="*/ 1283694 w 4014505"/>
                <a:gd name="connsiteY1" fmla="*/ 745383 h 852770"/>
                <a:gd name="connsiteX2" fmla="*/ 563847 w 4014505"/>
                <a:gd name="connsiteY2" fmla="*/ 816716 h 852770"/>
                <a:gd name="connsiteX3" fmla="*/ 162203 w 4014505"/>
                <a:gd name="connsiteY3" fmla="*/ 827010 h 852770"/>
                <a:gd name="connsiteX4" fmla="*/ 2563 w 4014505"/>
                <a:gd name="connsiteY4" fmla="*/ 531382 h 852770"/>
                <a:gd name="connsiteX5" fmla="*/ 99928 w 4014505"/>
                <a:gd name="connsiteY5" fmla="*/ 433191 h 852770"/>
                <a:gd name="connsiteX6" fmla="*/ 738579 w 4014505"/>
                <a:gd name="connsiteY6" fmla="*/ 593093 h 852770"/>
                <a:gd name="connsiteX7" fmla="*/ 1575154 w 4014505"/>
                <a:gd name="connsiteY7" fmla="*/ 559928 h 852770"/>
                <a:gd name="connsiteX8" fmla="*/ 4014505 w 4014505"/>
                <a:gd name="connsiteY8" fmla="*/ 56 h 852770"/>
                <a:gd name="connsiteX9" fmla="*/ 3995673 w 4014505"/>
                <a:gd name="connsiteY9" fmla="*/ 622816 h 852770"/>
                <a:gd name="connsiteX0" fmla="*/ 3995673 w 4047458"/>
                <a:gd name="connsiteY0" fmla="*/ 640636 h 870590"/>
                <a:gd name="connsiteX1" fmla="*/ 1283694 w 4047458"/>
                <a:gd name="connsiteY1" fmla="*/ 763203 h 870590"/>
                <a:gd name="connsiteX2" fmla="*/ 563847 w 4047458"/>
                <a:gd name="connsiteY2" fmla="*/ 834536 h 870590"/>
                <a:gd name="connsiteX3" fmla="*/ 162203 w 4047458"/>
                <a:gd name="connsiteY3" fmla="*/ 844830 h 870590"/>
                <a:gd name="connsiteX4" fmla="*/ 2563 w 4047458"/>
                <a:gd name="connsiteY4" fmla="*/ 549202 h 870590"/>
                <a:gd name="connsiteX5" fmla="*/ 99928 w 4047458"/>
                <a:gd name="connsiteY5" fmla="*/ 451011 h 870590"/>
                <a:gd name="connsiteX6" fmla="*/ 738579 w 4047458"/>
                <a:gd name="connsiteY6" fmla="*/ 610913 h 870590"/>
                <a:gd name="connsiteX7" fmla="*/ 1575154 w 4047458"/>
                <a:gd name="connsiteY7" fmla="*/ 577748 h 870590"/>
                <a:gd name="connsiteX8" fmla="*/ 3777808 w 4047458"/>
                <a:gd name="connsiteY8" fmla="*/ 375882 h 870590"/>
                <a:gd name="connsiteX9" fmla="*/ 4014505 w 4047458"/>
                <a:gd name="connsiteY9" fmla="*/ 17876 h 870590"/>
                <a:gd name="connsiteX10" fmla="*/ 3995673 w 4047458"/>
                <a:gd name="connsiteY10" fmla="*/ 640636 h 870590"/>
                <a:gd name="connsiteX0" fmla="*/ 3995673 w 4215792"/>
                <a:gd name="connsiteY0" fmla="*/ 264754 h 494708"/>
                <a:gd name="connsiteX1" fmla="*/ 1283694 w 4215792"/>
                <a:gd name="connsiteY1" fmla="*/ 387321 h 494708"/>
                <a:gd name="connsiteX2" fmla="*/ 563847 w 4215792"/>
                <a:gd name="connsiteY2" fmla="*/ 458654 h 494708"/>
                <a:gd name="connsiteX3" fmla="*/ 162203 w 4215792"/>
                <a:gd name="connsiteY3" fmla="*/ 468948 h 494708"/>
                <a:gd name="connsiteX4" fmla="*/ 2563 w 4215792"/>
                <a:gd name="connsiteY4" fmla="*/ 173320 h 494708"/>
                <a:gd name="connsiteX5" fmla="*/ 99928 w 4215792"/>
                <a:gd name="connsiteY5" fmla="*/ 75129 h 494708"/>
                <a:gd name="connsiteX6" fmla="*/ 738579 w 4215792"/>
                <a:gd name="connsiteY6" fmla="*/ 235031 h 494708"/>
                <a:gd name="connsiteX7" fmla="*/ 1575154 w 4215792"/>
                <a:gd name="connsiteY7" fmla="*/ 201866 h 494708"/>
                <a:gd name="connsiteX8" fmla="*/ 3777808 w 4215792"/>
                <a:gd name="connsiteY8" fmla="*/ 0 h 494708"/>
                <a:gd name="connsiteX9" fmla="*/ 3995673 w 4215792"/>
                <a:gd name="connsiteY9" fmla="*/ 264754 h 494708"/>
                <a:gd name="connsiteX0" fmla="*/ 3995673 w 4030033"/>
                <a:gd name="connsiteY0" fmla="*/ 264754 h 494708"/>
                <a:gd name="connsiteX1" fmla="*/ 1283694 w 4030033"/>
                <a:gd name="connsiteY1" fmla="*/ 387321 h 494708"/>
                <a:gd name="connsiteX2" fmla="*/ 563847 w 4030033"/>
                <a:gd name="connsiteY2" fmla="*/ 458654 h 494708"/>
                <a:gd name="connsiteX3" fmla="*/ 162203 w 4030033"/>
                <a:gd name="connsiteY3" fmla="*/ 468948 h 494708"/>
                <a:gd name="connsiteX4" fmla="*/ 2563 w 4030033"/>
                <a:gd name="connsiteY4" fmla="*/ 173320 h 494708"/>
                <a:gd name="connsiteX5" fmla="*/ 99928 w 4030033"/>
                <a:gd name="connsiteY5" fmla="*/ 75129 h 494708"/>
                <a:gd name="connsiteX6" fmla="*/ 738579 w 4030033"/>
                <a:gd name="connsiteY6" fmla="*/ 235031 h 494708"/>
                <a:gd name="connsiteX7" fmla="*/ 1575154 w 4030033"/>
                <a:gd name="connsiteY7" fmla="*/ 201866 h 494708"/>
                <a:gd name="connsiteX8" fmla="*/ 3777808 w 4030033"/>
                <a:gd name="connsiteY8" fmla="*/ 0 h 494708"/>
                <a:gd name="connsiteX9" fmla="*/ 3995673 w 4030033"/>
                <a:gd name="connsiteY9" fmla="*/ 264754 h 494708"/>
                <a:gd name="connsiteX0" fmla="*/ 3995673 w 3995673"/>
                <a:gd name="connsiteY0" fmla="*/ 264754 h 494708"/>
                <a:gd name="connsiteX1" fmla="*/ 1283694 w 3995673"/>
                <a:gd name="connsiteY1" fmla="*/ 387321 h 494708"/>
                <a:gd name="connsiteX2" fmla="*/ 563847 w 3995673"/>
                <a:gd name="connsiteY2" fmla="*/ 458654 h 494708"/>
                <a:gd name="connsiteX3" fmla="*/ 162203 w 3995673"/>
                <a:gd name="connsiteY3" fmla="*/ 468948 h 494708"/>
                <a:gd name="connsiteX4" fmla="*/ 2563 w 3995673"/>
                <a:gd name="connsiteY4" fmla="*/ 173320 h 494708"/>
                <a:gd name="connsiteX5" fmla="*/ 99928 w 3995673"/>
                <a:gd name="connsiteY5" fmla="*/ 75129 h 494708"/>
                <a:gd name="connsiteX6" fmla="*/ 738579 w 3995673"/>
                <a:gd name="connsiteY6" fmla="*/ 235031 h 494708"/>
                <a:gd name="connsiteX7" fmla="*/ 1575154 w 3995673"/>
                <a:gd name="connsiteY7" fmla="*/ 201866 h 494708"/>
                <a:gd name="connsiteX8" fmla="*/ 3777808 w 3995673"/>
                <a:gd name="connsiteY8" fmla="*/ 0 h 494708"/>
                <a:gd name="connsiteX9" fmla="*/ 3995673 w 3995673"/>
                <a:gd name="connsiteY9" fmla="*/ 264754 h 494708"/>
                <a:gd name="connsiteX0" fmla="*/ 3995673 w 3995673"/>
                <a:gd name="connsiteY0" fmla="*/ 337983 h 567937"/>
                <a:gd name="connsiteX1" fmla="*/ 1283694 w 3995673"/>
                <a:gd name="connsiteY1" fmla="*/ 460550 h 567937"/>
                <a:gd name="connsiteX2" fmla="*/ 563847 w 3995673"/>
                <a:gd name="connsiteY2" fmla="*/ 531883 h 567937"/>
                <a:gd name="connsiteX3" fmla="*/ 162203 w 3995673"/>
                <a:gd name="connsiteY3" fmla="*/ 542177 h 567937"/>
                <a:gd name="connsiteX4" fmla="*/ 2563 w 3995673"/>
                <a:gd name="connsiteY4" fmla="*/ 246549 h 567937"/>
                <a:gd name="connsiteX5" fmla="*/ 99928 w 3995673"/>
                <a:gd name="connsiteY5" fmla="*/ 148358 h 567937"/>
                <a:gd name="connsiteX6" fmla="*/ 738579 w 3995673"/>
                <a:gd name="connsiteY6" fmla="*/ 308260 h 567937"/>
                <a:gd name="connsiteX7" fmla="*/ 1575154 w 3995673"/>
                <a:gd name="connsiteY7" fmla="*/ 275095 h 567937"/>
                <a:gd name="connsiteX8" fmla="*/ 3972061 w 3995673"/>
                <a:gd name="connsiteY8" fmla="*/ 0 h 567937"/>
                <a:gd name="connsiteX9" fmla="*/ 3995673 w 3995673"/>
                <a:gd name="connsiteY9" fmla="*/ 337983 h 567937"/>
                <a:gd name="connsiteX0" fmla="*/ 3995673 w 3995673"/>
                <a:gd name="connsiteY0" fmla="*/ 281028 h 510982"/>
                <a:gd name="connsiteX1" fmla="*/ 1283694 w 3995673"/>
                <a:gd name="connsiteY1" fmla="*/ 403595 h 510982"/>
                <a:gd name="connsiteX2" fmla="*/ 563847 w 3995673"/>
                <a:gd name="connsiteY2" fmla="*/ 474928 h 510982"/>
                <a:gd name="connsiteX3" fmla="*/ 162203 w 3995673"/>
                <a:gd name="connsiteY3" fmla="*/ 485222 h 510982"/>
                <a:gd name="connsiteX4" fmla="*/ 2563 w 3995673"/>
                <a:gd name="connsiteY4" fmla="*/ 189594 h 510982"/>
                <a:gd name="connsiteX5" fmla="*/ 99928 w 3995673"/>
                <a:gd name="connsiteY5" fmla="*/ 91403 h 510982"/>
                <a:gd name="connsiteX6" fmla="*/ 738579 w 3995673"/>
                <a:gd name="connsiteY6" fmla="*/ 251305 h 510982"/>
                <a:gd name="connsiteX7" fmla="*/ 1575154 w 3995673"/>
                <a:gd name="connsiteY7" fmla="*/ 218140 h 510982"/>
                <a:gd name="connsiteX8" fmla="*/ 3962348 w 3995673"/>
                <a:gd name="connsiteY8" fmla="*/ 0 h 510982"/>
                <a:gd name="connsiteX9" fmla="*/ 3995673 w 3995673"/>
                <a:gd name="connsiteY9" fmla="*/ 281028 h 510982"/>
                <a:gd name="connsiteX0" fmla="*/ 3995673 w 3995673"/>
                <a:gd name="connsiteY0" fmla="*/ 281028 h 510982"/>
                <a:gd name="connsiteX1" fmla="*/ 1283694 w 3995673"/>
                <a:gd name="connsiteY1" fmla="*/ 403595 h 510982"/>
                <a:gd name="connsiteX2" fmla="*/ 563847 w 3995673"/>
                <a:gd name="connsiteY2" fmla="*/ 474928 h 510982"/>
                <a:gd name="connsiteX3" fmla="*/ 162203 w 3995673"/>
                <a:gd name="connsiteY3" fmla="*/ 485222 h 510982"/>
                <a:gd name="connsiteX4" fmla="*/ 2563 w 3995673"/>
                <a:gd name="connsiteY4" fmla="*/ 189594 h 510982"/>
                <a:gd name="connsiteX5" fmla="*/ 99928 w 3995673"/>
                <a:gd name="connsiteY5" fmla="*/ 91403 h 510982"/>
                <a:gd name="connsiteX6" fmla="*/ 651165 w 3995673"/>
                <a:gd name="connsiteY6" fmla="*/ 235033 h 510982"/>
                <a:gd name="connsiteX7" fmla="*/ 1575154 w 3995673"/>
                <a:gd name="connsiteY7" fmla="*/ 218140 h 510982"/>
                <a:gd name="connsiteX8" fmla="*/ 3962348 w 3995673"/>
                <a:gd name="connsiteY8" fmla="*/ 0 h 510982"/>
                <a:gd name="connsiteX9" fmla="*/ 3995673 w 3995673"/>
                <a:gd name="connsiteY9" fmla="*/ 281028 h 510982"/>
                <a:gd name="connsiteX0" fmla="*/ 3994559 w 3994559"/>
                <a:gd name="connsiteY0" fmla="*/ 281028 h 510982"/>
                <a:gd name="connsiteX1" fmla="*/ 1282580 w 3994559"/>
                <a:gd name="connsiteY1" fmla="*/ 403595 h 510982"/>
                <a:gd name="connsiteX2" fmla="*/ 562733 w 3994559"/>
                <a:gd name="connsiteY2" fmla="*/ 474928 h 510982"/>
                <a:gd name="connsiteX3" fmla="*/ 161089 w 3994559"/>
                <a:gd name="connsiteY3" fmla="*/ 485222 h 510982"/>
                <a:gd name="connsiteX4" fmla="*/ 1449 w 3994559"/>
                <a:gd name="connsiteY4" fmla="*/ 189594 h 510982"/>
                <a:gd name="connsiteX5" fmla="*/ 98814 w 3994559"/>
                <a:gd name="connsiteY5" fmla="*/ 91403 h 510982"/>
                <a:gd name="connsiteX6" fmla="*/ 435537 w 3994559"/>
                <a:gd name="connsiteY6" fmla="*/ 113912 h 510982"/>
                <a:gd name="connsiteX7" fmla="*/ 650051 w 3994559"/>
                <a:gd name="connsiteY7" fmla="*/ 235033 h 510982"/>
                <a:gd name="connsiteX8" fmla="*/ 1574040 w 3994559"/>
                <a:gd name="connsiteY8" fmla="*/ 218140 h 510982"/>
                <a:gd name="connsiteX9" fmla="*/ 3961234 w 3994559"/>
                <a:gd name="connsiteY9" fmla="*/ 0 h 510982"/>
                <a:gd name="connsiteX10" fmla="*/ 3994559 w 3994559"/>
                <a:gd name="connsiteY10" fmla="*/ 281028 h 510982"/>
                <a:gd name="connsiteX0" fmla="*/ 3994559 w 3994559"/>
                <a:gd name="connsiteY0" fmla="*/ 281028 h 510982"/>
                <a:gd name="connsiteX1" fmla="*/ 1282580 w 3994559"/>
                <a:gd name="connsiteY1" fmla="*/ 403595 h 510982"/>
                <a:gd name="connsiteX2" fmla="*/ 562733 w 3994559"/>
                <a:gd name="connsiteY2" fmla="*/ 474928 h 510982"/>
                <a:gd name="connsiteX3" fmla="*/ 161089 w 3994559"/>
                <a:gd name="connsiteY3" fmla="*/ 485222 h 510982"/>
                <a:gd name="connsiteX4" fmla="*/ 1449 w 3994559"/>
                <a:gd name="connsiteY4" fmla="*/ 189594 h 510982"/>
                <a:gd name="connsiteX5" fmla="*/ 98814 w 3994559"/>
                <a:gd name="connsiteY5" fmla="*/ 91403 h 510982"/>
                <a:gd name="connsiteX6" fmla="*/ 435537 w 3994559"/>
                <a:gd name="connsiteY6" fmla="*/ 113912 h 510982"/>
                <a:gd name="connsiteX7" fmla="*/ 650051 w 3994559"/>
                <a:gd name="connsiteY7" fmla="*/ 235033 h 510982"/>
                <a:gd name="connsiteX8" fmla="*/ 1564327 w 3994559"/>
                <a:gd name="connsiteY8" fmla="*/ 185594 h 510982"/>
                <a:gd name="connsiteX9" fmla="*/ 3961234 w 3994559"/>
                <a:gd name="connsiteY9" fmla="*/ 0 h 510982"/>
                <a:gd name="connsiteX10" fmla="*/ 3994559 w 3994559"/>
                <a:gd name="connsiteY10" fmla="*/ 281028 h 510982"/>
                <a:gd name="connsiteX0" fmla="*/ 3994559 w 3994559"/>
                <a:gd name="connsiteY0" fmla="*/ 281028 h 510982"/>
                <a:gd name="connsiteX1" fmla="*/ 1282580 w 3994559"/>
                <a:gd name="connsiteY1" fmla="*/ 403595 h 510982"/>
                <a:gd name="connsiteX2" fmla="*/ 562733 w 3994559"/>
                <a:gd name="connsiteY2" fmla="*/ 474928 h 510982"/>
                <a:gd name="connsiteX3" fmla="*/ 161089 w 3994559"/>
                <a:gd name="connsiteY3" fmla="*/ 485222 h 510982"/>
                <a:gd name="connsiteX4" fmla="*/ 1449 w 3994559"/>
                <a:gd name="connsiteY4" fmla="*/ 189594 h 510982"/>
                <a:gd name="connsiteX5" fmla="*/ 98814 w 3994559"/>
                <a:gd name="connsiteY5" fmla="*/ 91403 h 510982"/>
                <a:gd name="connsiteX6" fmla="*/ 435537 w 3994559"/>
                <a:gd name="connsiteY6" fmla="*/ 113912 h 510982"/>
                <a:gd name="connsiteX7" fmla="*/ 650051 w 3994559"/>
                <a:gd name="connsiteY7" fmla="*/ 235033 h 510982"/>
                <a:gd name="connsiteX8" fmla="*/ 1583752 w 3994559"/>
                <a:gd name="connsiteY8" fmla="*/ 104228 h 510982"/>
                <a:gd name="connsiteX9" fmla="*/ 3961234 w 3994559"/>
                <a:gd name="connsiteY9" fmla="*/ 0 h 510982"/>
                <a:gd name="connsiteX10" fmla="*/ 3994559 w 3994559"/>
                <a:gd name="connsiteY10" fmla="*/ 281028 h 510982"/>
                <a:gd name="connsiteX0" fmla="*/ 3994559 w 3994559"/>
                <a:gd name="connsiteY0" fmla="*/ 281028 h 510982"/>
                <a:gd name="connsiteX1" fmla="*/ 1282580 w 3994559"/>
                <a:gd name="connsiteY1" fmla="*/ 403595 h 510982"/>
                <a:gd name="connsiteX2" fmla="*/ 562733 w 3994559"/>
                <a:gd name="connsiteY2" fmla="*/ 474928 h 510982"/>
                <a:gd name="connsiteX3" fmla="*/ 161089 w 3994559"/>
                <a:gd name="connsiteY3" fmla="*/ 485222 h 510982"/>
                <a:gd name="connsiteX4" fmla="*/ 1449 w 3994559"/>
                <a:gd name="connsiteY4" fmla="*/ 189594 h 510982"/>
                <a:gd name="connsiteX5" fmla="*/ 98814 w 3994559"/>
                <a:gd name="connsiteY5" fmla="*/ 91403 h 510982"/>
                <a:gd name="connsiteX6" fmla="*/ 435537 w 3994559"/>
                <a:gd name="connsiteY6" fmla="*/ 113912 h 510982"/>
                <a:gd name="connsiteX7" fmla="*/ 650052 w 3994559"/>
                <a:gd name="connsiteY7" fmla="*/ 169940 h 510982"/>
                <a:gd name="connsiteX8" fmla="*/ 1583752 w 3994559"/>
                <a:gd name="connsiteY8" fmla="*/ 104228 h 510982"/>
                <a:gd name="connsiteX9" fmla="*/ 3961234 w 3994559"/>
                <a:gd name="connsiteY9" fmla="*/ 0 h 510982"/>
                <a:gd name="connsiteX10" fmla="*/ 3994559 w 3994559"/>
                <a:gd name="connsiteY10" fmla="*/ 281028 h 510982"/>
                <a:gd name="connsiteX0" fmla="*/ 3994559 w 3994559"/>
                <a:gd name="connsiteY0" fmla="*/ 283887 h 513841"/>
                <a:gd name="connsiteX1" fmla="*/ 1282580 w 3994559"/>
                <a:gd name="connsiteY1" fmla="*/ 406454 h 513841"/>
                <a:gd name="connsiteX2" fmla="*/ 562733 w 3994559"/>
                <a:gd name="connsiteY2" fmla="*/ 477787 h 513841"/>
                <a:gd name="connsiteX3" fmla="*/ 161089 w 3994559"/>
                <a:gd name="connsiteY3" fmla="*/ 488081 h 513841"/>
                <a:gd name="connsiteX4" fmla="*/ 1449 w 3994559"/>
                <a:gd name="connsiteY4" fmla="*/ 192453 h 513841"/>
                <a:gd name="connsiteX5" fmla="*/ 98814 w 3994559"/>
                <a:gd name="connsiteY5" fmla="*/ 94262 h 513841"/>
                <a:gd name="connsiteX6" fmla="*/ 435537 w 3994559"/>
                <a:gd name="connsiteY6" fmla="*/ 116771 h 513841"/>
                <a:gd name="connsiteX7" fmla="*/ 650052 w 3994559"/>
                <a:gd name="connsiteY7" fmla="*/ 172799 h 513841"/>
                <a:gd name="connsiteX8" fmla="*/ 1583752 w 3994559"/>
                <a:gd name="connsiteY8" fmla="*/ 107087 h 513841"/>
                <a:gd name="connsiteX9" fmla="*/ 3961234 w 3994559"/>
                <a:gd name="connsiteY9" fmla="*/ 2859 h 513841"/>
                <a:gd name="connsiteX10" fmla="*/ 3994559 w 3994559"/>
                <a:gd name="connsiteY10" fmla="*/ 283887 h 513841"/>
                <a:gd name="connsiteX0" fmla="*/ 3931083 w 3966194"/>
                <a:gd name="connsiteY0" fmla="*/ 289688 h 513841"/>
                <a:gd name="connsiteX1" fmla="*/ 1282580 w 3966194"/>
                <a:gd name="connsiteY1" fmla="*/ 406454 h 513841"/>
                <a:gd name="connsiteX2" fmla="*/ 562733 w 3966194"/>
                <a:gd name="connsiteY2" fmla="*/ 477787 h 513841"/>
                <a:gd name="connsiteX3" fmla="*/ 161089 w 3966194"/>
                <a:gd name="connsiteY3" fmla="*/ 488081 h 513841"/>
                <a:gd name="connsiteX4" fmla="*/ 1449 w 3966194"/>
                <a:gd name="connsiteY4" fmla="*/ 192453 h 513841"/>
                <a:gd name="connsiteX5" fmla="*/ 98814 w 3966194"/>
                <a:gd name="connsiteY5" fmla="*/ 94262 h 513841"/>
                <a:gd name="connsiteX6" fmla="*/ 435537 w 3966194"/>
                <a:gd name="connsiteY6" fmla="*/ 116771 h 513841"/>
                <a:gd name="connsiteX7" fmla="*/ 650052 w 3966194"/>
                <a:gd name="connsiteY7" fmla="*/ 172799 h 513841"/>
                <a:gd name="connsiteX8" fmla="*/ 1583752 w 3966194"/>
                <a:gd name="connsiteY8" fmla="*/ 107087 h 513841"/>
                <a:gd name="connsiteX9" fmla="*/ 3961234 w 3966194"/>
                <a:gd name="connsiteY9" fmla="*/ 2859 h 513841"/>
                <a:gd name="connsiteX10" fmla="*/ 3931083 w 3966194"/>
                <a:gd name="connsiteY10" fmla="*/ 289688 h 513841"/>
                <a:gd name="connsiteX0" fmla="*/ 3931083 w 3939297"/>
                <a:gd name="connsiteY0" fmla="*/ 295348 h 519501"/>
                <a:gd name="connsiteX1" fmla="*/ 1282580 w 3939297"/>
                <a:gd name="connsiteY1" fmla="*/ 412114 h 519501"/>
                <a:gd name="connsiteX2" fmla="*/ 562733 w 3939297"/>
                <a:gd name="connsiteY2" fmla="*/ 483447 h 519501"/>
                <a:gd name="connsiteX3" fmla="*/ 161089 w 3939297"/>
                <a:gd name="connsiteY3" fmla="*/ 493741 h 519501"/>
                <a:gd name="connsiteX4" fmla="*/ 1449 w 3939297"/>
                <a:gd name="connsiteY4" fmla="*/ 198113 h 519501"/>
                <a:gd name="connsiteX5" fmla="*/ 98814 w 3939297"/>
                <a:gd name="connsiteY5" fmla="*/ 99922 h 519501"/>
                <a:gd name="connsiteX6" fmla="*/ 435537 w 3939297"/>
                <a:gd name="connsiteY6" fmla="*/ 122431 h 519501"/>
                <a:gd name="connsiteX7" fmla="*/ 650052 w 3939297"/>
                <a:gd name="connsiteY7" fmla="*/ 178459 h 519501"/>
                <a:gd name="connsiteX8" fmla="*/ 1583752 w 3939297"/>
                <a:gd name="connsiteY8" fmla="*/ 112747 h 519501"/>
                <a:gd name="connsiteX9" fmla="*/ 3931937 w 3939297"/>
                <a:gd name="connsiteY9" fmla="*/ 2718 h 519501"/>
                <a:gd name="connsiteX10" fmla="*/ 3931083 w 3939297"/>
                <a:gd name="connsiteY10" fmla="*/ 295348 h 519501"/>
                <a:gd name="connsiteX0" fmla="*/ 3931083 w 3932582"/>
                <a:gd name="connsiteY0" fmla="*/ 295348 h 519501"/>
                <a:gd name="connsiteX1" fmla="*/ 1282580 w 3932582"/>
                <a:gd name="connsiteY1" fmla="*/ 412114 h 519501"/>
                <a:gd name="connsiteX2" fmla="*/ 562733 w 3932582"/>
                <a:gd name="connsiteY2" fmla="*/ 483447 h 519501"/>
                <a:gd name="connsiteX3" fmla="*/ 161089 w 3932582"/>
                <a:gd name="connsiteY3" fmla="*/ 493741 h 519501"/>
                <a:gd name="connsiteX4" fmla="*/ 1449 w 3932582"/>
                <a:gd name="connsiteY4" fmla="*/ 198113 h 519501"/>
                <a:gd name="connsiteX5" fmla="*/ 98814 w 3932582"/>
                <a:gd name="connsiteY5" fmla="*/ 99922 h 519501"/>
                <a:gd name="connsiteX6" fmla="*/ 435537 w 3932582"/>
                <a:gd name="connsiteY6" fmla="*/ 122431 h 519501"/>
                <a:gd name="connsiteX7" fmla="*/ 650052 w 3932582"/>
                <a:gd name="connsiteY7" fmla="*/ 178459 h 519501"/>
                <a:gd name="connsiteX8" fmla="*/ 1583752 w 3932582"/>
                <a:gd name="connsiteY8" fmla="*/ 112747 h 519501"/>
                <a:gd name="connsiteX9" fmla="*/ 3931937 w 3932582"/>
                <a:gd name="connsiteY9" fmla="*/ 2718 h 519501"/>
                <a:gd name="connsiteX10" fmla="*/ 3931083 w 3932582"/>
                <a:gd name="connsiteY10" fmla="*/ 295348 h 519501"/>
                <a:gd name="connsiteX0" fmla="*/ 3931083 w 3931936"/>
                <a:gd name="connsiteY0" fmla="*/ 295348 h 519501"/>
                <a:gd name="connsiteX1" fmla="*/ 1282580 w 3931936"/>
                <a:gd name="connsiteY1" fmla="*/ 412114 h 519501"/>
                <a:gd name="connsiteX2" fmla="*/ 562733 w 3931936"/>
                <a:gd name="connsiteY2" fmla="*/ 483447 h 519501"/>
                <a:gd name="connsiteX3" fmla="*/ 161089 w 3931936"/>
                <a:gd name="connsiteY3" fmla="*/ 493741 h 519501"/>
                <a:gd name="connsiteX4" fmla="*/ 1449 w 3931936"/>
                <a:gd name="connsiteY4" fmla="*/ 198113 h 519501"/>
                <a:gd name="connsiteX5" fmla="*/ 98814 w 3931936"/>
                <a:gd name="connsiteY5" fmla="*/ 99922 h 519501"/>
                <a:gd name="connsiteX6" fmla="*/ 435537 w 3931936"/>
                <a:gd name="connsiteY6" fmla="*/ 122431 h 519501"/>
                <a:gd name="connsiteX7" fmla="*/ 650052 w 3931936"/>
                <a:gd name="connsiteY7" fmla="*/ 178459 h 519501"/>
                <a:gd name="connsiteX8" fmla="*/ 1583752 w 3931936"/>
                <a:gd name="connsiteY8" fmla="*/ 112747 h 519501"/>
                <a:gd name="connsiteX9" fmla="*/ 3931937 w 3931936"/>
                <a:gd name="connsiteY9" fmla="*/ 2718 h 519501"/>
                <a:gd name="connsiteX10" fmla="*/ 3931083 w 3931936"/>
                <a:gd name="connsiteY10" fmla="*/ 295348 h 519501"/>
                <a:gd name="connsiteX0" fmla="*/ 3916434 w 3931938"/>
                <a:gd name="connsiteY0" fmla="*/ 283747 h 519501"/>
                <a:gd name="connsiteX1" fmla="*/ 1282580 w 3931938"/>
                <a:gd name="connsiteY1" fmla="*/ 412114 h 519501"/>
                <a:gd name="connsiteX2" fmla="*/ 562733 w 3931938"/>
                <a:gd name="connsiteY2" fmla="*/ 483447 h 519501"/>
                <a:gd name="connsiteX3" fmla="*/ 161089 w 3931938"/>
                <a:gd name="connsiteY3" fmla="*/ 493741 h 519501"/>
                <a:gd name="connsiteX4" fmla="*/ 1449 w 3931938"/>
                <a:gd name="connsiteY4" fmla="*/ 198113 h 519501"/>
                <a:gd name="connsiteX5" fmla="*/ 98814 w 3931938"/>
                <a:gd name="connsiteY5" fmla="*/ 99922 h 519501"/>
                <a:gd name="connsiteX6" fmla="*/ 435537 w 3931938"/>
                <a:gd name="connsiteY6" fmla="*/ 122431 h 519501"/>
                <a:gd name="connsiteX7" fmla="*/ 650052 w 3931938"/>
                <a:gd name="connsiteY7" fmla="*/ 178459 h 519501"/>
                <a:gd name="connsiteX8" fmla="*/ 1583752 w 3931938"/>
                <a:gd name="connsiteY8" fmla="*/ 112747 h 519501"/>
                <a:gd name="connsiteX9" fmla="*/ 3931937 w 3931938"/>
                <a:gd name="connsiteY9" fmla="*/ 2718 h 519501"/>
                <a:gd name="connsiteX10" fmla="*/ 3916434 w 3931938"/>
                <a:gd name="connsiteY10" fmla="*/ 283747 h 519501"/>
                <a:gd name="connsiteX0" fmla="*/ 3916434 w 3931936"/>
                <a:gd name="connsiteY0" fmla="*/ 283747 h 519501"/>
                <a:gd name="connsiteX1" fmla="*/ 1282580 w 3931936"/>
                <a:gd name="connsiteY1" fmla="*/ 412114 h 519501"/>
                <a:gd name="connsiteX2" fmla="*/ 562733 w 3931936"/>
                <a:gd name="connsiteY2" fmla="*/ 483447 h 519501"/>
                <a:gd name="connsiteX3" fmla="*/ 161089 w 3931936"/>
                <a:gd name="connsiteY3" fmla="*/ 493741 h 519501"/>
                <a:gd name="connsiteX4" fmla="*/ 1449 w 3931936"/>
                <a:gd name="connsiteY4" fmla="*/ 198113 h 519501"/>
                <a:gd name="connsiteX5" fmla="*/ 98814 w 3931936"/>
                <a:gd name="connsiteY5" fmla="*/ 99922 h 519501"/>
                <a:gd name="connsiteX6" fmla="*/ 435537 w 3931936"/>
                <a:gd name="connsiteY6" fmla="*/ 122431 h 519501"/>
                <a:gd name="connsiteX7" fmla="*/ 650052 w 3931936"/>
                <a:gd name="connsiteY7" fmla="*/ 178459 h 519501"/>
                <a:gd name="connsiteX8" fmla="*/ 1583752 w 3931936"/>
                <a:gd name="connsiteY8" fmla="*/ 112747 h 519501"/>
                <a:gd name="connsiteX9" fmla="*/ 3931937 w 3931936"/>
                <a:gd name="connsiteY9" fmla="*/ 2718 h 519501"/>
                <a:gd name="connsiteX10" fmla="*/ 3916434 w 3931936"/>
                <a:gd name="connsiteY10" fmla="*/ 283747 h 51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1936" h="519501">
                  <a:moveTo>
                    <a:pt x="3916434" y="283747"/>
                  </a:moveTo>
                  <a:cubicBezTo>
                    <a:pt x="3260389" y="218070"/>
                    <a:pt x="2002851" y="388194"/>
                    <a:pt x="1282580" y="412114"/>
                  </a:cubicBezTo>
                  <a:cubicBezTo>
                    <a:pt x="711807" y="451452"/>
                    <a:pt x="747852" y="464827"/>
                    <a:pt x="562733" y="483447"/>
                  </a:cubicBezTo>
                  <a:cubicBezTo>
                    <a:pt x="377614" y="502067"/>
                    <a:pt x="255834" y="548319"/>
                    <a:pt x="161089" y="493741"/>
                  </a:cubicBezTo>
                  <a:cubicBezTo>
                    <a:pt x="105113" y="317924"/>
                    <a:pt x="11828" y="263750"/>
                    <a:pt x="1449" y="198113"/>
                  </a:cubicBezTo>
                  <a:cubicBezTo>
                    <a:pt x="-8930" y="132477"/>
                    <a:pt x="37798" y="103043"/>
                    <a:pt x="98814" y="99922"/>
                  </a:cubicBezTo>
                  <a:cubicBezTo>
                    <a:pt x="159831" y="96801"/>
                    <a:pt x="343664" y="98493"/>
                    <a:pt x="435537" y="122431"/>
                  </a:cubicBezTo>
                  <a:cubicBezTo>
                    <a:pt x="527410" y="146369"/>
                    <a:pt x="448970" y="170580"/>
                    <a:pt x="650052" y="178459"/>
                  </a:cubicBezTo>
                  <a:cubicBezTo>
                    <a:pt x="851134" y="186338"/>
                    <a:pt x="1031888" y="141070"/>
                    <a:pt x="1583752" y="112747"/>
                  </a:cubicBezTo>
                  <a:cubicBezTo>
                    <a:pt x="2135616" y="84424"/>
                    <a:pt x="3525379" y="-17881"/>
                    <a:pt x="3931937" y="2718"/>
                  </a:cubicBezTo>
                  <a:cubicBezTo>
                    <a:pt x="3927264" y="124211"/>
                    <a:pt x="3924348" y="185358"/>
                    <a:pt x="3916434" y="283747"/>
                  </a:cubicBezTo>
                  <a:close/>
                </a:path>
              </a:pathLst>
            </a:custGeom>
            <a:gradFill flip="none" rotWithShape="1">
              <a:gsLst>
                <a:gs pos="33000">
                  <a:srgbClr val="EC9C86"/>
                </a:gs>
                <a:gs pos="75000">
                  <a:srgbClr val="982A0C"/>
                </a:gs>
              </a:gsLst>
              <a:lin ang="2700000" scaled="1"/>
              <a:tileRect/>
            </a:gradFill>
            <a:ln w="15875">
              <a:solidFill>
                <a:schemeClr val="bg1">
                  <a:alpha val="22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sp>
          <p:nvSpPr>
            <p:cNvPr id="27" name="Freeform 26"/>
            <p:cNvSpPr/>
            <p:nvPr/>
          </p:nvSpPr>
          <p:spPr>
            <a:xfrm>
              <a:off x="4651588" y="3674397"/>
              <a:ext cx="140740" cy="295851"/>
            </a:xfrm>
            <a:custGeom>
              <a:avLst/>
              <a:gdLst>
                <a:gd name="connsiteX0" fmla="*/ 145915 w 223736"/>
                <a:gd name="connsiteY0" fmla="*/ 0 h 408561"/>
                <a:gd name="connsiteX1" fmla="*/ 0 w 223736"/>
                <a:gd name="connsiteY1" fmla="*/ 408561 h 408561"/>
                <a:gd name="connsiteX2" fmla="*/ 223736 w 223736"/>
                <a:gd name="connsiteY2" fmla="*/ 184825 h 408561"/>
                <a:gd name="connsiteX3" fmla="*/ 145915 w 223736"/>
                <a:gd name="connsiteY3" fmla="*/ 0 h 408561"/>
                <a:gd name="connsiteX0" fmla="*/ 155643 w 233464"/>
                <a:gd name="connsiteY0" fmla="*/ 0 h 408561"/>
                <a:gd name="connsiteX1" fmla="*/ 0 w 233464"/>
                <a:gd name="connsiteY1" fmla="*/ 184825 h 408561"/>
                <a:gd name="connsiteX2" fmla="*/ 9728 w 233464"/>
                <a:gd name="connsiteY2" fmla="*/ 408561 h 408561"/>
                <a:gd name="connsiteX3" fmla="*/ 233464 w 233464"/>
                <a:gd name="connsiteY3" fmla="*/ 184825 h 408561"/>
                <a:gd name="connsiteX4" fmla="*/ 155643 w 233464"/>
                <a:gd name="connsiteY4" fmla="*/ 0 h 408561"/>
                <a:gd name="connsiteX0" fmla="*/ 155643 w 238879"/>
                <a:gd name="connsiteY0" fmla="*/ 0 h 408561"/>
                <a:gd name="connsiteX1" fmla="*/ 0 w 238879"/>
                <a:gd name="connsiteY1" fmla="*/ 184825 h 408561"/>
                <a:gd name="connsiteX2" fmla="*/ 9728 w 238879"/>
                <a:gd name="connsiteY2" fmla="*/ 408561 h 408561"/>
                <a:gd name="connsiteX3" fmla="*/ 233464 w 238879"/>
                <a:gd name="connsiteY3" fmla="*/ 184825 h 408561"/>
                <a:gd name="connsiteX4" fmla="*/ 155643 w 238879"/>
                <a:gd name="connsiteY4" fmla="*/ 0 h 408561"/>
                <a:gd name="connsiteX0" fmla="*/ 155707 w 238943"/>
                <a:gd name="connsiteY0" fmla="*/ 0 h 408561"/>
                <a:gd name="connsiteX1" fmla="*/ 64 w 238943"/>
                <a:gd name="connsiteY1" fmla="*/ 184825 h 408561"/>
                <a:gd name="connsiteX2" fmla="*/ 9792 w 238943"/>
                <a:gd name="connsiteY2" fmla="*/ 408561 h 408561"/>
                <a:gd name="connsiteX3" fmla="*/ 233528 w 238943"/>
                <a:gd name="connsiteY3" fmla="*/ 184825 h 408561"/>
                <a:gd name="connsiteX4" fmla="*/ 155707 w 238943"/>
                <a:gd name="connsiteY4" fmla="*/ 0 h 408561"/>
                <a:gd name="connsiteX0" fmla="*/ 182777 w 266013"/>
                <a:gd name="connsiteY0" fmla="*/ 7580 h 416141"/>
                <a:gd name="connsiteX1" fmla="*/ 27134 w 266013"/>
                <a:gd name="connsiteY1" fmla="*/ 192405 h 416141"/>
                <a:gd name="connsiteX2" fmla="*/ 36862 w 266013"/>
                <a:gd name="connsiteY2" fmla="*/ 416141 h 416141"/>
                <a:gd name="connsiteX3" fmla="*/ 260598 w 266013"/>
                <a:gd name="connsiteY3" fmla="*/ 192405 h 416141"/>
                <a:gd name="connsiteX4" fmla="*/ 182777 w 266013"/>
                <a:gd name="connsiteY4" fmla="*/ 7580 h 416141"/>
                <a:gd name="connsiteX0" fmla="*/ 182777 w 269405"/>
                <a:gd name="connsiteY0" fmla="*/ 7580 h 416141"/>
                <a:gd name="connsiteX1" fmla="*/ 27134 w 269405"/>
                <a:gd name="connsiteY1" fmla="*/ 192405 h 416141"/>
                <a:gd name="connsiteX2" fmla="*/ 36862 w 269405"/>
                <a:gd name="connsiteY2" fmla="*/ 416141 h 416141"/>
                <a:gd name="connsiteX3" fmla="*/ 260598 w 269405"/>
                <a:gd name="connsiteY3" fmla="*/ 192405 h 416141"/>
                <a:gd name="connsiteX4" fmla="*/ 182777 w 269405"/>
                <a:gd name="connsiteY4" fmla="*/ 7580 h 416141"/>
                <a:gd name="connsiteX0" fmla="*/ 182777 w 215273"/>
                <a:gd name="connsiteY0" fmla="*/ 7580 h 416141"/>
                <a:gd name="connsiteX1" fmla="*/ 27134 w 215273"/>
                <a:gd name="connsiteY1" fmla="*/ 192405 h 416141"/>
                <a:gd name="connsiteX2" fmla="*/ 36862 w 215273"/>
                <a:gd name="connsiteY2" fmla="*/ 416141 h 416141"/>
                <a:gd name="connsiteX3" fmla="*/ 192505 w 215273"/>
                <a:gd name="connsiteY3" fmla="*/ 241043 h 416141"/>
                <a:gd name="connsiteX4" fmla="*/ 182777 w 215273"/>
                <a:gd name="connsiteY4" fmla="*/ 7580 h 416141"/>
                <a:gd name="connsiteX0" fmla="*/ 185791 w 207119"/>
                <a:gd name="connsiteY0" fmla="*/ 0 h 486382"/>
                <a:gd name="connsiteX1" fmla="*/ 10693 w 207119"/>
                <a:gd name="connsiteY1" fmla="*/ 262646 h 486382"/>
                <a:gd name="connsiteX2" fmla="*/ 20421 w 207119"/>
                <a:gd name="connsiteY2" fmla="*/ 486382 h 486382"/>
                <a:gd name="connsiteX3" fmla="*/ 176064 w 207119"/>
                <a:gd name="connsiteY3" fmla="*/ 311284 h 486382"/>
                <a:gd name="connsiteX4" fmla="*/ 185791 w 207119"/>
                <a:gd name="connsiteY4" fmla="*/ 0 h 486382"/>
                <a:gd name="connsiteX0" fmla="*/ 185791 w 185791"/>
                <a:gd name="connsiteY0" fmla="*/ 0 h 486382"/>
                <a:gd name="connsiteX1" fmla="*/ 10693 w 185791"/>
                <a:gd name="connsiteY1" fmla="*/ 262646 h 486382"/>
                <a:gd name="connsiteX2" fmla="*/ 20421 w 185791"/>
                <a:gd name="connsiteY2" fmla="*/ 486382 h 486382"/>
                <a:gd name="connsiteX3" fmla="*/ 176064 w 185791"/>
                <a:gd name="connsiteY3" fmla="*/ 311284 h 486382"/>
                <a:gd name="connsiteX4" fmla="*/ 185791 w 185791"/>
                <a:gd name="connsiteY4" fmla="*/ 0 h 486382"/>
                <a:gd name="connsiteX0" fmla="*/ 185791 w 185791"/>
                <a:gd name="connsiteY0" fmla="*/ 0 h 486382"/>
                <a:gd name="connsiteX1" fmla="*/ 10693 w 185791"/>
                <a:gd name="connsiteY1" fmla="*/ 262646 h 486382"/>
                <a:gd name="connsiteX2" fmla="*/ 20421 w 185791"/>
                <a:gd name="connsiteY2" fmla="*/ 486382 h 486382"/>
                <a:gd name="connsiteX3" fmla="*/ 176064 w 185791"/>
                <a:gd name="connsiteY3" fmla="*/ 311284 h 486382"/>
                <a:gd name="connsiteX4" fmla="*/ 185791 w 185791"/>
                <a:gd name="connsiteY4" fmla="*/ 0 h 486382"/>
                <a:gd name="connsiteX0" fmla="*/ 182213 w 182213"/>
                <a:gd name="connsiteY0" fmla="*/ 0 h 486382"/>
                <a:gd name="connsiteX1" fmla="*/ 7115 w 182213"/>
                <a:gd name="connsiteY1" fmla="*/ 262646 h 486382"/>
                <a:gd name="connsiteX2" fmla="*/ 16843 w 182213"/>
                <a:gd name="connsiteY2" fmla="*/ 486382 h 486382"/>
                <a:gd name="connsiteX3" fmla="*/ 172486 w 182213"/>
                <a:gd name="connsiteY3" fmla="*/ 311284 h 486382"/>
                <a:gd name="connsiteX4" fmla="*/ 182213 w 182213"/>
                <a:gd name="connsiteY4" fmla="*/ 0 h 486382"/>
                <a:gd name="connsiteX0" fmla="*/ 182213 w 182213"/>
                <a:gd name="connsiteY0" fmla="*/ 0 h 486382"/>
                <a:gd name="connsiteX1" fmla="*/ 7115 w 182213"/>
                <a:gd name="connsiteY1" fmla="*/ 262646 h 486382"/>
                <a:gd name="connsiteX2" fmla="*/ 16843 w 182213"/>
                <a:gd name="connsiteY2" fmla="*/ 486382 h 486382"/>
                <a:gd name="connsiteX3" fmla="*/ 172486 w 182213"/>
                <a:gd name="connsiteY3" fmla="*/ 311284 h 486382"/>
                <a:gd name="connsiteX4" fmla="*/ 182213 w 182213"/>
                <a:gd name="connsiteY4" fmla="*/ 0 h 486382"/>
                <a:gd name="connsiteX0" fmla="*/ 165370 w 165370"/>
                <a:gd name="connsiteY0" fmla="*/ 0 h 486382"/>
                <a:gd name="connsiteX1" fmla="*/ 19455 w 165370"/>
                <a:gd name="connsiteY1" fmla="*/ 194552 h 486382"/>
                <a:gd name="connsiteX2" fmla="*/ 0 w 165370"/>
                <a:gd name="connsiteY2" fmla="*/ 486382 h 486382"/>
                <a:gd name="connsiteX3" fmla="*/ 155643 w 165370"/>
                <a:gd name="connsiteY3" fmla="*/ 311284 h 486382"/>
                <a:gd name="connsiteX4" fmla="*/ 165370 w 165370"/>
                <a:gd name="connsiteY4" fmla="*/ 0 h 486382"/>
                <a:gd name="connsiteX0" fmla="*/ 165370 w 165370"/>
                <a:gd name="connsiteY0" fmla="*/ 0 h 486382"/>
                <a:gd name="connsiteX1" fmla="*/ 19455 w 165370"/>
                <a:gd name="connsiteY1" fmla="*/ 194552 h 486382"/>
                <a:gd name="connsiteX2" fmla="*/ 0 w 165370"/>
                <a:gd name="connsiteY2" fmla="*/ 486382 h 486382"/>
                <a:gd name="connsiteX3" fmla="*/ 136188 w 165370"/>
                <a:gd name="connsiteY3" fmla="*/ 243190 h 486382"/>
                <a:gd name="connsiteX4" fmla="*/ 165370 w 165370"/>
                <a:gd name="connsiteY4" fmla="*/ 0 h 486382"/>
                <a:gd name="connsiteX0" fmla="*/ 165370 w 165370"/>
                <a:gd name="connsiteY0" fmla="*/ 0 h 486382"/>
                <a:gd name="connsiteX1" fmla="*/ 19455 w 165370"/>
                <a:gd name="connsiteY1" fmla="*/ 194552 h 486382"/>
                <a:gd name="connsiteX2" fmla="*/ 0 w 165370"/>
                <a:gd name="connsiteY2" fmla="*/ 486382 h 486382"/>
                <a:gd name="connsiteX3" fmla="*/ 102227 w 165370"/>
                <a:gd name="connsiteY3" fmla="*/ 230433 h 486382"/>
                <a:gd name="connsiteX4" fmla="*/ 165370 w 165370"/>
                <a:gd name="connsiteY4" fmla="*/ 0 h 486382"/>
                <a:gd name="connsiteX0" fmla="*/ 165370 w 187219"/>
                <a:gd name="connsiteY0" fmla="*/ 0 h 486382"/>
                <a:gd name="connsiteX1" fmla="*/ 19455 w 187219"/>
                <a:gd name="connsiteY1" fmla="*/ 194552 h 486382"/>
                <a:gd name="connsiteX2" fmla="*/ 0 w 187219"/>
                <a:gd name="connsiteY2" fmla="*/ 486382 h 486382"/>
                <a:gd name="connsiteX3" fmla="*/ 181468 w 187219"/>
                <a:gd name="connsiteY3" fmla="*/ 230433 h 486382"/>
                <a:gd name="connsiteX4" fmla="*/ 165370 w 187219"/>
                <a:gd name="connsiteY4" fmla="*/ 0 h 486382"/>
                <a:gd name="connsiteX0" fmla="*/ 165370 w 187219"/>
                <a:gd name="connsiteY0" fmla="*/ 0 h 448112"/>
                <a:gd name="connsiteX1" fmla="*/ 19455 w 187219"/>
                <a:gd name="connsiteY1" fmla="*/ 156282 h 448112"/>
                <a:gd name="connsiteX2" fmla="*/ 0 w 187219"/>
                <a:gd name="connsiteY2" fmla="*/ 448112 h 448112"/>
                <a:gd name="connsiteX3" fmla="*/ 181468 w 187219"/>
                <a:gd name="connsiteY3" fmla="*/ 192163 h 448112"/>
                <a:gd name="connsiteX4" fmla="*/ 165370 w 187219"/>
                <a:gd name="connsiteY4" fmla="*/ 0 h 448112"/>
                <a:gd name="connsiteX0" fmla="*/ 165370 w 196137"/>
                <a:gd name="connsiteY0" fmla="*/ 0 h 448112"/>
                <a:gd name="connsiteX1" fmla="*/ 19455 w 196137"/>
                <a:gd name="connsiteY1" fmla="*/ 156282 h 448112"/>
                <a:gd name="connsiteX2" fmla="*/ 0 w 196137"/>
                <a:gd name="connsiteY2" fmla="*/ 448112 h 448112"/>
                <a:gd name="connsiteX3" fmla="*/ 181468 w 196137"/>
                <a:gd name="connsiteY3" fmla="*/ 192163 h 448112"/>
                <a:gd name="connsiteX4" fmla="*/ 165370 w 196137"/>
                <a:gd name="connsiteY4" fmla="*/ 0 h 448112"/>
                <a:gd name="connsiteX0" fmla="*/ 150670 w 178950"/>
                <a:gd name="connsiteY0" fmla="*/ 0 h 397085"/>
                <a:gd name="connsiteX1" fmla="*/ 4755 w 178950"/>
                <a:gd name="connsiteY1" fmla="*/ 156282 h 397085"/>
                <a:gd name="connsiteX2" fmla="*/ 19261 w 178950"/>
                <a:gd name="connsiteY2" fmla="*/ 397085 h 397085"/>
                <a:gd name="connsiteX3" fmla="*/ 166768 w 178950"/>
                <a:gd name="connsiteY3" fmla="*/ 192163 h 397085"/>
                <a:gd name="connsiteX4" fmla="*/ 150670 w 178950"/>
                <a:gd name="connsiteY4" fmla="*/ 0 h 397085"/>
                <a:gd name="connsiteX0" fmla="*/ 166870 w 195150"/>
                <a:gd name="connsiteY0" fmla="*/ 0 h 397085"/>
                <a:gd name="connsiteX1" fmla="*/ 20955 w 195150"/>
                <a:gd name="connsiteY1" fmla="*/ 156282 h 397085"/>
                <a:gd name="connsiteX2" fmla="*/ 35461 w 195150"/>
                <a:gd name="connsiteY2" fmla="*/ 397085 h 397085"/>
                <a:gd name="connsiteX3" fmla="*/ 182968 w 195150"/>
                <a:gd name="connsiteY3" fmla="*/ 192163 h 397085"/>
                <a:gd name="connsiteX4" fmla="*/ 166870 w 195150"/>
                <a:gd name="connsiteY4" fmla="*/ 0 h 397085"/>
                <a:gd name="connsiteX0" fmla="*/ 166870 w 195150"/>
                <a:gd name="connsiteY0" fmla="*/ 0 h 397085"/>
                <a:gd name="connsiteX1" fmla="*/ 20955 w 195150"/>
                <a:gd name="connsiteY1" fmla="*/ 156282 h 397085"/>
                <a:gd name="connsiteX2" fmla="*/ 35461 w 195150"/>
                <a:gd name="connsiteY2" fmla="*/ 397085 h 397085"/>
                <a:gd name="connsiteX3" fmla="*/ 182968 w 195150"/>
                <a:gd name="connsiteY3" fmla="*/ 192163 h 397085"/>
                <a:gd name="connsiteX4" fmla="*/ 166870 w 195150"/>
                <a:gd name="connsiteY4" fmla="*/ 0 h 397085"/>
                <a:gd name="connsiteX0" fmla="*/ 154049 w 182329"/>
                <a:gd name="connsiteY0" fmla="*/ 0 h 397085"/>
                <a:gd name="connsiteX1" fmla="*/ 8134 w 182329"/>
                <a:gd name="connsiteY1" fmla="*/ 156282 h 397085"/>
                <a:gd name="connsiteX2" fmla="*/ 22640 w 182329"/>
                <a:gd name="connsiteY2" fmla="*/ 397085 h 397085"/>
                <a:gd name="connsiteX3" fmla="*/ 170147 w 182329"/>
                <a:gd name="connsiteY3" fmla="*/ 192163 h 397085"/>
                <a:gd name="connsiteX4" fmla="*/ 154049 w 182329"/>
                <a:gd name="connsiteY4" fmla="*/ 0 h 397085"/>
                <a:gd name="connsiteX0" fmla="*/ 190461 w 204882"/>
                <a:gd name="connsiteY0" fmla="*/ 0 h 448112"/>
                <a:gd name="connsiteX1" fmla="*/ 10585 w 204882"/>
                <a:gd name="connsiteY1" fmla="*/ 207309 h 448112"/>
                <a:gd name="connsiteX2" fmla="*/ 25091 w 204882"/>
                <a:gd name="connsiteY2" fmla="*/ 448112 h 448112"/>
                <a:gd name="connsiteX3" fmla="*/ 172598 w 204882"/>
                <a:gd name="connsiteY3" fmla="*/ 243190 h 448112"/>
                <a:gd name="connsiteX4" fmla="*/ 190461 w 204882"/>
                <a:gd name="connsiteY4" fmla="*/ 0 h 448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882" h="448112">
                  <a:moveTo>
                    <a:pt x="190461" y="0"/>
                  </a:moveTo>
                  <a:cubicBezTo>
                    <a:pt x="93184" y="68094"/>
                    <a:pt x="38147" y="132624"/>
                    <a:pt x="10585" y="207309"/>
                  </a:cubicBezTo>
                  <a:cubicBezTo>
                    <a:pt x="-16977" y="281994"/>
                    <a:pt x="17071" y="367940"/>
                    <a:pt x="25091" y="448112"/>
                  </a:cubicBezTo>
                  <a:cubicBezTo>
                    <a:pt x="47903" y="400579"/>
                    <a:pt x="145036" y="317875"/>
                    <a:pt x="172598" y="243190"/>
                  </a:cubicBezTo>
                  <a:cubicBezTo>
                    <a:pt x="200160" y="168505"/>
                    <a:pt x="219473" y="75434"/>
                    <a:pt x="190461" y="0"/>
                  </a:cubicBezTo>
                  <a:close/>
                </a:path>
              </a:pathLst>
            </a:custGeom>
            <a:solidFill>
              <a:srgbClr val="982A0C">
                <a:alpha val="53000"/>
              </a:srgbClr>
            </a:solidFill>
            <a:ln>
              <a:noFill/>
            </a:ln>
            <a:effectLst>
              <a:outerShdw blurRad="50800" sx="137000" sy="137000" algn="ctr" rotWithShape="0">
                <a:schemeClr val="bg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rot="1047218" flipV="1">
              <a:off x="4381777" y="4006607"/>
              <a:ext cx="236170" cy="122710"/>
            </a:xfrm>
            <a:custGeom>
              <a:avLst/>
              <a:gdLst>
                <a:gd name="connsiteX0" fmla="*/ 0 w 2329543"/>
                <a:gd name="connsiteY0" fmla="*/ 261257 h 1034143"/>
                <a:gd name="connsiteX1" fmla="*/ 250372 w 2329543"/>
                <a:gd name="connsiteY1" fmla="*/ 283028 h 1034143"/>
                <a:gd name="connsiteX2" fmla="*/ 576943 w 2329543"/>
                <a:gd name="connsiteY2" fmla="*/ 0 h 1034143"/>
                <a:gd name="connsiteX3" fmla="*/ 555172 w 2329543"/>
                <a:gd name="connsiteY3" fmla="*/ 838200 h 1034143"/>
                <a:gd name="connsiteX4" fmla="*/ 1632858 w 2329543"/>
                <a:gd name="connsiteY4" fmla="*/ 870857 h 1034143"/>
                <a:gd name="connsiteX5" fmla="*/ 2329543 w 2329543"/>
                <a:gd name="connsiteY5" fmla="*/ 979714 h 1034143"/>
                <a:gd name="connsiteX6" fmla="*/ 326572 w 2329543"/>
                <a:gd name="connsiteY6" fmla="*/ 1034143 h 1034143"/>
                <a:gd name="connsiteX7" fmla="*/ 141515 w 2329543"/>
                <a:gd name="connsiteY7" fmla="*/ 816428 h 1034143"/>
                <a:gd name="connsiteX8" fmla="*/ 0 w 2329543"/>
                <a:gd name="connsiteY8" fmla="*/ 261257 h 1034143"/>
                <a:gd name="connsiteX0" fmla="*/ 0 w 2329543"/>
                <a:gd name="connsiteY0" fmla="*/ 277461 h 1050347"/>
                <a:gd name="connsiteX1" fmla="*/ 250372 w 2329543"/>
                <a:gd name="connsiteY1" fmla="*/ 299232 h 1050347"/>
                <a:gd name="connsiteX2" fmla="*/ 576943 w 2329543"/>
                <a:gd name="connsiteY2" fmla="*/ 16204 h 1050347"/>
                <a:gd name="connsiteX3" fmla="*/ 555172 w 2329543"/>
                <a:gd name="connsiteY3" fmla="*/ 854404 h 1050347"/>
                <a:gd name="connsiteX4" fmla="*/ 1632858 w 2329543"/>
                <a:gd name="connsiteY4" fmla="*/ 887061 h 1050347"/>
                <a:gd name="connsiteX5" fmla="*/ 2329543 w 2329543"/>
                <a:gd name="connsiteY5" fmla="*/ 995918 h 1050347"/>
                <a:gd name="connsiteX6" fmla="*/ 326572 w 2329543"/>
                <a:gd name="connsiteY6" fmla="*/ 1050347 h 1050347"/>
                <a:gd name="connsiteX7" fmla="*/ 141515 w 2329543"/>
                <a:gd name="connsiteY7" fmla="*/ 832632 h 1050347"/>
                <a:gd name="connsiteX8" fmla="*/ 0 w 2329543"/>
                <a:gd name="connsiteY8" fmla="*/ 277461 h 1050347"/>
                <a:gd name="connsiteX0" fmla="*/ 2076 w 2331619"/>
                <a:gd name="connsiteY0" fmla="*/ 277461 h 1050347"/>
                <a:gd name="connsiteX1" fmla="*/ 252448 w 2331619"/>
                <a:gd name="connsiteY1" fmla="*/ 299232 h 1050347"/>
                <a:gd name="connsiteX2" fmla="*/ 579019 w 2331619"/>
                <a:gd name="connsiteY2" fmla="*/ 16204 h 1050347"/>
                <a:gd name="connsiteX3" fmla="*/ 557248 w 2331619"/>
                <a:gd name="connsiteY3" fmla="*/ 854404 h 1050347"/>
                <a:gd name="connsiteX4" fmla="*/ 1634934 w 2331619"/>
                <a:gd name="connsiteY4" fmla="*/ 887061 h 1050347"/>
                <a:gd name="connsiteX5" fmla="*/ 2331619 w 2331619"/>
                <a:gd name="connsiteY5" fmla="*/ 995918 h 1050347"/>
                <a:gd name="connsiteX6" fmla="*/ 328648 w 2331619"/>
                <a:gd name="connsiteY6" fmla="*/ 1050347 h 1050347"/>
                <a:gd name="connsiteX7" fmla="*/ 143591 w 2331619"/>
                <a:gd name="connsiteY7" fmla="*/ 832632 h 1050347"/>
                <a:gd name="connsiteX8" fmla="*/ 2076 w 2331619"/>
                <a:gd name="connsiteY8" fmla="*/ 277461 h 1050347"/>
                <a:gd name="connsiteX0" fmla="*/ 2076 w 2331619"/>
                <a:gd name="connsiteY0" fmla="*/ 277461 h 1050347"/>
                <a:gd name="connsiteX1" fmla="*/ 252448 w 2331619"/>
                <a:gd name="connsiteY1" fmla="*/ 299232 h 1050347"/>
                <a:gd name="connsiteX2" fmla="*/ 579019 w 2331619"/>
                <a:gd name="connsiteY2" fmla="*/ 16204 h 1050347"/>
                <a:gd name="connsiteX3" fmla="*/ 557248 w 2331619"/>
                <a:gd name="connsiteY3" fmla="*/ 854404 h 1050347"/>
                <a:gd name="connsiteX4" fmla="*/ 1634934 w 2331619"/>
                <a:gd name="connsiteY4" fmla="*/ 887061 h 1050347"/>
                <a:gd name="connsiteX5" fmla="*/ 2331619 w 2331619"/>
                <a:gd name="connsiteY5" fmla="*/ 995918 h 1050347"/>
                <a:gd name="connsiteX6" fmla="*/ 361305 w 2331619"/>
                <a:gd name="connsiteY6" fmla="*/ 1050347 h 1050347"/>
                <a:gd name="connsiteX7" fmla="*/ 328648 w 2331619"/>
                <a:gd name="connsiteY7" fmla="*/ 1050347 h 1050347"/>
                <a:gd name="connsiteX8" fmla="*/ 143591 w 2331619"/>
                <a:gd name="connsiteY8" fmla="*/ 832632 h 1050347"/>
                <a:gd name="connsiteX9" fmla="*/ 2076 w 2331619"/>
                <a:gd name="connsiteY9" fmla="*/ 277461 h 1050347"/>
                <a:gd name="connsiteX0" fmla="*/ 12022 w 2341565"/>
                <a:gd name="connsiteY0" fmla="*/ 277461 h 1050347"/>
                <a:gd name="connsiteX1" fmla="*/ 262394 w 2341565"/>
                <a:gd name="connsiteY1" fmla="*/ 299232 h 1050347"/>
                <a:gd name="connsiteX2" fmla="*/ 588965 w 2341565"/>
                <a:gd name="connsiteY2" fmla="*/ 16204 h 1050347"/>
                <a:gd name="connsiteX3" fmla="*/ 567194 w 2341565"/>
                <a:gd name="connsiteY3" fmla="*/ 854404 h 1050347"/>
                <a:gd name="connsiteX4" fmla="*/ 1644880 w 2341565"/>
                <a:gd name="connsiteY4" fmla="*/ 887061 h 1050347"/>
                <a:gd name="connsiteX5" fmla="*/ 2341565 w 2341565"/>
                <a:gd name="connsiteY5" fmla="*/ 995918 h 1050347"/>
                <a:gd name="connsiteX6" fmla="*/ 371251 w 2341565"/>
                <a:gd name="connsiteY6" fmla="*/ 1050347 h 1050347"/>
                <a:gd name="connsiteX7" fmla="*/ 338594 w 2341565"/>
                <a:gd name="connsiteY7" fmla="*/ 1050347 h 1050347"/>
                <a:gd name="connsiteX8" fmla="*/ 44680 w 2341565"/>
                <a:gd name="connsiteY8" fmla="*/ 582260 h 1050347"/>
                <a:gd name="connsiteX9" fmla="*/ 12022 w 2341565"/>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560877 w 2335248"/>
                <a:gd name="connsiteY3" fmla="*/ 854404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615305 w 2335248"/>
                <a:gd name="connsiteY3" fmla="*/ 647576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615305 w 2335248"/>
                <a:gd name="connsiteY3" fmla="*/ 647576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7461 h 1050347"/>
                <a:gd name="connsiteX1" fmla="*/ 256077 w 2335248"/>
                <a:gd name="connsiteY1" fmla="*/ 299232 h 1050347"/>
                <a:gd name="connsiteX2" fmla="*/ 582648 w 2335248"/>
                <a:gd name="connsiteY2" fmla="*/ 16204 h 1050347"/>
                <a:gd name="connsiteX3" fmla="*/ 615305 w 2335248"/>
                <a:gd name="connsiteY3" fmla="*/ 647576 h 1050347"/>
                <a:gd name="connsiteX4" fmla="*/ 1638563 w 2335248"/>
                <a:gd name="connsiteY4" fmla="*/ 887061 h 1050347"/>
                <a:gd name="connsiteX5" fmla="*/ 2335248 w 2335248"/>
                <a:gd name="connsiteY5" fmla="*/ 995918 h 1050347"/>
                <a:gd name="connsiteX6" fmla="*/ 364934 w 2335248"/>
                <a:gd name="connsiteY6" fmla="*/ 1050347 h 1050347"/>
                <a:gd name="connsiteX7" fmla="*/ 332277 w 2335248"/>
                <a:gd name="connsiteY7" fmla="*/ 1050347 h 1050347"/>
                <a:gd name="connsiteX8" fmla="*/ 38363 w 2335248"/>
                <a:gd name="connsiteY8" fmla="*/ 582260 h 1050347"/>
                <a:gd name="connsiteX9" fmla="*/ 5705 w 2335248"/>
                <a:gd name="connsiteY9" fmla="*/ 277461 h 1050347"/>
                <a:gd name="connsiteX0" fmla="*/ 5705 w 2335248"/>
                <a:gd name="connsiteY0" fmla="*/ 278395 h 1051281"/>
                <a:gd name="connsiteX1" fmla="*/ 310505 w 2335248"/>
                <a:gd name="connsiteY1" fmla="*/ 278394 h 1051281"/>
                <a:gd name="connsiteX2" fmla="*/ 582648 w 2335248"/>
                <a:gd name="connsiteY2" fmla="*/ 17138 h 1051281"/>
                <a:gd name="connsiteX3" fmla="*/ 615305 w 2335248"/>
                <a:gd name="connsiteY3" fmla="*/ 648510 h 1051281"/>
                <a:gd name="connsiteX4" fmla="*/ 1638563 w 2335248"/>
                <a:gd name="connsiteY4" fmla="*/ 887995 h 1051281"/>
                <a:gd name="connsiteX5" fmla="*/ 2335248 w 2335248"/>
                <a:gd name="connsiteY5" fmla="*/ 996852 h 1051281"/>
                <a:gd name="connsiteX6" fmla="*/ 364934 w 2335248"/>
                <a:gd name="connsiteY6" fmla="*/ 1051281 h 1051281"/>
                <a:gd name="connsiteX7" fmla="*/ 332277 w 2335248"/>
                <a:gd name="connsiteY7" fmla="*/ 1051281 h 1051281"/>
                <a:gd name="connsiteX8" fmla="*/ 38363 w 2335248"/>
                <a:gd name="connsiteY8" fmla="*/ 583194 h 1051281"/>
                <a:gd name="connsiteX9" fmla="*/ 5705 w 2335248"/>
                <a:gd name="connsiteY9" fmla="*/ 278395 h 1051281"/>
                <a:gd name="connsiteX0" fmla="*/ 5705 w 2335248"/>
                <a:gd name="connsiteY0" fmla="*/ 565532 h 1338418"/>
                <a:gd name="connsiteX1" fmla="*/ 310505 w 2335248"/>
                <a:gd name="connsiteY1" fmla="*/ 565531 h 1338418"/>
                <a:gd name="connsiteX2" fmla="*/ 647963 w 2335248"/>
                <a:gd name="connsiteY2" fmla="*/ 10361 h 1338418"/>
                <a:gd name="connsiteX3" fmla="*/ 615305 w 2335248"/>
                <a:gd name="connsiteY3" fmla="*/ 935647 h 1338418"/>
                <a:gd name="connsiteX4" fmla="*/ 1638563 w 2335248"/>
                <a:gd name="connsiteY4" fmla="*/ 1175132 h 1338418"/>
                <a:gd name="connsiteX5" fmla="*/ 2335248 w 2335248"/>
                <a:gd name="connsiteY5" fmla="*/ 1283989 h 1338418"/>
                <a:gd name="connsiteX6" fmla="*/ 364934 w 2335248"/>
                <a:gd name="connsiteY6" fmla="*/ 1338418 h 1338418"/>
                <a:gd name="connsiteX7" fmla="*/ 332277 w 2335248"/>
                <a:gd name="connsiteY7" fmla="*/ 1338418 h 1338418"/>
                <a:gd name="connsiteX8" fmla="*/ 38363 w 2335248"/>
                <a:gd name="connsiteY8" fmla="*/ 870331 h 1338418"/>
                <a:gd name="connsiteX9" fmla="*/ 5705 w 2335248"/>
                <a:gd name="connsiteY9" fmla="*/ 565532 h 1338418"/>
                <a:gd name="connsiteX0" fmla="*/ 5705 w 2335248"/>
                <a:gd name="connsiteY0" fmla="*/ 568571 h 1341457"/>
                <a:gd name="connsiteX1" fmla="*/ 408477 w 2335248"/>
                <a:gd name="connsiteY1" fmla="*/ 427056 h 1341457"/>
                <a:gd name="connsiteX2" fmla="*/ 647963 w 2335248"/>
                <a:gd name="connsiteY2" fmla="*/ 13400 h 1341457"/>
                <a:gd name="connsiteX3" fmla="*/ 615305 w 2335248"/>
                <a:gd name="connsiteY3" fmla="*/ 938686 h 1341457"/>
                <a:gd name="connsiteX4" fmla="*/ 1638563 w 2335248"/>
                <a:gd name="connsiteY4" fmla="*/ 1178171 h 1341457"/>
                <a:gd name="connsiteX5" fmla="*/ 2335248 w 2335248"/>
                <a:gd name="connsiteY5" fmla="*/ 1287028 h 1341457"/>
                <a:gd name="connsiteX6" fmla="*/ 364934 w 2335248"/>
                <a:gd name="connsiteY6" fmla="*/ 1341457 h 1341457"/>
                <a:gd name="connsiteX7" fmla="*/ 332277 w 2335248"/>
                <a:gd name="connsiteY7" fmla="*/ 1341457 h 1341457"/>
                <a:gd name="connsiteX8" fmla="*/ 38363 w 2335248"/>
                <a:gd name="connsiteY8" fmla="*/ 873370 h 1341457"/>
                <a:gd name="connsiteX9" fmla="*/ 5705 w 2335248"/>
                <a:gd name="connsiteY9" fmla="*/ 568571 h 1341457"/>
                <a:gd name="connsiteX0" fmla="*/ 5705 w 2335248"/>
                <a:gd name="connsiteY0" fmla="*/ 568571 h 1341457"/>
                <a:gd name="connsiteX1" fmla="*/ 354049 w 2335248"/>
                <a:gd name="connsiteY1" fmla="*/ 427056 h 1341457"/>
                <a:gd name="connsiteX2" fmla="*/ 647963 w 2335248"/>
                <a:gd name="connsiteY2" fmla="*/ 13400 h 1341457"/>
                <a:gd name="connsiteX3" fmla="*/ 615305 w 2335248"/>
                <a:gd name="connsiteY3" fmla="*/ 938686 h 1341457"/>
                <a:gd name="connsiteX4" fmla="*/ 1638563 w 2335248"/>
                <a:gd name="connsiteY4" fmla="*/ 1178171 h 1341457"/>
                <a:gd name="connsiteX5" fmla="*/ 2335248 w 2335248"/>
                <a:gd name="connsiteY5" fmla="*/ 1287028 h 1341457"/>
                <a:gd name="connsiteX6" fmla="*/ 364934 w 2335248"/>
                <a:gd name="connsiteY6" fmla="*/ 1341457 h 1341457"/>
                <a:gd name="connsiteX7" fmla="*/ 332277 w 2335248"/>
                <a:gd name="connsiteY7" fmla="*/ 1341457 h 1341457"/>
                <a:gd name="connsiteX8" fmla="*/ 38363 w 2335248"/>
                <a:gd name="connsiteY8" fmla="*/ 873370 h 1341457"/>
                <a:gd name="connsiteX9" fmla="*/ 5705 w 2335248"/>
                <a:gd name="connsiteY9" fmla="*/ 568571 h 1341457"/>
                <a:gd name="connsiteX0" fmla="*/ 5705 w 2335248"/>
                <a:gd name="connsiteY0" fmla="*/ 568571 h 1341457"/>
                <a:gd name="connsiteX1" fmla="*/ 354049 w 2335248"/>
                <a:gd name="connsiteY1" fmla="*/ 427056 h 1341457"/>
                <a:gd name="connsiteX2" fmla="*/ 647963 w 2335248"/>
                <a:gd name="connsiteY2" fmla="*/ 13400 h 1341457"/>
                <a:gd name="connsiteX3" fmla="*/ 615305 w 2335248"/>
                <a:gd name="connsiteY3" fmla="*/ 938686 h 1341457"/>
                <a:gd name="connsiteX4" fmla="*/ 1018076 w 2335248"/>
                <a:gd name="connsiteY4" fmla="*/ 1189058 h 1341457"/>
                <a:gd name="connsiteX5" fmla="*/ 1638563 w 2335248"/>
                <a:gd name="connsiteY5" fmla="*/ 1178171 h 1341457"/>
                <a:gd name="connsiteX6" fmla="*/ 2335248 w 2335248"/>
                <a:gd name="connsiteY6" fmla="*/ 1287028 h 1341457"/>
                <a:gd name="connsiteX7" fmla="*/ 364934 w 2335248"/>
                <a:gd name="connsiteY7" fmla="*/ 1341457 h 1341457"/>
                <a:gd name="connsiteX8" fmla="*/ 332277 w 2335248"/>
                <a:gd name="connsiteY8" fmla="*/ 1341457 h 1341457"/>
                <a:gd name="connsiteX9" fmla="*/ 38363 w 2335248"/>
                <a:gd name="connsiteY9" fmla="*/ 873370 h 1341457"/>
                <a:gd name="connsiteX10" fmla="*/ 5705 w 2335248"/>
                <a:gd name="connsiteY10" fmla="*/ 568571 h 1341457"/>
                <a:gd name="connsiteX0" fmla="*/ 5705 w 2335248"/>
                <a:gd name="connsiteY0" fmla="*/ 571074 h 1343960"/>
                <a:gd name="connsiteX1" fmla="*/ 310506 w 2335248"/>
                <a:gd name="connsiteY1" fmla="*/ 353359 h 1343960"/>
                <a:gd name="connsiteX2" fmla="*/ 647963 w 2335248"/>
                <a:gd name="connsiteY2" fmla="*/ 15903 h 1343960"/>
                <a:gd name="connsiteX3" fmla="*/ 615305 w 2335248"/>
                <a:gd name="connsiteY3" fmla="*/ 941189 h 1343960"/>
                <a:gd name="connsiteX4" fmla="*/ 1018076 w 2335248"/>
                <a:gd name="connsiteY4" fmla="*/ 1191561 h 1343960"/>
                <a:gd name="connsiteX5" fmla="*/ 1638563 w 2335248"/>
                <a:gd name="connsiteY5" fmla="*/ 1180674 h 1343960"/>
                <a:gd name="connsiteX6" fmla="*/ 2335248 w 2335248"/>
                <a:gd name="connsiteY6" fmla="*/ 1289531 h 1343960"/>
                <a:gd name="connsiteX7" fmla="*/ 364934 w 2335248"/>
                <a:gd name="connsiteY7" fmla="*/ 1343960 h 1343960"/>
                <a:gd name="connsiteX8" fmla="*/ 332277 w 2335248"/>
                <a:gd name="connsiteY8" fmla="*/ 1343960 h 1343960"/>
                <a:gd name="connsiteX9" fmla="*/ 38363 w 2335248"/>
                <a:gd name="connsiteY9" fmla="*/ 875873 h 1343960"/>
                <a:gd name="connsiteX10" fmla="*/ 5705 w 2335248"/>
                <a:gd name="connsiteY10" fmla="*/ 571074 h 1343960"/>
                <a:gd name="connsiteX0" fmla="*/ 5705 w 2335248"/>
                <a:gd name="connsiteY0" fmla="*/ 571074 h 1343960"/>
                <a:gd name="connsiteX1" fmla="*/ 310506 w 2335248"/>
                <a:gd name="connsiteY1" fmla="*/ 353359 h 1343960"/>
                <a:gd name="connsiteX2" fmla="*/ 647963 w 2335248"/>
                <a:gd name="connsiteY2" fmla="*/ 15903 h 1343960"/>
                <a:gd name="connsiteX3" fmla="*/ 615305 w 2335248"/>
                <a:gd name="connsiteY3" fmla="*/ 941189 h 1343960"/>
                <a:gd name="connsiteX4" fmla="*/ 1018076 w 2335248"/>
                <a:gd name="connsiteY4" fmla="*/ 1191561 h 1343960"/>
                <a:gd name="connsiteX5" fmla="*/ 1638563 w 2335248"/>
                <a:gd name="connsiteY5" fmla="*/ 1180674 h 1343960"/>
                <a:gd name="connsiteX6" fmla="*/ 2335248 w 2335248"/>
                <a:gd name="connsiteY6" fmla="*/ 1289531 h 1343960"/>
                <a:gd name="connsiteX7" fmla="*/ 364934 w 2335248"/>
                <a:gd name="connsiteY7" fmla="*/ 1343960 h 1343960"/>
                <a:gd name="connsiteX8" fmla="*/ 38363 w 2335248"/>
                <a:gd name="connsiteY8" fmla="*/ 875873 h 1343960"/>
                <a:gd name="connsiteX9" fmla="*/ 5705 w 2335248"/>
                <a:gd name="connsiteY9" fmla="*/ 571074 h 1343960"/>
                <a:gd name="connsiteX0" fmla="*/ 5705 w 2335248"/>
                <a:gd name="connsiteY0" fmla="*/ 571074 h 1343960"/>
                <a:gd name="connsiteX1" fmla="*/ 310506 w 2335248"/>
                <a:gd name="connsiteY1" fmla="*/ 353359 h 1343960"/>
                <a:gd name="connsiteX2" fmla="*/ 647963 w 2335248"/>
                <a:gd name="connsiteY2" fmla="*/ 15903 h 1343960"/>
                <a:gd name="connsiteX3" fmla="*/ 615305 w 2335248"/>
                <a:gd name="connsiteY3" fmla="*/ 941189 h 1343960"/>
                <a:gd name="connsiteX4" fmla="*/ 1018076 w 2335248"/>
                <a:gd name="connsiteY4" fmla="*/ 1191561 h 1343960"/>
                <a:gd name="connsiteX5" fmla="*/ 1638563 w 2335248"/>
                <a:gd name="connsiteY5" fmla="*/ 1180674 h 1343960"/>
                <a:gd name="connsiteX6" fmla="*/ 2335248 w 2335248"/>
                <a:gd name="connsiteY6" fmla="*/ 1289531 h 1343960"/>
                <a:gd name="connsiteX7" fmla="*/ 364934 w 2335248"/>
                <a:gd name="connsiteY7" fmla="*/ 1343960 h 1343960"/>
                <a:gd name="connsiteX8" fmla="*/ 38363 w 2335248"/>
                <a:gd name="connsiteY8" fmla="*/ 875873 h 1343960"/>
                <a:gd name="connsiteX9" fmla="*/ 5705 w 2335248"/>
                <a:gd name="connsiteY9" fmla="*/ 571074 h 1343960"/>
                <a:gd name="connsiteX0" fmla="*/ 19102 w 2348645"/>
                <a:gd name="connsiteY0" fmla="*/ 571074 h 1343960"/>
                <a:gd name="connsiteX1" fmla="*/ 323903 w 2348645"/>
                <a:gd name="connsiteY1" fmla="*/ 353359 h 1343960"/>
                <a:gd name="connsiteX2" fmla="*/ 661360 w 2348645"/>
                <a:gd name="connsiteY2" fmla="*/ 15903 h 1343960"/>
                <a:gd name="connsiteX3" fmla="*/ 628702 w 2348645"/>
                <a:gd name="connsiteY3" fmla="*/ 941189 h 1343960"/>
                <a:gd name="connsiteX4" fmla="*/ 1031473 w 2348645"/>
                <a:gd name="connsiteY4" fmla="*/ 1191561 h 1343960"/>
                <a:gd name="connsiteX5" fmla="*/ 1651960 w 2348645"/>
                <a:gd name="connsiteY5" fmla="*/ 1180674 h 1343960"/>
                <a:gd name="connsiteX6" fmla="*/ 2348645 w 2348645"/>
                <a:gd name="connsiteY6" fmla="*/ 1289531 h 1343960"/>
                <a:gd name="connsiteX7" fmla="*/ 378331 w 2348645"/>
                <a:gd name="connsiteY7" fmla="*/ 1343960 h 1343960"/>
                <a:gd name="connsiteX8" fmla="*/ 51760 w 2348645"/>
                <a:gd name="connsiteY8" fmla="*/ 875873 h 1343960"/>
                <a:gd name="connsiteX9" fmla="*/ 19102 w 2348645"/>
                <a:gd name="connsiteY9" fmla="*/ 571074 h 1343960"/>
                <a:gd name="connsiteX0" fmla="*/ 19102 w 2348645"/>
                <a:gd name="connsiteY0" fmla="*/ 729343 h 1502229"/>
                <a:gd name="connsiteX1" fmla="*/ 323903 w 2348645"/>
                <a:gd name="connsiteY1" fmla="*/ 511628 h 1502229"/>
                <a:gd name="connsiteX2" fmla="*/ 661360 w 2348645"/>
                <a:gd name="connsiteY2" fmla="*/ 174172 h 1502229"/>
                <a:gd name="connsiteX3" fmla="*/ 628702 w 2348645"/>
                <a:gd name="connsiteY3" fmla="*/ 1099458 h 1502229"/>
                <a:gd name="connsiteX4" fmla="*/ 1031473 w 2348645"/>
                <a:gd name="connsiteY4" fmla="*/ 1349830 h 1502229"/>
                <a:gd name="connsiteX5" fmla="*/ 1009702 w 2348645"/>
                <a:gd name="connsiteY5" fmla="*/ 1 h 1502229"/>
                <a:gd name="connsiteX6" fmla="*/ 1651960 w 2348645"/>
                <a:gd name="connsiteY6" fmla="*/ 1338943 h 1502229"/>
                <a:gd name="connsiteX7" fmla="*/ 2348645 w 2348645"/>
                <a:gd name="connsiteY7" fmla="*/ 1447800 h 1502229"/>
                <a:gd name="connsiteX8" fmla="*/ 378331 w 2348645"/>
                <a:gd name="connsiteY8" fmla="*/ 1502229 h 1502229"/>
                <a:gd name="connsiteX9" fmla="*/ 51760 w 2348645"/>
                <a:gd name="connsiteY9" fmla="*/ 1034142 h 1502229"/>
                <a:gd name="connsiteX10" fmla="*/ 19102 w 2348645"/>
                <a:gd name="connsiteY10" fmla="*/ 729343 h 1502229"/>
                <a:gd name="connsiteX0" fmla="*/ 19102 w 2348645"/>
                <a:gd name="connsiteY0" fmla="*/ 813212 h 1586098"/>
                <a:gd name="connsiteX1" fmla="*/ 323903 w 2348645"/>
                <a:gd name="connsiteY1" fmla="*/ 595497 h 1586098"/>
                <a:gd name="connsiteX2" fmla="*/ 661360 w 2348645"/>
                <a:gd name="connsiteY2" fmla="*/ 258041 h 1586098"/>
                <a:gd name="connsiteX3" fmla="*/ 628702 w 2348645"/>
                <a:gd name="connsiteY3" fmla="*/ 1183327 h 1586098"/>
                <a:gd name="connsiteX4" fmla="*/ 1031473 w 2348645"/>
                <a:gd name="connsiteY4" fmla="*/ 1433699 h 1586098"/>
                <a:gd name="connsiteX5" fmla="*/ 1009702 w 2348645"/>
                <a:gd name="connsiteY5" fmla="*/ 83870 h 1586098"/>
                <a:gd name="connsiteX6" fmla="*/ 1216531 w 2348645"/>
                <a:gd name="connsiteY6" fmla="*/ 247157 h 1586098"/>
                <a:gd name="connsiteX7" fmla="*/ 1651960 w 2348645"/>
                <a:gd name="connsiteY7" fmla="*/ 1422812 h 1586098"/>
                <a:gd name="connsiteX8" fmla="*/ 2348645 w 2348645"/>
                <a:gd name="connsiteY8" fmla="*/ 1531669 h 1586098"/>
                <a:gd name="connsiteX9" fmla="*/ 378331 w 2348645"/>
                <a:gd name="connsiteY9" fmla="*/ 1586098 h 1586098"/>
                <a:gd name="connsiteX10" fmla="*/ 51760 w 2348645"/>
                <a:gd name="connsiteY10" fmla="*/ 1118011 h 1586098"/>
                <a:gd name="connsiteX11" fmla="*/ 19102 w 2348645"/>
                <a:gd name="connsiteY11" fmla="*/ 813212 h 1586098"/>
                <a:gd name="connsiteX0" fmla="*/ 19102 w 2348645"/>
                <a:gd name="connsiteY0" fmla="*/ 748545 h 1521431"/>
                <a:gd name="connsiteX1" fmla="*/ 323903 w 2348645"/>
                <a:gd name="connsiteY1" fmla="*/ 530830 h 1521431"/>
                <a:gd name="connsiteX2" fmla="*/ 661360 w 2348645"/>
                <a:gd name="connsiteY2" fmla="*/ 193374 h 1521431"/>
                <a:gd name="connsiteX3" fmla="*/ 628702 w 2348645"/>
                <a:gd name="connsiteY3" fmla="*/ 1118660 h 1521431"/>
                <a:gd name="connsiteX4" fmla="*/ 1031473 w 2348645"/>
                <a:gd name="connsiteY4" fmla="*/ 1369032 h 1521431"/>
                <a:gd name="connsiteX5" fmla="*/ 944387 w 2348645"/>
                <a:gd name="connsiteY5" fmla="*/ 117174 h 1521431"/>
                <a:gd name="connsiteX6" fmla="*/ 1216531 w 2348645"/>
                <a:gd name="connsiteY6" fmla="*/ 182490 h 1521431"/>
                <a:gd name="connsiteX7" fmla="*/ 1651960 w 2348645"/>
                <a:gd name="connsiteY7" fmla="*/ 1358145 h 1521431"/>
                <a:gd name="connsiteX8" fmla="*/ 2348645 w 2348645"/>
                <a:gd name="connsiteY8" fmla="*/ 1467002 h 1521431"/>
                <a:gd name="connsiteX9" fmla="*/ 378331 w 2348645"/>
                <a:gd name="connsiteY9" fmla="*/ 1521431 h 1521431"/>
                <a:gd name="connsiteX10" fmla="*/ 51760 w 2348645"/>
                <a:gd name="connsiteY10" fmla="*/ 1053344 h 1521431"/>
                <a:gd name="connsiteX11" fmla="*/ 19102 w 2348645"/>
                <a:gd name="connsiteY11" fmla="*/ 748545 h 1521431"/>
                <a:gd name="connsiteX0" fmla="*/ 19102 w 2348645"/>
                <a:gd name="connsiteY0" fmla="*/ 748545 h 1521431"/>
                <a:gd name="connsiteX1" fmla="*/ 323903 w 2348645"/>
                <a:gd name="connsiteY1" fmla="*/ 530830 h 1521431"/>
                <a:gd name="connsiteX2" fmla="*/ 661360 w 2348645"/>
                <a:gd name="connsiteY2" fmla="*/ 193374 h 1521431"/>
                <a:gd name="connsiteX3" fmla="*/ 628702 w 2348645"/>
                <a:gd name="connsiteY3" fmla="*/ 1118660 h 1521431"/>
                <a:gd name="connsiteX4" fmla="*/ 1031473 w 2348645"/>
                <a:gd name="connsiteY4" fmla="*/ 1369032 h 1521431"/>
                <a:gd name="connsiteX5" fmla="*/ 944387 w 2348645"/>
                <a:gd name="connsiteY5" fmla="*/ 117174 h 1521431"/>
                <a:gd name="connsiteX6" fmla="*/ 1216531 w 2348645"/>
                <a:gd name="connsiteY6" fmla="*/ 182490 h 1521431"/>
                <a:gd name="connsiteX7" fmla="*/ 1651960 w 2348645"/>
                <a:gd name="connsiteY7" fmla="*/ 1358145 h 1521431"/>
                <a:gd name="connsiteX8" fmla="*/ 2348645 w 2348645"/>
                <a:gd name="connsiteY8" fmla="*/ 1467002 h 1521431"/>
                <a:gd name="connsiteX9" fmla="*/ 378331 w 2348645"/>
                <a:gd name="connsiteY9" fmla="*/ 1521431 h 1521431"/>
                <a:gd name="connsiteX10" fmla="*/ 51760 w 2348645"/>
                <a:gd name="connsiteY10" fmla="*/ 1053344 h 1521431"/>
                <a:gd name="connsiteX11" fmla="*/ 19102 w 2348645"/>
                <a:gd name="connsiteY11" fmla="*/ 748545 h 1521431"/>
                <a:gd name="connsiteX0" fmla="*/ 19102 w 2348645"/>
                <a:gd name="connsiteY0" fmla="*/ 711627 h 1484513"/>
                <a:gd name="connsiteX1" fmla="*/ 323903 w 2348645"/>
                <a:gd name="connsiteY1" fmla="*/ 493912 h 1484513"/>
                <a:gd name="connsiteX2" fmla="*/ 661360 w 2348645"/>
                <a:gd name="connsiteY2" fmla="*/ 156456 h 1484513"/>
                <a:gd name="connsiteX3" fmla="*/ 628702 w 2348645"/>
                <a:gd name="connsiteY3" fmla="*/ 1081742 h 1484513"/>
                <a:gd name="connsiteX4" fmla="*/ 1031473 w 2348645"/>
                <a:gd name="connsiteY4" fmla="*/ 1332114 h 1484513"/>
                <a:gd name="connsiteX5" fmla="*/ 944387 w 2348645"/>
                <a:gd name="connsiteY5" fmla="*/ 80256 h 1484513"/>
                <a:gd name="connsiteX6" fmla="*/ 1118560 w 2348645"/>
                <a:gd name="connsiteY6" fmla="*/ 189115 h 1484513"/>
                <a:gd name="connsiteX7" fmla="*/ 1216531 w 2348645"/>
                <a:gd name="connsiteY7" fmla="*/ 145572 h 1484513"/>
                <a:gd name="connsiteX8" fmla="*/ 1651960 w 2348645"/>
                <a:gd name="connsiteY8" fmla="*/ 1321227 h 1484513"/>
                <a:gd name="connsiteX9" fmla="*/ 2348645 w 2348645"/>
                <a:gd name="connsiteY9" fmla="*/ 1430084 h 1484513"/>
                <a:gd name="connsiteX10" fmla="*/ 378331 w 2348645"/>
                <a:gd name="connsiteY10" fmla="*/ 1484513 h 1484513"/>
                <a:gd name="connsiteX11" fmla="*/ 51760 w 2348645"/>
                <a:gd name="connsiteY11" fmla="*/ 1016426 h 1484513"/>
                <a:gd name="connsiteX12" fmla="*/ 19102 w 2348645"/>
                <a:gd name="connsiteY12" fmla="*/ 711627 h 1484513"/>
                <a:gd name="connsiteX0" fmla="*/ 19102 w 2348645"/>
                <a:gd name="connsiteY0" fmla="*/ 653910 h 1426796"/>
                <a:gd name="connsiteX1" fmla="*/ 323903 w 2348645"/>
                <a:gd name="connsiteY1" fmla="*/ 436195 h 1426796"/>
                <a:gd name="connsiteX2" fmla="*/ 661360 w 2348645"/>
                <a:gd name="connsiteY2" fmla="*/ 98739 h 1426796"/>
                <a:gd name="connsiteX3" fmla="*/ 628702 w 2348645"/>
                <a:gd name="connsiteY3" fmla="*/ 1024025 h 1426796"/>
                <a:gd name="connsiteX4" fmla="*/ 1031473 w 2348645"/>
                <a:gd name="connsiteY4" fmla="*/ 1274397 h 1426796"/>
                <a:gd name="connsiteX5" fmla="*/ 944387 w 2348645"/>
                <a:gd name="connsiteY5" fmla="*/ 22539 h 1426796"/>
                <a:gd name="connsiteX6" fmla="*/ 1118560 w 2348645"/>
                <a:gd name="connsiteY6" fmla="*/ 131398 h 1426796"/>
                <a:gd name="connsiteX7" fmla="*/ 1216531 w 2348645"/>
                <a:gd name="connsiteY7" fmla="*/ 87855 h 1426796"/>
                <a:gd name="connsiteX8" fmla="*/ 1651960 w 2348645"/>
                <a:gd name="connsiteY8" fmla="*/ 1263510 h 1426796"/>
                <a:gd name="connsiteX9" fmla="*/ 2348645 w 2348645"/>
                <a:gd name="connsiteY9" fmla="*/ 1372367 h 1426796"/>
                <a:gd name="connsiteX10" fmla="*/ 378331 w 2348645"/>
                <a:gd name="connsiteY10" fmla="*/ 1426796 h 1426796"/>
                <a:gd name="connsiteX11" fmla="*/ 51760 w 2348645"/>
                <a:gd name="connsiteY11" fmla="*/ 958709 h 1426796"/>
                <a:gd name="connsiteX12" fmla="*/ 19102 w 2348645"/>
                <a:gd name="connsiteY12" fmla="*/ 653910 h 1426796"/>
                <a:gd name="connsiteX0" fmla="*/ 19102 w 2348645"/>
                <a:gd name="connsiteY0" fmla="*/ 753814 h 1526700"/>
                <a:gd name="connsiteX1" fmla="*/ 323903 w 2348645"/>
                <a:gd name="connsiteY1" fmla="*/ 536099 h 1526700"/>
                <a:gd name="connsiteX2" fmla="*/ 661360 w 2348645"/>
                <a:gd name="connsiteY2" fmla="*/ 198643 h 1526700"/>
                <a:gd name="connsiteX3" fmla="*/ 628702 w 2348645"/>
                <a:gd name="connsiteY3" fmla="*/ 1123929 h 1526700"/>
                <a:gd name="connsiteX4" fmla="*/ 1031473 w 2348645"/>
                <a:gd name="connsiteY4" fmla="*/ 1374301 h 1526700"/>
                <a:gd name="connsiteX5" fmla="*/ 944387 w 2348645"/>
                <a:gd name="connsiteY5" fmla="*/ 122443 h 1526700"/>
                <a:gd name="connsiteX6" fmla="*/ 1216531 w 2348645"/>
                <a:gd name="connsiteY6" fmla="*/ 187759 h 1526700"/>
                <a:gd name="connsiteX7" fmla="*/ 1651960 w 2348645"/>
                <a:gd name="connsiteY7" fmla="*/ 1363414 h 1526700"/>
                <a:gd name="connsiteX8" fmla="*/ 2348645 w 2348645"/>
                <a:gd name="connsiteY8" fmla="*/ 1472271 h 1526700"/>
                <a:gd name="connsiteX9" fmla="*/ 378331 w 2348645"/>
                <a:gd name="connsiteY9" fmla="*/ 1526700 h 1526700"/>
                <a:gd name="connsiteX10" fmla="*/ 51760 w 2348645"/>
                <a:gd name="connsiteY10" fmla="*/ 1058613 h 1526700"/>
                <a:gd name="connsiteX11" fmla="*/ 19102 w 2348645"/>
                <a:gd name="connsiteY11" fmla="*/ 753814 h 1526700"/>
                <a:gd name="connsiteX0" fmla="*/ 19102 w 2348645"/>
                <a:gd name="connsiteY0" fmla="*/ 705028 h 1477914"/>
                <a:gd name="connsiteX1" fmla="*/ 323903 w 2348645"/>
                <a:gd name="connsiteY1" fmla="*/ 487313 h 1477914"/>
                <a:gd name="connsiteX2" fmla="*/ 661360 w 2348645"/>
                <a:gd name="connsiteY2" fmla="*/ 149857 h 1477914"/>
                <a:gd name="connsiteX3" fmla="*/ 628702 w 2348645"/>
                <a:gd name="connsiteY3" fmla="*/ 1075143 h 1477914"/>
                <a:gd name="connsiteX4" fmla="*/ 1031473 w 2348645"/>
                <a:gd name="connsiteY4" fmla="*/ 1325515 h 1477914"/>
                <a:gd name="connsiteX5" fmla="*/ 944387 w 2348645"/>
                <a:gd name="connsiteY5" fmla="*/ 73657 h 1477914"/>
                <a:gd name="connsiteX6" fmla="*/ 1216531 w 2348645"/>
                <a:gd name="connsiteY6" fmla="*/ 138973 h 1477914"/>
                <a:gd name="connsiteX7" fmla="*/ 1651960 w 2348645"/>
                <a:gd name="connsiteY7" fmla="*/ 1314628 h 1477914"/>
                <a:gd name="connsiteX8" fmla="*/ 2348645 w 2348645"/>
                <a:gd name="connsiteY8" fmla="*/ 1423485 h 1477914"/>
                <a:gd name="connsiteX9" fmla="*/ 378331 w 2348645"/>
                <a:gd name="connsiteY9" fmla="*/ 1477914 h 1477914"/>
                <a:gd name="connsiteX10" fmla="*/ 51760 w 2348645"/>
                <a:gd name="connsiteY10" fmla="*/ 1009827 h 1477914"/>
                <a:gd name="connsiteX11" fmla="*/ 19102 w 2348645"/>
                <a:gd name="connsiteY11" fmla="*/ 705028 h 1477914"/>
                <a:gd name="connsiteX0" fmla="*/ 19102 w 2348645"/>
                <a:gd name="connsiteY0" fmla="*/ 591231 h 1364117"/>
                <a:gd name="connsiteX1" fmla="*/ 323903 w 2348645"/>
                <a:gd name="connsiteY1" fmla="*/ 373516 h 1364117"/>
                <a:gd name="connsiteX2" fmla="*/ 661360 w 2348645"/>
                <a:gd name="connsiteY2" fmla="*/ 36060 h 1364117"/>
                <a:gd name="connsiteX3" fmla="*/ 628702 w 2348645"/>
                <a:gd name="connsiteY3" fmla="*/ 961346 h 1364117"/>
                <a:gd name="connsiteX4" fmla="*/ 1031473 w 2348645"/>
                <a:gd name="connsiteY4" fmla="*/ 1211718 h 1364117"/>
                <a:gd name="connsiteX5" fmla="*/ 966159 w 2348645"/>
                <a:gd name="connsiteY5" fmla="*/ 123146 h 1364117"/>
                <a:gd name="connsiteX6" fmla="*/ 1216531 w 2348645"/>
                <a:gd name="connsiteY6" fmla="*/ 25176 h 1364117"/>
                <a:gd name="connsiteX7" fmla="*/ 1651960 w 2348645"/>
                <a:gd name="connsiteY7" fmla="*/ 1200831 h 1364117"/>
                <a:gd name="connsiteX8" fmla="*/ 2348645 w 2348645"/>
                <a:gd name="connsiteY8" fmla="*/ 1309688 h 1364117"/>
                <a:gd name="connsiteX9" fmla="*/ 378331 w 2348645"/>
                <a:gd name="connsiteY9" fmla="*/ 1364117 h 1364117"/>
                <a:gd name="connsiteX10" fmla="*/ 51760 w 2348645"/>
                <a:gd name="connsiteY10" fmla="*/ 896030 h 1364117"/>
                <a:gd name="connsiteX11" fmla="*/ 19102 w 2348645"/>
                <a:gd name="connsiteY11" fmla="*/ 591231 h 1364117"/>
                <a:gd name="connsiteX0" fmla="*/ 19102 w 2348645"/>
                <a:gd name="connsiteY0" fmla="*/ 571075 h 1343961"/>
                <a:gd name="connsiteX1" fmla="*/ 323903 w 2348645"/>
                <a:gd name="connsiteY1" fmla="*/ 353360 h 1343961"/>
                <a:gd name="connsiteX2" fmla="*/ 661360 w 2348645"/>
                <a:gd name="connsiteY2" fmla="*/ 15904 h 1343961"/>
                <a:gd name="connsiteX3" fmla="*/ 628702 w 2348645"/>
                <a:gd name="connsiteY3" fmla="*/ 941190 h 1343961"/>
                <a:gd name="connsiteX4" fmla="*/ 1031473 w 2348645"/>
                <a:gd name="connsiteY4" fmla="*/ 1191562 h 1343961"/>
                <a:gd name="connsiteX5" fmla="*/ 966159 w 2348645"/>
                <a:gd name="connsiteY5" fmla="*/ 102990 h 1343961"/>
                <a:gd name="connsiteX6" fmla="*/ 1216531 w 2348645"/>
                <a:gd name="connsiteY6" fmla="*/ 5020 h 1343961"/>
                <a:gd name="connsiteX7" fmla="*/ 1651960 w 2348645"/>
                <a:gd name="connsiteY7" fmla="*/ 1180675 h 1343961"/>
                <a:gd name="connsiteX8" fmla="*/ 2348645 w 2348645"/>
                <a:gd name="connsiteY8" fmla="*/ 1289532 h 1343961"/>
                <a:gd name="connsiteX9" fmla="*/ 378331 w 2348645"/>
                <a:gd name="connsiteY9" fmla="*/ 1343961 h 1343961"/>
                <a:gd name="connsiteX10" fmla="*/ 51760 w 2348645"/>
                <a:gd name="connsiteY10" fmla="*/ 875874 h 1343961"/>
                <a:gd name="connsiteX11" fmla="*/ 19102 w 2348645"/>
                <a:gd name="connsiteY11" fmla="*/ 571075 h 1343961"/>
                <a:gd name="connsiteX0" fmla="*/ 19102 w 2348645"/>
                <a:gd name="connsiteY0" fmla="*/ 749071 h 1521957"/>
                <a:gd name="connsiteX1" fmla="*/ 323903 w 2348645"/>
                <a:gd name="connsiteY1" fmla="*/ 531356 h 1521957"/>
                <a:gd name="connsiteX2" fmla="*/ 661360 w 2348645"/>
                <a:gd name="connsiteY2" fmla="*/ 193900 h 1521957"/>
                <a:gd name="connsiteX3" fmla="*/ 628702 w 2348645"/>
                <a:gd name="connsiteY3" fmla="*/ 1119186 h 1521957"/>
                <a:gd name="connsiteX4" fmla="*/ 1031473 w 2348645"/>
                <a:gd name="connsiteY4" fmla="*/ 1369558 h 1521957"/>
                <a:gd name="connsiteX5" fmla="*/ 1020588 w 2348645"/>
                <a:gd name="connsiteY5" fmla="*/ 8843 h 1521957"/>
                <a:gd name="connsiteX6" fmla="*/ 1216531 w 2348645"/>
                <a:gd name="connsiteY6" fmla="*/ 183016 h 1521957"/>
                <a:gd name="connsiteX7" fmla="*/ 1651960 w 2348645"/>
                <a:gd name="connsiteY7" fmla="*/ 1358671 h 1521957"/>
                <a:gd name="connsiteX8" fmla="*/ 2348645 w 2348645"/>
                <a:gd name="connsiteY8" fmla="*/ 1467528 h 1521957"/>
                <a:gd name="connsiteX9" fmla="*/ 378331 w 2348645"/>
                <a:gd name="connsiteY9" fmla="*/ 1521957 h 1521957"/>
                <a:gd name="connsiteX10" fmla="*/ 51760 w 2348645"/>
                <a:gd name="connsiteY10" fmla="*/ 1053870 h 1521957"/>
                <a:gd name="connsiteX11" fmla="*/ 19102 w 2348645"/>
                <a:gd name="connsiteY11" fmla="*/ 749071 h 1521957"/>
                <a:gd name="connsiteX0" fmla="*/ 19102 w 2348645"/>
                <a:gd name="connsiteY0" fmla="*/ 762683 h 1535569"/>
                <a:gd name="connsiteX1" fmla="*/ 323903 w 2348645"/>
                <a:gd name="connsiteY1" fmla="*/ 544968 h 1535569"/>
                <a:gd name="connsiteX2" fmla="*/ 661360 w 2348645"/>
                <a:gd name="connsiteY2" fmla="*/ 207512 h 1535569"/>
                <a:gd name="connsiteX3" fmla="*/ 628702 w 2348645"/>
                <a:gd name="connsiteY3" fmla="*/ 1132798 h 1535569"/>
                <a:gd name="connsiteX4" fmla="*/ 1031473 w 2348645"/>
                <a:gd name="connsiteY4" fmla="*/ 1383170 h 1535569"/>
                <a:gd name="connsiteX5" fmla="*/ 1020588 w 2348645"/>
                <a:gd name="connsiteY5" fmla="*/ 22455 h 1535569"/>
                <a:gd name="connsiteX6" fmla="*/ 1172988 w 2348645"/>
                <a:gd name="connsiteY6" fmla="*/ 33342 h 1535569"/>
                <a:gd name="connsiteX7" fmla="*/ 1651960 w 2348645"/>
                <a:gd name="connsiteY7" fmla="*/ 1372283 h 1535569"/>
                <a:gd name="connsiteX8" fmla="*/ 2348645 w 2348645"/>
                <a:gd name="connsiteY8" fmla="*/ 1481140 h 1535569"/>
                <a:gd name="connsiteX9" fmla="*/ 378331 w 2348645"/>
                <a:gd name="connsiteY9" fmla="*/ 1535569 h 1535569"/>
                <a:gd name="connsiteX10" fmla="*/ 51760 w 2348645"/>
                <a:gd name="connsiteY10" fmla="*/ 1067482 h 1535569"/>
                <a:gd name="connsiteX11" fmla="*/ 19102 w 2348645"/>
                <a:gd name="connsiteY11" fmla="*/ 762683 h 1535569"/>
                <a:gd name="connsiteX0" fmla="*/ 19102 w 2348645"/>
                <a:gd name="connsiteY0" fmla="*/ 740228 h 1513114"/>
                <a:gd name="connsiteX1" fmla="*/ 323903 w 2348645"/>
                <a:gd name="connsiteY1" fmla="*/ 522513 h 1513114"/>
                <a:gd name="connsiteX2" fmla="*/ 661360 w 2348645"/>
                <a:gd name="connsiteY2" fmla="*/ 185057 h 1513114"/>
                <a:gd name="connsiteX3" fmla="*/ 628702 w 2348645"/>
                <a:gd name="connsiteY3" fmla="*/ 1110343 h 1513114"/>
                <a:gd name="connsiteX4" fmla="*/ 1031473 w 2348645"/>
                <a:gd name="connsiteY4" fmla="*/ 1360715 h 1513114"/>
                <a:gd name="connsiteX5" fmla="*/ 1020588 w 2348645"/>
                <a:gd name="connsiteY5" fmla="*/ 0 h 1513114"/>
                <a:gd name="connsiteX6" fmla="*/ 1172988 w 2348645"/>
                <a:gd name="connsiteY6" fmla="*/ 10887 h 1513114"/>
                <a:gd name="connsiteX7" fmla="*/ 1651960 w 2348645"/>
                <a:gd name="connsiteY7" fmla="*/ 1349828 h 1513114"/>
                <a:gd name="connsiteX8" fmla="*/ 2348645 w 2348645"/>
                <a:gd name="connsiteY8" fmla="*/ 1458685 h 1513114"/>
                <a:gd name="connsiteX9" fmla="*/ 378331 w 2348645"/>
                <a:gd name="connsiteY9" fmla="*/ 1513114 h 1513114"/>
                <a:gd name="connsiteX10" fmla="*/ 51760 w 2348645"/>
                <a:gd name="connsiteY10" fmla="*/ 1045027 h 1513114"/>
                <a:gd name="connsiteX11" fmla="*/ 19102 w 2348645"/>
                <a:gd name="connsiteY11" fmla="*/ 740228 h 1513114"/>
                <a:gd name="connsiteX0" fmla="*/ 19102 w 2348645"/>
                <a:gd name="connsiteY0" fmla="*/ 740228 h 1513114"/>
                <a:gd name="connsiteX1" fmla="*/ 323903 w 2348645"/>
                <a:gd name="connsiteY1" fmla="*/ 522513 h 1513114"/>
                <a:gd name="connsiteX2" fmla="*/ 661360 w 2348645"/>
                <a:gd name="connsiteY2" fmla="*/ 185057 h 1513114"/>
                <a:gd name="connsiteX3" fmla="*/ 628702 w 2348645"/>
                <a:gd name="connsiteY3" fmla="*/ 1110343 h 1513114"/>
                <a:gd name="connsiteX4" fmla="*/ 1031473 w 2348645"/>
                <a:gd name="connsiteY4" fmla="*/ 1360715 h 1513114"/>
                <a:gd name="connsiteX5" fmla="*/ 1020588 w 2348645"/>
                <a:gd name="connsiteY5" fmla="*/ 0 h 1513114"/>
                <a:gd name="connsiteX6" fmla="*/ 1172988 w 2348645"/>
                <a:gd name="connsiteY6" fmla="*/ 10887 h 1513114"/>
                <a:gd name="connsiteX7" fmla="*/ 1172988 w 2348645"/>
                <a:gd name="connsiteY7" fmla="*/ 1230085 h 1513114"/>
                <a:gd name="connsiteX8" fmla="*/ 1651960 w 2348645"/>
                <a:gd name="connsiteY8" fmla="*/ 1349828 h 1513114"/>
                <a:gd name="connsiteX9" fmla="*/ 2348645 w 2348645"/>
                <a:gd name="connsiteY9" fmla="*/ 1458685 h 1513114"/>
                <a:gd name="connsiteX10" fmla="*/ 378331 w 2348645"/>
                <a:gd name="connsiteY10" fmla="*/ 1513114 h 1513114"/>
                <a:gd name="connsiteX11" fmla="*/ 51760 w 2348645"/>
                <a:gd name="connsiteY11" fmla="*/ 1045027 h 1513114"/>
                <a:gd name="connsiteX12" fmla="*/ 19102 w 2348645"/>
                <a:gd name="connsiteY12" fmla="*/ 740228 h 1513114"/>
                <a:gd name="connsiteX0" fmla="*/ 19102 w 2359565"/>
                <a:gd name="connsiteY0" fmla="*/ 740228 h 1513114"/>
                <a:gd name="connsiteX1" fmla="*/ 323903 w 2359565"/>
                <a:gd name="connsiteY1" fmla="*/ 522513 h 1513114"/>
                <a:gd name="connsiteX2" fmla="*/ 661360 w 2359565"/>
                <a:gd name="connsiteY2" fmla="*/ 185057 h 1513114"/>
                <a:gd name="connsiteX3" fmla="*/ 628702 w 2359565"/>
                <a:gd name="connsiteY3" fmla="*/ 1110343 h 1513114"/>
                <a:gd name="connsiteX4" fmla="*/ 1031473 w 2359565"/>
                <a:gd name="connsiteY4" fmla="*/ 1360715 h 1513114"/>
                <a:gd name="connsiteX5" fmla="*/ 1020588 w 2359565"/>
                <a:gd name="connsiteY5" fmla="*/ 0 h 1513114"/>
                <a:gd name="connsiteX6" fmla="*/ 1172988 w 2359565"/>
                <a:gd name="connsiteY6" fmla="*/ 10887 h 1513114"/>
                <a:gd name="connsiteX7" fmla="*/ 1172988 w 2359565"/>
                <a:gd name="connsiteY7" fmla="*/ 1230085 h 1513114"/>
                <a:gd name="connsiteX8" fmla="*/ 2348645 w 2359565"/>
                <a:gd name="connsiteY8" fmla="*/ 1458685 h 1513114"/>
                <a:gd name="connsiteX9" fmla="*/ 378331 w 2359565"/>
                <a:gd name="connsiteY9" fmla="*/ 1513114 h 1513114"/>
                <a:gd name="connsiteX10" fmla="*/ 51760 w 2359565"/>
                <a:gd name="connsiteY10" fmla="*/ 1045027 h 1513114"/>
                <a:gd name="connsiteX11" fmla="*/ 19102 w 2359565"/>
                <a:gd name="connsiteY11" fmla="*/ 740228 h 1513114"/>
                <a:gd name="connsiteX0" fmla="*/ 19102 w 2359765"/>
                <a:gd name="connsiteY0" fmla="*/ 740228 h 1513114"/>
                <a:gd name="connsiteX1" fmla="*/ 323903 w 2359765"/>
                <a:gd name="connsiteY1" fmla="*/ 522513 h 1513114"/>
                <a:gd name="connsiteX2" fmla="*/ 661360 w 2359765"/>
                <a:gd name="connsiteY2" fmla="*/ 185057 h 1513114"/>
                <a:gd name="connsiteX3" fmla="*/ 628702 w 2359765"/>
                <a:gd name="connsiteY3" fmla="*/ 1110343 h 1513114"/>
                <a:gd name="connsiteX4" fmla="*/ 1031473 w 2359765"/>
                <a:gd name="connsiteY4" fmla="*/ 1360715 h 1513114"/>
                <a:gd name="connsiteX5" fmla="*/ 1020588 w 2359765"/>
                <a:gd name="connsiteY5" fmla="*/ 0 h 1513114"/>
                <a:gd name="connsiteX6" fmla="*/ 1172988 w 2359765"/>
                <a:gd name="connsiteY6" fmla="*/ 10887 h 1513114"/>
                <a:gd name="connsiteX7" fmla="*/ 1194759 w 2359765"/>
                <a:gd name="connsiteY7" fmla="*/ 1295399 h 1513114"/>
                <a:gd name="connsiteX8" fmla="*/ 2348645 w 2359765"/>
                <a:gd name="connsiteY8" fmla="*/ 1458685 h 1513114"/>
                <a:gd name="connsiteX9" fmla="*/ 378331 w 2359765"/>
                <a:gd name="connsiteY9" fmla="*/ 1513114 h 1513114"/>
                <a:gd name="connsiteX10" fmla="*/ 51760 w 2359765"/>
                <a:gd name="connsiteY10" fmla="*/ 1045027 h 1513114"/>
                <a:gd name="connsiteX11" fmla="*/ 19102 w 2359765"/>
                <a:gd name="connsiteY11" fmla="*/ 740228 h 1513114"/>
                <a:gd name="connsiteX0" fmla="*/ 19102 w 2360398"/>
                <a:gd name="connsiteY0" fmla="*/ 740228 h 1513114"/>
                <a:gd name="connsiteX1" fmla="*/ 323903 w 2360398"/>
                <a:gd name="connsiteY1" fmla="*/ 522513 h 1513114"/>
                <a:gd name="connsiteX2" fmla="*/ 661360 w 2360398"/>
                <a:gd name="connsiteY2" fmla="*/ 185057 h 1513114"/>
                <a:gd name="connsiteX3" fmla="*/ 628702 w 2360398"/>
                <a:gd name="connsiteY3" fmla="*/ 1110343 h 1513114"/>
                <a:gd name="connsiteX4" fmla="*/ 1031473 w 2360398"/>
                <a:gd name="connsiteY4" fmla="*/ 1360715 h 1513114"/>
                <a:gd name="connsiteX5" fmla="*/ 1020588 w 2360398"/>
                <a:gd name="connsiteY5" fmla="*/ 0 h 1513114"/>
                <a:gd name="connsiteX6" fmla="*/ 1172988 w 2360398"/>
                <a:gd name="connsiteY6" fmla="*/ 10887 h 1513114"/>
                <a:gd name="connsiteX7" fmla="*/ 1194759 w 2360398"/>
                <a:gd name="connsiteY7" fmla="*/ 1295399 h 1513114"/>
                <a:gd name="connsiteX8" fmla="*/ 2348645 w 2360398"/>
                <a:gd name="connsiteY8" fmla="*/ 1458685 h 1513114"/>
                <a:gd name="connsiteX9" fmla="*/ 378331 w 2360398"/>
                <a:gd name="connsiteY9" fmla="*/ 1513114 h 1513114"/>
                <a:gd name="connsiteX10" fmla="*/ 51760 w 2360398"/>
                <a:gd name="connsiteY10" fmla="*/ 1045027 h 1513114"/>
                <a:gd name="connsiteX11" fmla="*/ 19102 w 2360398"/>
                <a:gd name="connsiteY11" fmla="*/ 740228 h 1513114"/>
                <a:gd name="connsiteX0" fmla="*/ 19102 w 2360286"/>
                <a:gd name="connsiteY0" fmla="*/ 740228 h 1513114"/>
                <a:gd name="connsiteX1" fmla="*/ 323903 w 2360286"/>
                <a:gd name="connsiteY1" fmla="*/ 522513 h 1513114"/>
                <a:gd name="connsiteX2" fmla="*/ 661360 w 2360286"/>
                <a:gd name="connsiteY2" fmla="*/ 185057 h 1513114"/>
                <a:gd name="connsiteX3" fmla="*/ 628702 w 2360286"/>
                <a:gd name="connsiteY3" fmla="*/ 1110343 h 1513114"/>
                <a:gd name="connsiteX4" fmla="*/ 1031473 w 2360286"/>
                <a:gd name="connsiteY4" fmla="*/ 1360715 h 1513114"/>
                <a:gd name="connsiteX5" fmla="*/ 1020588 w 2360286"/>
                <a:gd name="connsiteY5" fmla="*/ 0 h 1513114"/>
                <a:gd name="connsiteX6" fmla="*/ 1172988 w 2360286"/>
                <a:gd name="connsiteY6" fmla="*/ 10887 h 1513114"/>
                <a:gd name="connsiteX7" fmla="*/ 1183874 w 2360286"/>
                <a:gd name="connsiteY7" fmla="*/ 1393371 h 1513114"/>
                <a:gd name="connsiteX8" fmla="*/ 2348645 w 2360286"/>
                <a:gd name="connsiteY8" fmla="*/ 1458685 h 1513114"/>
                <a:gd name="connsiteX9" fmla="*/ 378331 w 2360286"/>
                <a:gd name="connsiteY9" fmla="*/ 1513114 h 1513114"/>
                <a:gd name="connsiteX10" fmla="*/ 51760 w 2360286"/>
                <a:gd name="connsiteY10" fmla="*/ 1045027 h 1513114"/>
                <a:gd name="connsiteX11" fmla="*/ 19102 w 2360286"/>
                <a:gd name="connsiteY11"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20588 w 2361620"/>
                <a:gd name="connsiteY5" fmla="*/ 0 h 1513114"/>
                <a:gd name="connsiteX6" fmla="*/ 1172988 w 2361620"/>
                <a:gd name="connsiteY6" fmla="*/ 10887 h 1513114"/>
                <a:gd name="connsiteX7" fmla="*/ 1183874 w 2361620"/>
                <a:gd name="connsiteY7" fmla="*/ 1393371 h 1513114"/>
                <a:gd name="connsiteX8" fmla="*/ 2348645 w 2361620"/>
                <a:gd name="connsiteY8" fmla="*/ 1458685 h 1513114"/>
                <a:gd name="connsiteX9" fmla="*/ 378331 w 2361620"/>
                <a:gd name="connsiteY9" fmla="*/ 1513114 h 1513114"/>
                <a:gd name="connsiteX10" fmla="*/ 51760 w 2361620"/>
                <a:gd name="connsiteY10" fmla="*/ 1045027 h 1513114"/>
                <a:gd name="connsiteX11" fmla="*/ 19102 w 2361620"/>
                <a:gd name="connsiteY11"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20588 w 2361620"/>
                <a:gd name="connsiteY5" fmla="*/ 0 h 1513114"/>
                <a:gd name="connsiteX6" fmla="*/ 1172988 w 2361620"/>
                <a:gd name="connsiteY6" fmla="*/ 10887 h 1513114"/>
                <a:gd name="connsiteX7" fmla="*/ 1183874 w 2361620"/>
                <a:gd name="connsiteY7" fmla="*/ 1393371 h 1513114"/>
                <a:gd name="connsiteX8" fmla="*/ 2348645 w 2361620"/>
                <a:gd name="connsiteY8" fmla="*/ 1458685 h 1513114"/>
                <a:gd name="connsiteX9" fmla="*/ 378331 w 2361620"/>
                <a:gd name="connsiteY9" fmla="*/ 1513114 h 1513114"/>
                <a:gd name="connsiteX10" fmla="*/ 51760 w 2361620"/>
                <a:gd name="connsiteY10" fmla="*/ 1045027 h 1513114"/>
                <a:gd name="connsiteX11" fmla="*/ 19102 w 2361620"/>
                <a:gd name="connsiteY11"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20588 w 2361620"/>
                <a:gd name="connsiteY5" fmla="*/ 0 h 1513114"/>
                <a:gd name="connsiteX6" fmla="*/ 1172988 w 2361620"/>
                <a:gd name="connsiteY6" fmla="*/ 10887 h 1513114"/>
                <a:gd name="connsiteX7" fmla="*/ 1183874 w 2361620"/>
                <a:gd name="connsiteY7" fmla="*/ 1393371 h 1513114"/>
                <a:gd name="connsiteX8" fmla="*/ 2348645 w 2361620"/>
                <a:gd name="connsiteY8" fmla="*/ 1458685 h 1513114"/>
                <a:gd name="connsiteX9" fmla="*/ 378331 w 2361620"/>
                <a:gd name="connsiteY9" fmla="*/ 1513114 h 1513114"/>
                <a:gd name="connsiteX10" fmla="*/ 51760 w 2361620"/>
                <a:gd name="connsiteY10" fmla="*/ 1045027 h 1513114"/>
                <a:gd name="connsiteX11" fmla="*/ 19102 w 2361620"/>
                <a:gd name="connsiteY11"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1001485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1001485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1001485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20587 w 2361620"/>
                <a:gd name="connsiteY5" fmla="*/ 653142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631371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631371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631371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53244 w 2361620"/>
                <a:gd name="connsiteY5" fmla="*/ 631371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96787 w 2361620"/>
                <a:gd name="connsiteY5" fmla="*/ 664029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96787 w 2361620"/>
                <a:gd name="connsiteY5" fmla="*/ 664029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31473 w 2361620"/>
                <a:gd name="connsiteY4" fmla="*/ 1360715 h 1513114"/>
                <a:gd name="connsiteX5" fmla="*/ 1096787 w 2361620"/>
                <a:gd name="connsiteY5" fmla="*/ 664029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96787 w 2361620"/>
                <a:gd name="connsiteY4" fmla="*/ 1306286 h 1513114"/>
                <a:gd name="connsiteX5" fmla="*/ 1096787 w 2361620"/>
                <a:gd name="connsiteY5" fmla="*/ 664029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1620"/>
                <a:gd name="connsiteY0" fmla="*/ 740228 h 1513114"/>
                <a:gd name="connsiteX1" fmla="*/ 323903 w 2361620"/>
                <a:gd name="connsiteY1" fmla="*/ 522513 h 1513114"/>
                <a:gd name="connsiteX2" fmla="*/ 661360 w 2361620"/>
                <a:gd name="connsiteY2" fmla="*/ 185057 h 1513114"/>
                <a:gd name="connsiteX3" fmla="*/ 628702 w 2361620"/>
                <a:gd name="connsiteY3" fmla="*/ 1110343 h 1513114"/>
                <a:gd name="connsiteX4" fmla="*/ 1096787 w 2361620"/>
                <a:gd name="connsiteY4" fmla="*/ 1306286 h 1513114"/>
                <a:gd name="connsiteX5" fmla="*/ 1096787 w 2361620"/>
                <a:gd name="connsiteY5" fmla="*/ 664029 h 1513114"/>
                <a:gd name="connsiteX6" fmla="*/ 1020588 w 2361620"/>
                <a:gd name="connsiteY6" fmla="*/ 0 h 1513114"/>
                <a:gd name="connsiteX7" fmla="*/ 1172988 w 2361620"/>
                <a:gd name="connsiteY7" fmla="*/ 10887 h 1513114"/>
                <a:gd name="connsiteX8" fmla="*/ 1183874 w 2361620"/>
                <a:gd name="connsiteY8" fmla="*/ 1393371 h 1513114"/>
                <a:gd name="connsiteX9" fmla="*/ 2348645 w 2361620"/>
                <a:gd name="connsiteY9" fmla="*/ 1458685 h 1513114"/>
                <a:gd name="connsiteX10" fmla="*/ 378331 w 2361620"/>
                <a:gd name="connsiteY10" fmla="*/ 1513114 h 1513114"/>
                <a:gd name="connsiteX11" fmla="*/ 51760 w 2361620"/>
                <a:gd name="connsiteY11" fmla="*/ 1045027 h 1513114"/>
                <a:gd name="connsiteX12" fmla="*/ 19102 w 2361620"/>
                <a:gd name="connsiteY12" fmla="*/ 740228 h 1513114"/>
                <a:gd name="connsiteX0" fmla="*/ 19102 w 2362824"/>
                <a:gd name="connsiteY0" fmla="*/ 740228 h 1513114"/>
                <a:gd name="connsiteX1" fmla="*/ 323903 w 2362824"/>
                <a:gd name="connsiteY1" fmla="*/ 522513 h 1513114"/>
                <a:gd name="connsiteX2" fmla="*/ 661360 w 2362824"/>
                <a:gd name="connsiteY2" fmla="*/ 185057 h 1513114"/>
                <a:gd name="connsiteX3" fmla="*/ 628702 w 2362824"/>
                <a:gd name="connsiteY3" fmla="*/ 1110343 h 1513114"/>
                <a:gd name="connsiteX4" fmla="*/ 1096787 w 2362824"/>
                <a:gd name="connsiteY4" fmla="*/ 1306286 h 1513114"/>
                <a:gd name="connsiteX5" fmla="*/ 1096787 w 2362824"/>
                <a:gd name="connsiteY5" fmla="*/ 664029 h 1513114"/>
                <a:gd name="connsiteX6" fmla="*/ 1020588 w 2362824"/>
                <a:gd name="connsiteY6" fmla="*/ 0 h 1513114"/>
                <a:gd name="connsiteX7" fmla="*/ 1172988 w 2362824"/>
                <a:gd name="connsiteY7" fmla="*/ 10887 h 1513114"/>
                <a:gd name="connsiteX8" fmla="*/ 1183874 w 2362824"/>
                <a:gd name="connsiteY8" fmla="*/ 1393371 h 1513114"/>
                <a:gd name="connsiteX9" fmla="*/ 1336273 w 2362824"/>
                <a:gd name="connsiteY9" fmla="*/ 1251857 h 1513114"/>
                <a:gd name="connsiteX10" fmla="*/ 2348645 w 2362824"/>
                <a:gd name="connsiteY10" fmla="*/ 1458685 h 1513114"/>
                <a:gd name="connsiteX11" fmla="*/ 378331 w 2362824"/>
                <a:gd name="connsiteY11" fmla="*/ 1513114 h 1513114"/>
                <a:gd name="connsiteX12" fmla="*/ 51760 w 2362824"/>
                <a:gd name="connsiteY12" fmla="*/ 1045027 h 1513114"/>
                <a:gd name="connsiteX13" fmla="*/ 19102 w 2362824"/>
                <a:gd name="connsiteY13" fmla="*/ 740228 h 1513114"/>
                <a:gd name="connsiteX0" fmla="*/ 19102 w 2359939"/>
                <a:gd name="connsiteY0" fmla="*/ 740228 h 1514922"/>
                <a:gd name="connsiteX1" fmla="*/ 323903 w 2359939"/>
                <a:gd name="connsiteY1" fmla="*/ 522513 h 1514922"/>
                <a:gd name="connsiteX2" fmla="*/ 661360 w 2359939"/>
                <a:gd name="connsiteY2" fmla="*/ 185057 h 1514922"/>
                <a:gd name="connsiteX3" fmla="*/ 628702 w 2359939"/>
                <a:gd name="connsiteY3" fmla="*/ 1110343 h 1514922"/>
                <a:gd name="connsiteX4" fmla="*/ 1096787 w 2359939"/>
                <a:gd name="connsiteY4" fmla="*/ 1306286 h 1514922"/>
                <a:gd name="connsiteX5" fmla="*/ 1096787 w 2359939"/>
                <a:gd name="connsiteY5" fmla="*/ 664029 h 1514922"/>
                <a:gd name="connsiteX6" fmla="*/ 1020588 w 2359939"/>
                <a:gd name="connsiteY6" fmla="*/ 0 h 1514922"/>
                <a:gd name="connsiteX7" fmla="*/ 1172988 w 2359939"/>
                <a:gd name="connsiteY7" fmla="*/ 10887 h 1514922"/>
                <a:gd name="connsiteX8" fmla="*/ 1183874 w 2359939"/>
                <a:gd name="connsiteY8" fmla="*/ 1393371 h 1514922"/>
                <a:gd name="connsiteX9" fmla="*/ 2348645 w 2359939"/>
                <a:gd name="connsiteY9" fmla="*/ 1458685 h 1514922"/>
                <a:gd name="connsiteX10" fmla="*/ 378331 w 2359939"/>
                <a:gd name="connsiteY10" fmla="*/ 1513114 h 1514922"/>
                <a:gd name="connsiteX11" fmla="*/ 51760 w 2359939"/>
                <a:gd name="connsiteY11" fmla="*/ 1045027 h 1514922"/>
                <a:gd name="connsiteX12" fmla="*/ 19102 w 2359939"/>
                <a:gd name="connsiteY12" fmla="*/ 740228 h 1514922"/>
                <a:gd name="connsiteX0" fmla="*/ 19102 w 2360822"/>
                <a:gd name="connsiteY0" fmla="*/ 740228 h 1513114"/>
                <a:gd name="connsiteX1" fmla="*/ 323903 w 2360822"/>
                <a:gd name="connsiteY1" fmla="*/ 522513 h 1513114"/>
                <a:gd name="connsiteX2" fmla="*/ 661360 w 2360822"/>
                <a:gd name="connsiteY2" fmla="*/ 185057 h 1513114"/>
                <a:gd name="connsiteX3" fmla="*/ 628702 w 2360822"/>
                <a:gd name="connsiteY3" fmla="*/ 1110343 h 1513114"/>
                <a:gd name="connsiteX4" fmla="*/ 1096787 w 2360822"/>
                <a:gd name="connsiteY4" fmla="*/ 1306286 h 1513114"/>
                <a:gd name="connsiteX5" fmla="*/ 1096787 w 2360822"/>
                <a:gd name="connsiteY5" fmla="*/ 664029 h 1513114"/>
                <a:gd name="connsiteX6" fmla="*/ 1020588 w 2360822"/>
                <a:gd name="connsiteY6" fmla="*/ 0 h 1513114"/>
                <a:gd name="connsiteX7" fmla="*/ 1172988 w 2360822"/>
                <a:gd name="connsiteY7" fmla="*/ 10887 h 1513114"/>
                <a:gd name="connsiteX8" fmla="*/ 1270960 w 2360822"/>
                <a:gd name="connsiteY8" fmla="*/ 1317171 h 1513114"/>
                <a:gd name="connsiteX9" fmla="*/ 2348645 w 2360822"/>
                <a:gd name="connsiteY9" fmla="*/ 1458685 h 1513114"/>
                <a:gd name="connsiteX10" fmla="*/ 378331 w 2360822"/>
                <a:gd name="connsiteY10" fmla="*/ 1513114 h 1513114"/>
                <a:gd name="connsiteX11" fmla="*/ 51760 w 2360822"/>
                <a:gd name="connsiteY11" fmla="*/ 1045027 h 1513114"/>
                <a:gd name="connsiteX12" fmla="*/ 19102 w 2360822"/>
                <a:gd name="connsiteY12" fmla="*/ 740228 h 1513114"/>
                <a:gd name="connsiteX0" fmla="*/ 19102 w 2360822"/>
                <a:gd name="connsiteY0" fmla="*/ 740228 h 1513114"/>
                <a:gd name="connsiteX1" fmla="*/ 323903 w 2360822"/>
                <a:gd name="connsiteY1" fmla="*/ 522513 h 1513114"/>
                <a:gd name="connsiteX2" fmla="*/ 661360 w 2360822"/>
                <a:gd name="connsiteY2" fmla="*/ 185057 h 1513114"/>
                <a:gd name="connsiteX3" fmla="*/ 628702 w 2360822"/>
                <a:gd name="connsiteY3" fmla="*/ 1110343 h 1513114"/>
                <a:gd name="connsiteX4" fmla="*/ 1096787 w 2360822"/>
                <a:gd name="connsiteY4" fmla="*/ 1306286 h 1513114"/>
                <a:gd name="connsiteX5" fmla="*/ 1096787 w 2360822"/>
                <a:gd name="connsiteY5" fmla="*/ 664029 h 1513114"/>
                <a:gd name="connsiteX6" fmla="*/ 1020588 w 2360822"/>
                <a:gd name="connsiteY6" fmla="*/ 0 h 1513114"/>
                <a:gd name="connsiteX7" fmla="*/ 1172988 w 2360822"/>
                <a:gd name="connsiteY7" fmla="*/ 10887 h 1513114"/>
                <a:gd name="connsiteX8" fmla="*/ 1270960 w 2360822"/>
                <a:gd name="connsiteY8" fmla="*/ 1317171 h 1513114"/>
                <a:gd name="connsiteX9" fmla="*/ 2348645 w 2360822"/>
                <a:gd name="connsiteY9" fmla="*/ 1458685 h 1513114"/>
                <a:gd name="connsiteX10" fmla="*/ 378331 w 2360822"/>
                <a:gd name="connsiteY10" fmla="*/ 1513114 h 1513114"/>
                <a:gd name="connsiteX11" fmla="*/ 51760 w 2360822"/>
                <a:gd name="connsiteY11" fmla="*/ 1045027 h 1513114"/>
                <a:gd name="connsiteX12" fmla="*/ 19102 w 2360822"/>
                <a:gd name="connsiteY12" fmla="*/ 740228 h 1513114"/>
                <a:gd name="connsiteX0" fmla="*/ 19102 w 2360364"/>
                <a:gd name="connsiteY0" fmla="*/ 740228 h 1529790"/>
                <a:gd name="connsiteX1" fmla="*/ 323903 w 2360364"/>
                <a:gd name="connsiteY1" fmla="*/ 522513 h 1529790"/>
                <a:gd name="connsiteX2" fmla="*/ 661360 w 2360364"/>
                <a:gd name="connsiteY2" fmla="*/ 185057 h 1529790"/>
                <a:gd name="connsiteX3" fmla="*/ 628702 w 2360364"/>
                <a:gd name="connsiteY3" fmla="*/ 1110343 h 1529790"/>
                <a:gd name="connsiteX4" fmla="*/ 1096787 w 2360364"/>
                <a:gd name="connsiteY4" fmla="*/ 1306286 h 1529790"/>
                <a:gd name="connsiteX5" fmla="*/ 1096787 w 2360364"/>
                <a:gd name="connsiteY5" fmla="*/ 664029 h 1529790"/>
                <a:gd name="connsiteX6" fmla="*/ 1020588 w 2360364"/>
                <a:gd name="connsiteY6" fmla="*/ 0 h 1529790"/>
                <a:gd name="connsiteX7" fmla="*/ 1172988 w 2360364"/>
                <a:gd name="connsiteY7" fmla="*/ 10887 h 1529790"/>
                <a:gd name="connsiteX8" fmla="*/ 1227417 w 2360364"/>
                <a:gd name="connsiteY8" fmla="*/ 1415143 h 1529790"/>
                <a:gd name="connsiteX9" fmla="*/ 2348645 w 2360364"/>
                <a:gd name="connsiteY9" fmla="*/ 1458685 h 1529790"/>
                <a:gd name="connsiteX10" fmla="*/ 378331 w 2360364"/>
                <a:gd name="connsiteY10" fmla="*/ 1513114 h 1529790"/>
                <a:gd name="connsiteX11" fmla="*/ 51760 w 2360364"/>
                <a:gd name="connsiteY11" fmla="*/ 1045027 h 1529790"/>
                <a:gd name="connsiteX12" fmla="*/ 19102 w 2360364"/>
                <a:gd name="connsiteY12" fmla="*/ 740228 h 1529790"/>
                <a:gd name="connsiteX0" fmla="*/ 19102 w 2360364"/>
                <a:gd name="connsiteY0" fmla="*/ 740228 h 1529790"/>
                <a:gd name="connsiteX1" fmla="*/ 323903 w 2360364"/>
                <a:gd name="connsiteY1" fmla="*/ 522513 h 1529790"/>
                <a:gd name="connsiteX2" fmla="*/ 661360 w 2360364"/>
                <a:gd name="connsiteY2" fmla="*/ 185057 h 1529790"/>
                <a:gd name="connsiteX3" fmla="*/ 628702 w 2360364"/>
                <a:gd name="connsiteY3" fmla="*/ 1110343 h 1529790"/>
                <a:gd name="connsiteX4" fmla="*/ 1096787 w 2360364"/>
                <a:gd name="connsiteY4" fmla="*/ 1306286 h 1529790"/>
                <a:gd name="connsiteX5" fmla="*/ 1096787 w 2360364"/>
                <a:gd name="connsiteY5" fmla="*/ 664029 h 1529790"/>
                <a:gd name="connsiteX6" fmla="*/ 1020588 w 2360364"/>
                <a:gd name="connsiteY6" fmla="*/ 0 h 1529790"/>
                <a:gd name="connsiteX7" fmla="*/ 1172988 w 2360364"/>
                <a:gd name="connsiteY7" fmla="*/ 10887 h 1529790"/>
                <a:gd name="connsiteX8" fmla="*/ 1227417 w 2360364"/>
                <a:gd name="connsiteY8" fmla="*/ 1415143 h 1529790"/>
                <a:gd name="connsiteX9" fmla="*/ 2348645 w 2360364"/>
                <a:gd name="connsiteY9" fmla="*/ 1458685 h 1529790"/>
                <a:gd name="connsiteX10" fmla="*/ 378331 w 2360364"/>
                <a:gd name="connsiteY10" fmla="*/ 1513114 h 1529790"/>
                <a:gd name="connsiteX11" fmla="*/ 51760 w 2360364"/>
                <a:gd name="connsiteY11" fmla="*/ 1045027 h 1529790"/>
                <a:gd name="connsiteX12" fmla="*/ 19102 w 2360364"/>
                <a:gd name="connsiteY12" fmla="*/ 740228 h 1529790"/>
                <a:gd name="connsiteX0" fmla="*/ 19102 w 2359939"/>
                <a:gd name="connsiteY0" fmla="*/ 740228 h 1513114"/>
                <a:gd name="connsiteX1" fmla="*/ 323903 w 2359939"/>
                <a:gd name="connsiteY1" fmla="*/ 522513 h 1513114"/>
                <a:gd name="connsiteX2" fmla="*/ 661360 w 2359939"/>
                <a:gd name="connsiteY2" fmla="*/ 185057 h 1513114"/>
                <a:gd name="connsiteX3" fmla="*/ 628702 w 2359939"/>
                <a:gd name="connsiteY3" fmla="*/ 1110343 h 1513114"/>
                <a:gd name="connsiteX4" fmla="*/ 1096787 w 2359939"/>
                <a:gd name="connsiteY4" fmla="*/ 1306286 h 1513114"/>
                <a:gd name="connsiteX5" fmla="*/ 1096787 w 2359939"/>
                <a:gd name="connsiteY5" fmla="*/ 664029 h 1513114"/>
                <a:gd name="connsiteX6" fmla="*/ 1020588 w 2359939"/>
                <a:gd name="connsiteY6" fmla="*/ 0 h 1513114"/>
                <a:gd name="connsiteX7" fmla="*/ 1172988 w 2359939"/>
                <a:gd name="connsiteY7" fmla="*/ 10887 h 1513114"/>
                <a:gd name="connsiteX8" fmla="*/ 1183874 w 2359939"/>
                <a:gd name="connsiteY8" fmla="*/ 1284515 h 1513114"/>
                <a:gd name="connsiteX9" fmla="*/ 2348645 w 2359939"/>
                <a:gd name="connsiteY9" fmla="*/ 1458685 h 1513114"/>
                <a:gd name="connsiteX10" fmla="*/ 378331 w 2359939"/>
                <a:gd name="connsiteY10" fmla="*/ 1513114 h 1513114"/>
                <a:gd name="connsiteX11" fmla="*/ 51760 w 2359939"/>
                <a:gd name="connsiteY11" fmla="*/ 1045027 h 1513114"/>
                <a:gd name="connsiteX12" fmla="*/ 19102 w 2359939"/>
                <a:gd name="connsiteY12" fmla="*/ 740228 h 1513114"/>
                <a:gd name="connsiteX0" fmla="*/ 19102 w 2357746"/>
                <a:gd name="connsiteY0" fmla="*/ 740228 h 1513114"/>
                <a:gd name="connsiteX1" fmla="*/ 323903 w 2357746"/>
                <a:gd name="connsiteY1" fmla="*/ 522513 h 1513114"/>
                <a:gd name="connsiteX2" fmla="*/ 661360 w 2357746"/>
                <a:gd name="connsiteY2" fmla="*/ 185057 h 1513114"/>
                <a:gd name="connsiteX3" fmla="*/ 628702 w 2357746"/>
                <a:gd name="connsiteY3" fmla="*/ 1110343 h 1513114"/>
                <a:gd name="connsiteX4" fmla="*/ 1096787 w 2357746"/>
                <a:gd name="connsiteY4" fmla="*/ 1306286 h 1513114"/>
                <a:gd name="connsiteX5" fmla="*/ 1096787 w 2357746"/>
                <a:gd name="connsiteY5" fmla="*/ 664029 h 1513114"/>
                <a:gd name="connsiteX6" fmla="*/ 1020588 w 2357746"/>
                <a:gd name="connsiteY6" fmla="*/ 0 h 1513114"/>
                <a:gd name="connsiteX7" fmla="*/ 1172988 w 2357746"/>
                <a:gd name="connsiteY7" fmla="*/ 10887 h 1513114"/>
                <a:gd name="connsiteX8" fmla="*/ 1183874 w 2357746"/>
                <a:gd name="connsiteY8" fmla="*/ 1284515 h 1513114"/>
                <a:gd name="connsiteX9" fmla="*/ 2348645 w 2357746"/>
                <a:gd name="connsiteY9" fmla="*/ 1458685 h 1513114"/>
                <a:gd name="connsiteX10" fmla="*/ 378331 w 2357746"/>
                <a:gd name="connsiteY10" fmla="*/ 1513114 h 1513114"/>
                <a:gd name="connsiteX11" fmla="*/ 51760 w 2357746"/>
                <a:gd name="connsiteY11" fmla="*/ 1045027 h 1513114"/>
                <a:gd name="connsiteX12" fmla="*/ 19102 w 2357746"/>
                <a:gd name="connsiteY12" fmla="*/ 740228 h 1513114"/>
                <a:gd name="connsiteX0" fmla="*/ 19102 w 2358158"/>
                <a:gd name="connsiteY0" fmla="*/ 740228 h 1513114"/>
                <a:gd name="connsiteX1" fmla="*/ 323903 w 2358158"/>
                <a:gd name="connsiteY1" fmla="*/ 522513 h 1513114"/>
                <a:gd name="connsiteX2" fmla="*/ 661360 w 2358158"/>
                <a:gd name="connsiteY2" fmla="*/ 185057 h 1513114"/>
                <a:gd name="connsiteX3" fmla="*/ 628702 w 2358158"/>
                <a:gd name="connsiteY3" fmla="*/ 1110343 h 1513114"/>
                <a:gd name="connsiteX4" fmla="*/ 1096787 w 2358158"/>
                <a:gd name="connsiteY4" fmla="*/ 1306286 h 1513114"/>
                <a:gd name="connsiteX5" fmla="*/ 1096787 w 2358158"/>
                <a:gd name="connsiteY5" fmla="*/ 664029 h 1513114"/>
                <a:gd name="connsiteX6" fmla="*/ 1020588 w 2358158"/>
                <a:gd name="connsiteY6" fmla="*/ 0 h 1513114"/>
                <a:gd name="connsiteX7" fmla="*/ 1172988 w 2358158"/>
                <a:gd name="connsiteY7" fmla="*/ 10887 h 1513114"/>
                <a:gd name="connsiteX8" fmla="*/ 1183874 w 2358158"/>
                <a:gd name="connsiteY8" fmla="*/ 1284515 h 1513114"/>
                <a:gd name="connsiteX9" fmla="*/ 2348645 w 2358158"/>
                <a:gd name="connsiteY9" fmla="*/ 1458685 h 1513114"/>
                <a:gd name="connsiteX10" fmla="*/ 378331 w 2358158"/>
                <a:gd name="connsiteY10" fmla="*/ 1513114 h 1513114"/>
                <a:gd name="connsiteX11" fmla="*/ 51760 w 2358158"/>
                <a:gd name="connsiteY11" fmla="*/ 1045027 h 1513114"/>
                <a:gd name="connsiteX12" fmla="*/ 19102 w 2358158"/>
                <a:gd name="connsiteY12" fmla="*/ 740228 h 1513114"/>
                <a:gd name="connsiteX0" fmla="*/ 19102 w 2358086"/>
                <a:gd name="connsiteY0" fmla="*/ 740228 h 1513114"/>
                <a:gd name="connsiteX1" fmla="*/ 323903 w 2358086"/>
                <a:gd name="connsiteY1" fmla="*/ 522513 h 1513114"/>
                <a:gd name="connsiteX2" fmla="*/ 661360 w 2358086"/>
                <a:gd name="connsiteY2" fmla="*/ 185057 h 1513114"/>
                <a:gd name="connsiteX3" fmla="*/ 628702 w 2358086"/>
                <a:gd name="connsiteY3" fmla="*/ 1110343 h 1513114"/>
                <a:gd name="connsiteX4" fmla="*/ 1096787 w 2358086"/>
                <a:gd name="connsiteY4" fmla="*/ 1306286 h 1513114"/>
                <a:gd name="connsiteX5" fmla="*/ 1096787 w 2358086"/>
                <a:gd name="connsiteY5" fmla="*/ 664029 h 1513114"/>
                <a:gd name="connsiteX6" fmla="*/ 1020588 w 2358086"/>
                <a:gd name="connsiteY6" fmla="*/ 0 h 1513114"/>
                <a:gd name="connsiteX7" fmla="*/ 1172988 w 2358086"/>
                <a:gd name="connsiteY7" fmla="*/ 10887 h 1513114"/>
                <a:gd name="connsiteX8" fmla="*/ 1172988 w 2358086"/>
                <a:gd name="connsiteY8" fmla="*/ 1143001 h 1513114"/>
                <a:gd name="connsiteX9" fmla="*/ 2348645 w 2358086"/>
                <a:gd name="connsiteY9" fmla="*/ 1458685 h 1513114"/>
                <a:gd name="connsiteX10" fmla="*/ 378331 w 2358086"/>
                <a:gd name="connsiteY10" fmla="*/ 1513114 h 1513114"/>
                <a:gd name="connsiteX11" fmla="*/ 51760 w 2358086"/>
                <a:gd name="connsiteY11" fmla="*/ 1045027 h 1513114"/>
                <a:gd name="connsiteX12" fmla="*/ 19102 w 2358086"/>
                <a:gd name="connsiteY12" fmla="*/ 740228 h 1513114"/>
                <a:gd name="connsiteX0" fmla="*/ 19102 w 2358848"/>
                <a:gd name="connsiteY0" fmla="*/ 740228 h 1513114"/>
                <a:gd name="connsiteX1" fmla="*/ 323903 w 2358848"/>
                <a:gd name="connsiteY1" fmla="*/ 522513 h 1513114"/>
                <a:gd name="connsiteX2" fmla="*/ 661360 w 2358848"/>
                <a:gd name="connsiteY2" fmla="*/ 185057 h 1513114"/>
                <a:gd name="connsiteX3" fmla="*/ 628702 w 2358848"/>
                <a:gd name="connsiteY3" fmla="*/ 1110343 h 1513114"/>
                <a:gd name="connsiteX4" fmla="*/ 1096787 w 2358848"/>
                <a:gd name="connsiteY4" fmla="*/ 1306286 h 1513114"/>
                <a:gd name="connsiteX5" fmla="*/ 1096787 w 2358848"/>
                <a:gd name="connsiteY5" fmla="*/ 664029 h 1513114"/>
                <a:gd name="connsiteX6" fmla="*/ 1020588 w 2358848"/>
                <a:gd name="connsiteY6" fmla="*/ 0 h 1513114"/>
                <a:gd name="connsiteX7" fmla="*/ 1172988 w 2358848"/>
                <a:gd name="connsiteY7" fmla="*/ 10887 h 1513114"/>
                <a:gd name="connsiteX8" fmla="*/ 1172988 w 2358848"/>
                <a:gd name="connsiteY8" fmla="*/ 1143001 h 1513114"/>
                <a:gd name="connsiteX9" fmla="*/ 2348645 w 2358848"/>
                <a:gd name="connsiteY9" fmla="*/ 1458685 h 1513114"/>
                <a:gd name="connsiteX10" fmla="*/ 378331 w 2358848"/>
                <a:gd name="connsiteY10" fmla="*/ 1513114 h 1513114"/>
                <a:gd name="connsiteX11" fmla="*/ 51760 w 2358848"/>
                <a:gd name="connsiteY11" fmla="*/ 1045027 h 1513114"/>
                <a:gd name="connsiteX12" fmla="*/ 19102 w 2358848"/>
                <a:gd name="connsiteY12" fmla="*/ 740228 h 1513114"/>
                <a:gd name="connsiteX0" fmla="*/ 19102 w 2358848"/>
                <a:gd name="connsiteY0" fmla="*/ 740228 h 1513114"/>
                <a:gd name="connsiteX1" fmla="*/ 323903 w 2358848"/>
                <a:gd name="connsiteY1" fmla="*/ 522513 h 1513114"/>
                <a:gd name="connsiteX2" fmla="*/ 661360 w 2358848"/>
                <a:gd name="connsiteY2" fmla="*/ 185057 h 1513114"/>
                <a:gd name="connsiteX3" fmla="*/ 628702 w 2358848"/>
                <a:gd name="connsiteY3" fmla="*/ 1110343 h 1513114"/>
                <a:gd name="connsiteX4" fmla="*/ 1096787 w 2358848"/>
                <a:gd name="connsiteY4" fmla="*/ 1306286 h 1513114"/>
                <a:gd name="connsiteX5" fmla="*/ 1096787 w 2358848"/>
                <a:gd name="connsiteY5" fmla="*/ 664029 h 1513114"/>
                <a:gd name="connsiteX6" fmla="*/ 1020588 w 2358848"/>
                <a:gd name="connsiteY6" fmla="*/ 0 h 1513114"/>
                <a:gd name="connsiteX7" fmla="*/ 1172988 w 2358848"/>
                <a:gd name="connsiteY7" fmla="*/ 10887 h 1513114"/>
                <a:gd name="connsiteX8" fmla="*/ 1172988 w 2358848"/>
                <a:gd name="connsiteY8" fmla="*/ 1143001 h 1513114"/>
                <a:gd name="connsiteX9" fmla="*/ 2348645 w 2358848"/>
                <a:gd name="connsiteY9" fmla="*/ 1458685 h 1513114"/>
                <a:gd name="connsiteX10" fmla="*/ 378331 w 2358848"/>
                <a:gd name="connsiteY10" fmla="*/ 1513114 h 1513114"/>
                <a:gd name="connsiteX11" fmla="*/ 51760 w 2358848"/>
                <a:gd name="connsiteY11" fmla="*/ 1045027 h 1513114"/>
                <a:gd name="connsiteX12" fmla="*/ 19102 w 2358848"/>
                <a:gd name="connsiteY12" fmla="*/ 740228 h 1513114"/>
                <a:gd name="connsiteX0" fmla="*/ 19102 w 2359284"/>
                <a:gd name="connsiteY0" fmla="*/ 740228 h 1513114"/>
                <a:gd name="connsiteX1" fmla="*/ 323903 w 2359284"/>
                <a:gd name="connsiteY1" fmla="*/ 522513 h 1513114"/>
                <a:gd name="connsiteX2" fmla="*/ 661360 w 2359284"/>
                <a:gd name="connsiteY2" fmla="*/ 185057 h 1513114"/>
                <a:gd name="connsiteX3" fmla="*/ 628702 w 2359284"/>
                <a:gd name="connsiteY3" fmla="*/ 1110343 h 1513114"/>
                <a:gd name="connsiteX4" fmla="*/ 1096787 w 2359284"/>
                <a:gd name="connsiteY4" fmla="*/ 1306286 h 1513114"/>
                <a:gd name="connsiteX5" fmla="*/ 1096787 w 2359284"/>
                <a:gd name="connsiteY5" fmla="*/ 664029 h 1513114"/>
                <a:gd name="connsiteX6" fmla="*/ 1020588 w 2359284"/>
                <a:gd name="connsiteY6" fmla="*/ 0 h 1513114"/>
                <a:gd name="connsiteX7" fmla="*/ 1172988 w 2359284"/>
                <a:gd name="connsiteY7" fmla="*/ 10887 h 1513114"/>
                <a:gd name="connsiteX8" fmla="*/ 1227417 w 2359284"/>
                <a:gd name="connsiteY8" fmla="*/ 1121230 h 1513114"/>
                <a:gd name="connsiteX9" fmla="*/ 2348645 w 2359284"/>
                <a:gd name="connsiteY9" fmla="*/ 1458685 h 1513114"/>
                <a:gd name="connsiteX10" fmla="*/ 378331 w 2359284"/>
                <a:gd name="connsiteY10" fmla="*/ 1513114 h 1513114"/>
                <a:gd name="connsiteX11" fmla="*/ 51760 w 2359284"/>
                <a:gd name="connsiteY11" fmla="*/ 1045027 h 1513114"/>
                <a:gd name="connsiteX12" fmla="*/ 19102 w 2359284"/>
                <a:gd name="connsiteY12" fmla="*/ 740228 h 1513114"/>
                <a:gd name="connsiteX0" fmla="*/ 19102 w 2359284"/>
                <a:gd name="connsiteY0" fmla="*/ 740228 h 1513114"/>
                <a:gd name="connsiteX1" fmla="*/ 323903 w 2359284"/>
                <a:gd name="connsiteY1" fmla="*/ 522513 h 1513114"/>
                <a:gd name="connsiteX2" fmla="*/ 661360 w 2359284"/>
                <a:gd name="connsiteY2" fmla="*/ 185057 h 1513114"/>
                <a:gd name="connsiteX3" fmla="*/ 628702 w 2359284"/>
                <a:gd name="connsiteY3" fmla="*/ 1110343 h 1513114"/>
                <a:gd name="connsiteX4" fmla="*/ 1096787 w 2359284"/>
                <a:gd name="connsiteY4" fmla="*/ 1306286 h 1513114"/>
                <a:gd name="connsiteX5" fmla="*/ 1096787 w 2359284"/>
                <a:gd name="connsiteY5" fmla="*/ 664029 h 1513114"/>
                <a:gd name="connsiteX6" fmla="*/ 1020588 w 2359284"/>
                <a:gd name="connsiteY6" fmla="*/ 0 h 1513114"/>
                <a:gd name="connsiteX7" fmla="*/ 1172988 w 2359284"/>
                <a:gd name="connsiteY7" fmla="*/ 10887 h 1513114"/>
                <a:gd name="connsiteX8" fmla="*/ 1227417 w 2359284"/>
                <a:gd name="connsiteY8" fmla="*/ 1121230 h 1513114"/>
                <a:gd name="connsiteX9" fmla="*/ 2348645 w 2359284"/>
                <a:gd name="connsiteY9" fmla="*/ 1458685 h 1513114"/>
                <a:gd name="connsiteX10" fmla="*/ 378331 w 2359284"/>
                <a:gd name="connsiteY10" fmla="*/ 1513114 h 1513114"/>
                <a:gd name="connsiteX11" fmla="*/ 51760 w 2359284"/>
                <a:gd name="connsiteY11" fmla="*/ 1045027 h 1513114"/>
                <a:gd name="connsiteX12" fmla="*/ 19102 w 2359284"/>
                <a:gd name="connsiteY12" fmla="*/ 740228 h 1513114"/>
                <a:gd name="connsiteX0" fmla="*/ 19102 w 2359284"/>
                <a:gd name="connsiteY0" fmla="*/ 740228 h 1513114"/>
                <a:gd name="connsiteX1" fmla="*/ 323903 w 2359284"/>
                <a:gd name="connsiteY1" fmla="*/ 522513 h 1513114"/>
                <a:gd name="connsiteX2" fmla="*/ 661360 w 2359284"/>
                <a:gd name="connsiteY2" fmla="*/ 185057 h 1513114"/>
                <a:gd name="connsiteX3" fmla="*/ 628702 w 2359284"/>
                <a:gd name="connsiteY3" fmla="*/ 1110343 h 1513114"/>
                <a:gd name="connsiteX4" fmla="*/ 1096787 w 2359284"/>
                <a:gd name="connsiteY4" fmla="*/ 1306286 h 1513114"/>
                <a:gd name="connsiteX5" fmla="*/ 1096787 w 2359284"/>
                <a:gd name="connsiteY5" fmla="*/ 664029 h 1513114"/>
                <a:gd name="connsiteX6" fmla="*/ 1020588 w 2359284"/>
                <a:gd name="connsiteY6" fmla="*/ 0 h 1513114"/>
                <a:gd name="connsiteX7" fmla="*/ 1172988 w 2359284"/>
                <a:gd name="connsiteY7" fmla="*/ 10887 h 1513114"/>
                <a:gd name="connsiteX8" fmla="*/ 1227417 w 2359284"/>
                <a:gd name="connsiteY8" fmla="*/ 1121230 h 1513114"/>
                <a:gd name="connsiteX9" fmla="*/ 2348645 w 2359284"/>
                <a:gd name="connsiteY9" fmla="*/ 1458685 h 1513114"/>
                <a:gd name="connsiteX10" fmla="*/ 378331 w 2359284"/>
                <a:gd name="connsiteY10" fmla="*/ 1513114 h 1513114"/>
                <a:gd name="connsiteX11" fmla="*/ 51760 w 2359284"/>
                <a:gd name="connsiteY11" fmla="*/ 1045027 h 1513114"/>
                <a:gd name="connsiteX12" fmla="*/ 19102 w 2359284"/>
                <a:gd name="connsiteY12" fmla="*/ 740228 h 1513114"/>
                <a:gd name="connsiteX0" fmla="*/ 19102 w 2359284"/>
                <a:gd name="connsiteY0" fmla="*/ 740228 h 1513114"/>
                <a:gd name="connsiteX1" fmla="*/ 323903 w 2359284"/>
                <a:gd name="connsiteY1" fmla="*/ 522513 h 1513114"/>
                <a:gd name="connsiteX2" fmla="*/ 661360 w 2359284"/>
                <a:gd name="connsiteY2" fmla="*/ 185057 h 1513114"/>
                <a:gd name="connsiteX3" fmla="*/ 628702 w 2359284"/>
                <a:gd name="connsiteY3" fmla="*/ 1110343 h 1513114"/>
                <a:gd name="connsiteX4" fmla="*/ 1096787 w 2359284"/>
                <a:gd name="connsiteY4" fmla="*/ 1306286 h 1513114"/>
                <a:gd name="connsiteX5" fmla="*/ 1096787 w 2359284"/>
                <a:gd name="connsiteY5" fmla="*/ 664029 h 1513114"/>
                <a:gd name="connsiteX6" fmla="*/ 1020588 w 2359284"/>
                <a:gd name="connsiteY6" fmla="*/ 0 h 1513114"/>
                <a:gd name="connsiteX7" fmla="*/ 1172988 w 2359284"/>
                <a:gd name="connsiteY7" fmla="*/ 10887 h 1513114"/>
                <a:gd name="connsiteX8" fmla="*/ 1227417 w 2359284"/>
                <a:gd name="connsiteY8" fmla="*/ 1121230 h 1513114"/>
                <a:gd name="connsiteX9" fmla="*/ 2348645 w 2359284"/>
                <a:gd name="connsiteY9" fmla="*/ 1458685 h 1513114"/>
                <a:gd name="connsiteX10" fmla="*/ 378331 w 2359284"/>
                <a:gd name="connsiteY10" fmla="*/ 1513114 h 1513114"/>
                <a:gd name="connsiteX11" fmla="*/ 51760 w 2359284"/>
                <a:gd name="connsiteY11" fmla="*/ 1045027 h 1513114"/>
                <a:gd name="connsiteX12" fmla="*/ 19102 w 2359284"/>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1096787 w 2358383"/>
                <a:gd name="connsiteY5" fmla="*/ 664029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1096787 w 2358383"/>
                <a:gd name="connsiteY5" fmla="*/ 664029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1096787 w 2358383"/>
                <a:gd name="connsiteY5" fmla="*/ 664029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11730 w 2358383"/>
                <a:gd name="connsiteY5" fmla="*/ 794658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11730 w 2358383"/>
                <a:gd name="connsiteY5" fmla="*/ 794658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11730 w 2358383"/>
                <a:gd name="connsiteY5" fmla="*/ 794658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11730 w 2358383"/>
                <a:gd name="connsiteY5" fmla="*/ 794658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11730 w 2358383"/>
                <a:gd name="connsiteY5" fmla="*/ 794658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66158 w 2358383"/>
                <a:gd name="connsiteY5" fmla="*/ 903515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8383"/>
                <a:gd name="connsiteY0" fmla="*/ 740228 h 1513114"/>
                <a:gd name="connsiteX1" fmla="*/ 323903 w 2358383"/>
                <a:gd name="connsiteY1" fmla="*/ 522513 h 1513114"/>
                <a:gd name="connsiteX2" fmla="*/ 661360 w 2358383"/>
                <a:gd name="connsiteY2" fmla="*/ 185057 h 1513114"/>
                <a:gd name="connsiteX3" fmla="*/ 628702 w 2358383"/>
                <a:gd name="connsiteY3" fmla="*/ 1110343 h 1513114"/>
                <a:gd name="connsiteX4" fmla="*/ 1096787 w 2358383"/>
                <a:gd name="connsiteY4" fmla="*/ 1306286 h 1513114"/>
                <a:gd name="connsiteX5" fmla="*/ 966158 w 2358383"/>
                <a:gd name="connsiteY5" fmla="*/ 903515 h 1513114"/>
                <a:gd name="connsiteX6" fmla="*/ 1020588 w 2358383"/>
                <a:gd name="connsiteY6" fmla="*/ 0 h 1513114"/>
                <a:gd name="connsiteX7" fmla="*/ 1172988 w 2358383"/>
                <a:gd name="connsiteY7" fmla="*/ 10887 h 1513114"/>
                <a:gd name="connsiteX8" fmla="*/ 1227417 w 2358383"/>
                <a:gd name="connsiteY8" fmla="*/ 1121230 h 1513114"/>
                <a:gd name="connsiteX9" fmla="*/ 2348645 w 2358383"/>
                <a:gd name="connsiteY9" fmla="*/ 1458685 h 1513114"/>
                <a:gd name="connsiteX10" fmla="*/ 378331 w 2358383"/>
                <a:gd name="connsiteY10" fmla="*/ 1513114 h 1513114"/>
                <a:gd name="connsiteX11" fmla="*/ 51760 w 2358383"/>
                <a:gd name="connsiteY11" fmla="*/ 1045027 h 1513114"/>
                <a:gd name="connsiteX12" fmla="*/ 19102 w 2358383"/>
                <a:gd name="connsiteY12" fmla="*/ 740228 h 1513114"/>
                <a:gd name="connsiteX0" fmla="*/ 19102 w 2357358"/>
                <a:gd name="connsiteY0" fmla="*/ 740228 h 1513114"/>
                <a:gd name="connsiteX1" fmla="*/ 323903 w 2357358"/>
                <a:gd name="connsiteY1" fmla="*/ 522513 h 1513114"/>
                <a:gd name="connsiteX2" fmla="*/ 661360 w 2357358"/>
                <a:gd name="connsiteY2" fmla="*/ 185057 h 1513114"/>
                <a:gd name="connsiteX3" fmla="*/ 628702 w 2357358"/>
                <a:gd name="connsiteY3" fmla="*/ 1110343 h 1513114"/>
                <a:gd name="connsiteX4" fmla="*/ 1096787 w 2357358"/>
                <a:gd name="connsiteY4" fmla="*/ 1306286 h 1513114"/>
                <a:gd name="connsiteX5" fmla="*/ 966158 w 2357358"/>
                <a:gd name="connsiteY5" fmla="*/ 903515 h 1513114"/>
                <a:gd name="connsiteX6" fmla="*/ 1020588 w 2357358"/>
                <a:gd name="connsiteY6" fmla="*/ 0 h 1513114"/>
                <a:gd name="connsiteX7" fmla="*/ 1172988 w 2357358"/>
                <a:gd name="connsiteY7" fmla="*/ 10887 h 1513114"/>
                <a:gd name="connsiteX8" fmla="*/ 1064132 w 2357358"/>
                <a:gd name="connsiteY8" fmla="*/ 957944 h 1513114"/>
                <a:gd name="connsiteX9" fmla="*/ 2348645 w 2357358"/>
                <a:gd name="connsiteY9" fmla="*/ 1458685 h 1513114"/>
                <a:gd name="connsiteX10" fmla="*/ 378331 w 2357358"/>
                <a:gd name="connsiteY10" fmla="*/ 1513114 h 1513114"/>
                <a:gd name="connsiteX11" fmla="*/ 51760 w 2357358"/>
                <a:gd name="connsiteY11" fmla="*/ 1045027 h 1513114"/>
                <a:gd name="connsiteX12" fmla="*/ 19102 w 2357358"/>
                <a:gd name="connsiteY12" fmla="*/ 740228 h 1513114"/>
                <a:gd name="connsiteX0" fmla="*/ 19102 w 2358999"/>
                <a:gd name="connsiteY0" fmla="*/ 740228 h 1513114"/>
                <a:gd name="connsiteX1" fmla="*/ 323903 w 2358999"/>
                <a:gd name="connsiteY1" fmla="*/ 522513 h 1513114"/>
                <a:gd name="connsiteX2" fmla="*/ 661360 w 2358999"/>
                <a:gd name="connsiteY2" fmla="*/ 185057 h 1513114"/>
                <a:gd name="connsiteX3" fmla="*/ 628702 w 2358999"/>
                <a:gd name="connsiteY3" fmla="*/ 1110343 h 1513114"/>
                <a:gd name="connsiteX4" fmla="*/ 1096787 w 2358999"/>
                <a:gd name="connsiteY4" fmla="*/ 1306286 h 1513114"/>
                <a:gd name="connsiteX5" fmla="*/ 966158 w 2358999"/>
                <a:gd name="connsiteY5" fmla="*/ 903515 h 1513114"/>
                <a:gd name="connsiteX6" fmla="*/ 1020588 w 2358999"/>
                <a:gd name="connsiteY6" fmla="*/ 0 h 1513114"/>
                <a:gd name="connsiteX7" fmla="*/ 1172988 w 2358999"/>
                <a:gd name="connsiteY7" fmla="*/ 10887 h 1513114"/>
                <a:gd name="connsiteX8" fmla="*/ 1064132 w 2358999"/>
                <a:gd name="connsiteY8" fmla="*/ 957944 h 1513114"/>
                <a:gd name="connsiteX9" fmla="*/ 2348645 w 2358999"/>
                <a:gd name="connsiteY9" fmla="*/ 1458685 h 1513114"/>
                <a:gd name="connsiteX10" fmla="*/ 378331 w 2358999"/>
                <a:gd name="connsiteY10" fmla="*/ 1513114 h 1513114"/>
                <a:gd name="connsiteX11" fmla="*/ 51760 w 2358999"/>
                <a:gd name="connsiteY11" fmla="*/ 1045027 h 1513114"/>
                <a:gd name="connsiteX12" fmla="*/ 19102 w 2358999"/>
                <a:gd name="connsiteY12" fmla="*/ 740228 h 1513114"/>
                <a:gd name="connsiteX0" fmla="*/ 19102 w 2358999"/>
                <a:gd name="connsiteY0" fmla="*/ 740228 h 1513114"/>
                <a:gd name="connsiteX1" fmla="*/ 323903 w 2358999"/>
                <a:gd name="connsiteY1" fmla="*/ 522513 h 1513114"/>
                <a:gd name="connsiteX2" fmla="*/ 661360 w 2358999"/>
                <a:gd name="connsiteY2" fmla="*/ 185057 h 1513114"/>
                <a:gd name="connsiteX3" fmla="*/ 628702 w 2358999"/>
                <a:gd name="connsiteY3" fmla="*/ 1110343 h 1513114"/>
                <a:gd name="connsiteX4" fmla="*/ 1096787 w 2358999"/>
                <a:gd name="connsiteY4" fmla="*/ 1306286 h 1513114"/>
                <a:gd name="connsiteX5" fmla="*/ 955272 w 2358999"/>
                <a:gd name="connsiteY5" fmla="*/ 968829 h 1513114"/>
                <a:gd name="connsiteX6" fmla="*/ 1020588 w 2358999"/>
                <a:gd name="connsiteY6" fmla="*/ 0 h 1513114"/>
                <a:gd name="connsiteX7" fmla="*/ 1172988 w 2358999"/>
                <a:gd name="connsiteY7" fmla="*/ 10887 h 1513114"/>
                <a:gd name="connsiteX8" fmla="*/ 1064132 w 2358999"/>
                <a:gd name="connsiteY8" fmla="*/ 957944 h 1513114"/>
                <a:gd name="connsiteX9" fmla="*/ 2348645 w 2358999"/>
                <a:gd name="connsiteY9" fmla="*/ 1458685 h 1513114"/>
                <a:gd name="connsiteX10" fmla="*/ 378331 w 2358999"/>
                <a:gd name="connsiteY10" fmla="*/ 1513114 h 1513114"/>
                <a:gd name="connsiteX11" fmla="*/ 51760 w 2358999"/>
                <a:gd name="connsiteY11" fmla="*/ 1045027 h 1513114"/>
                <a:gd name="connsiteX12" fmla="*/ 19102 w 2358999"/>
                <a:gd name="connsiteY12" fmla="*/ 740228 h 1513114"/>
                <a:gd name="connsiteX0" fmla="*/ 19102 w 2358999"/>
                <a:gd name="connsiteY0" fmla="*/ 740228 h 1513114"/>
                <a:gd name="connsiteX1" fmla="*/ 323903 w 2358999"/>
                <a:gd name="connsiteY1" fmla="*/ 522513 h 1513114"/>
                <a:gd name="connsiteX2" fmla="*/ 661360 w 2358999"/>
                <a:gd name="connsiteY2" fmla="*/ 185057 h 1513114"/>
                <a:gd name="connsiteX3" fmla="*/ 628702 w 2358999"/>
                <a:gd name="connsiteY3" fmla="*/ 1110343 h 1513114"/>
                <a:gd name="connsiteX4" fmla="*/ 1096787 w 2358999"/>
                <a:gd name="connsiteY4" fmla="*/ 1306286 h 1513114"/>
                <a:gd name="connsiteX5" fmla="*/ 955272 w 2358999"/>
                <a:gd name="connsiteY5" fmla="*/ 968829 h 1513114"/>
                <a:gd name="connsiteX6" fmla="*/ 1020588 w 2358999"/>
                <a:gd name="connsiteY6" fmla="*/ 0 h 1513114"/>
                <a:gd name="connsiteX7" fmla="*/ 1172988 w 2358999"/>
                <a:gd name="connsiteY7" fmla="*/ 10887 h 1513114"/>
                <a:gd name="connsiteX8" fmla="*/ 1064132 w 2358999"/>
                <a:gd name="connsiteY8" fmla="*/ 957944 h 1513114"/>
                <a:gd name="connsiteX9" fmla="*/ 2348645 w 2358999"/>
                <a:gd name="connsiteY9" fmla="*/ 1458685 h 1513114"/>
                <a:gd name="connsiteX10" fmla="*/ 378331 w 2358999"/>
                <a:gd name="connsiteY10" fmla="*/ 1513114 h 1513114"/>
                <a:gd name="connsiteX11" fmla="*/ 51760 w 2358999"/>
                <a:gd name="connsiteY11" fmla="*/ 1045027 h 1513114"/>
                <a:gd name="connsiteX12" fmla="*/ 19102 w 2358999"/>
                <a:gd name="connsiteY12" fmla="*/ 740228 h 1513114"/>
                <a:gd name="connsiteX0" fmla="*/ 19102 w 2359086"/>
                <a:gd name="connsiteY0" fmla="*/ 740228 h 1513114"/>
                <a:gd name="connsiteX1" fmla="*/ 323903 w 2359086"/>
                <a:gd name="connsiteY1" fmla="*/ 522513 h 1513114"/>
                <a:gd name="connsiteX2" fmla="*/ 661360 w 2359086"/>
                <a:gd name="connsiteY2" fmla="*/ 185057 h 1513114"/>
                <a:gd name="connsiteX3" fmla="*/ 628702 w 2359086"/>
                <a:gd name="connsiteY3" fmla="*/ 1110343 h 1513114"/>
                <a:gd name="connsiteX4" fmla="*/ 1096787 w 2359086"/>
                <a:gd name="connsiteY4" fmla="*/ 1306286 h 1513114"/>
                <a:gd name="connsiteX5" fmla="*/ 955272 w 2359086"/>
                <a:gd name="connsiteY5" fmla="*/ 968829 h 1513114"/>
                <a:gd name="connsiteX6" fmla="*/ 1020588 w 2359086"/>
                <a:gd name="connsiteY6" fmla="*/ 0 h 1513114"/>
                <a:gd name="connsiteX7" fmla="*/ 1172988 w 2359086"/>
                <a:gd name="connsiteY7" fmla="*/ 10887 h 1513114"/>
                <a:gd name="connsiteX8" fmla="*/ 1075018 w 2359086"/>
                <a:gd name="connsiteY8" fmla="*/ 1208315 h 1513114"/>
                <a:gd name="connsiteX9" fmla="*/ 2348645 w 2359086"/>
                <a:gd name="connsiteY9" fmla="*/ 1458685 h 1513114"/>
                <a:gd name="connsiteX10" fmla="*/ 378331 w 2359086"/>
                <a:gd name="connsiteY10" fmla="*/ 1513114 h 1513114"/>
                <a:gd name="connsiteX11" fmla="*/ 51760 w 2359086"/>
                <a:gd name="connsiteY11" fmla="*/ 1045027 h 1513114"/>
                <a:gd name="connsiteX12" fmla="*/ 19102 w 2359086"/>
                <a:gd name="connsiteY12" fmla="*/ 740228 h 1513114"/>
                <a:gd name="connsiteX0" fmla="*/ 19102 w 2359448"/>
                <a:gd name="connsiteY0" fmla="*/ 740228 h 1513114"/>
                <a:gd name="connsiteX1" fmla="*/ 323903 w 2359448"/>
                <a:gd name="connsiteY1" fmla="*/ 522513 h 1513114"/>
                <a:gd name="connsiteX2" fmla="*/ 661360 w 2359448"/>
                <a:gd name="connsiteY2" fmla="*/ 185057 h 1513114"/>
                <a:gd name="connsiteX3" fmla="*/ 628702 w 2359448"/>
                <a:gd name="connsiteY3" fmla="*/ 1110343 h 1513114"/>
                <a:gd name="connsiteX4" fmla="*/ 1096787 w 2359448"/>
                <a:gd name="connsiteY4" fmla="*/ 1306286 h 1513114"/>
                <a:gd name="connsiteX5" fmla="*/ 955272 w 2359448"/>
                <a:gd name="connsiteY5" fmla="*/ 968829 h 1513114"/>
                <a:gd name="connsiteX6" fmla="*/ 1020588 w 2359448"/>
                <a:gd name="connsiteY6" fmla="*/ 0 h 1513114"/>
                <a:gd name="connsiteX7" fmla="*/ 1172988 w 2359448"/>
                <a:gd name="connsiteY7" fmla="*/ 10887 h 1513114"/>
                <a:gd name="connsiteX8" fmla="*/ 1118560 w 2359448"/>
                <a:gd name="connsiteY8" fmla="*/ 1219201 h 1513114"/>
                <a:gd name="connsiteX9" fmla="*/ 2348645 w 2359448"/>
                <a:gd name="connsiteY9" fmla="*/ 1458685 h 1513114"/>
                <a:gd name="connsiteX10" fmla="*/ 378331 w 2359448"/>
                <a:gd name="connsiteY10" fmla="*/ 1513114 h 1513114"/>
                <a:gd name="connsiteX11" fmla="*/ 51760 w 2359448"/>
                <a:gd name="connsiteY11" fmla="*/ 1045027 h 1513114"/>
                <a:gd name="connsiteX12" fmla="*/ 19102 w 2359448"/>
                <a:gd name="connsiteY12" fmla="*/ 740228 h 1513114"/>
                <a:gd name="connsiteX0" fmla="*/ 19102 w 2357873"/>
                <a:gd name="connsiteY0" fmla="*/ 740228 h 1513114"/>
                <a:gd name="connsiteX1" fmla="*/ 323903 w 2357873"/>
                <a:gd name="connsiteY1" fmla="*/ 522513 h 1513114"/>
                <a:gd name="connsiteX2" fmla="*/ 661360 w 2357873"/>
                <a:gd name="connsiteY2" fmla="*/ 185057 h 1513114"/>
                <a:gd name="connsiteX3" fmla="*/ 628702 w 2357873"/>
                <a:gd name="connsiteY3" fmla="*/ 1110343 h 1513114"/>
                <a:gd name="connsiteX4" fmla="*/ 1096787 w 2357873"/>
                <a:gd name="connsiteY4" fmla="*/ 1306286 h 1513114"/>
                <a:gd name="connsiteX5" fmla="*/ 955272 w 2357873"/>
                <a:gd name="connsiteY5" fmla="*/ 968829 h 1513114"/>
                <a:gd name="connsiteX6" fmla="*/ 1020588 w 2357873"/>
                <a:gd name="connsiteY6" fmla="*/ 0 h 1513114"/>
                <a:gd name="connsiteX7" fmla="*/ 1172988 w 2357873"/>
                <a:gd name="connsiteY7" fmla="*/ 10887 h 1513114"/>
                <a:gd name="connsiteX8" fmla="*/ 1118560 w 2357873"/>
                <a:gd name="connsiteY8" fmla="*/ 1219201 h 1513114"/>
                <a:gd name="connsiteX9" fmla="*/ 2348645 w 2357873"/>
                <a:gd name="connsiteY9" fmla="*/ 1458685 h 1513114"/>
                <a:gd name="connsiteX10" fmla="*/ 378331 w 2357873"/>
                <a:gd name="connsiteY10" fmla="*/ 1513114 h 1513114"/>
                <a:gd name="connsiteX11" fmla="*/ 51760 w 2357873"/>
                <a:gd name="connsiteY11" fmla="*/ 1045027 h 1513114"/>
                <a:gd name="connsiteX12" fmla="*/ 19102 w 2357873"/>
                <a:gd name="connsiteY12" fmla="*/ 740228 h 1513114"/>
                <a:gd name="connsiteX0" fmla="*/ 19102 w 2357873"/>
                <a:gd name="connsiteY0" fmla="*/ 740228 h 1513114"/>
                <a:gd name="connsiteX1" fmla="*/ 323903 w 2357873"/>
                <a:gd name="connsiteY1" fmla="*/ 522513 h 1513114"/>
                <a:gd name="connsiteX2" fmla="*/ 661360 w 2357873"/>
                <a:gd name="connsiteY2" fmla="*/ 185057 h 1513114"/>
                <a:gd name="connsiteX3" fmla="*/ 628702 w 2357873"/>
                <a:gd name="connsiteY3" fmla="*/ 1110343 h 1513114"/>
                <a:gd name="connsiteX4" fmla="*/ 1096787 w 2357873"/>
                <a:gd name="connsiteY4" fmla="*/ 1306286 h 1513114"/>
                <a:gd name="connsiteX5" fmla="*/ 955272 w 2357873"/>
                <a:gd name="connsiteY5" fmla="*/ 968829 h 1513114"/>
                <a:gd name="connsiteX6" fmla="*/ 1020588 w 2357873"/>
                <a:gd name="connsiteY6" fmla="*/ 0 h 1513114"/>
                <a:gd name="connsiteX7" fmla="*/ 1172988 w 2357873"/>
                <a:gd name="connsiteY7" fmla="*/ 10887 h 1513114"/>
                <a:gd name="connsiteX8" fmla="*/ 1118560 w 2357873"/>
                <a:gd name="connsiteY8" fmla="*/ 1219201 h 1513114"/>
                <a:gd name="connsiteX9" fmla="*/ 2348645 w 2357873"/>
                <a:gd name="connsiteY9" fmla="*/ 1458685 h 1513114"/>
                <a:gd name="connsiteX10" fmla="*/ 378331 w 2357873"/>
                <a:gd name="connsiteY10" fmla="*/ 1513114 h 1513114"/>
                <a:gd name="connsiteX11" fmla="*/ 51760 w 2357873"/>
                <a:gd name="connsiteY11" fmla="*/ 1045027 h 1513114"/>
                <a:gd name="connsiteX12" fmla="*/ 19102 w 2357873"/>
                <a:gd name="connsiteY12" fmla="*/ 740228 h 1513114"/>
                <a:gd name="connsiteX0" fmla="*/ 19102 w 2357873"/>
                <a:gd name="connsiteY0" fmla="*/ 740228 h 1513114"/>
                <a:gd name="connsiteX1" fmla="*/ 323903 w 2357873"/>
                <a:gd name="connsiteY1" fmla="*/ 522513 h 1513114"/>
                <a:gd name="connsiteX2" fmla="*/ 661360 w 2357873"/>
                <a:gd name="connsiteY2" fmla="*/ 185057 h 1513114"/>
                <a:gd name="connsiteX3" fmla="*/ 628702 w 2357873"/>
                <a:gd name="connsiteY3" fmla="*/ 1110343 h 1513114"/>
                <a:gd name="connsiteX4" fmla="*/ 1096787 w 2357873"/>
                <a:gd name="connsiteY4" fmla="*/ 1306286 h 1513114"/>
                <a:gd name="connsiteX5" fmla="*/ 955272 w 2357873"/>
                <a:gd name="connsiteY5" fmla="*/ 968829 h 1513114"/>
                <a:gd name="connsiteX6" fmla="*/ 1020588 w 2357873"/>
                <a:gd name="connsiteY6" fmla="*/ 0 h 1513114"/>
                <a:gd name="connsiteX7" fmla="*/ 1172988 w 2357873"/>
                <a:gd name="connsiteY7" fmla="*/ 10887 h 1513114"/>
                <a:gd name="connsiteX8" fmla="*/ 1118560 w 2357873"/>
                <a:gd name="connsiteY8" fmla="*/ 1110344 h 1513114"/>
                <a:gd name="connsiteX9" fmla="*/ 2348645 w 2357873"/>
                <a:gd name="connsiteY9" fmla="*/ 1458685 h 1513114"/>
                <a:gd name="connsiteX10" fmla="*/ 378331 w 2357873"/>
                <a:gd name="connsiteY10" fmla="*/ 1513114 h 1513114"/>
                <a:gd name="connsiteX11" fmla="*/ 51760 w 2357873"/>
                <a:gd name="connsiteY11" fmla="*/ 1045027 h 1513114"/>
                <a:gd name="connsiteX12" fmla="*/ 19102 w 2357873"/>
                <a:gd name="connsiteY12" fmla="*/ 740228 h 1513114"/>
                <a:gd name="connsiteX0" fmla="*/ 19102 w 2359007"/>
                <a:gd name="connsiteY0" fmla="*/ 740228 h 1513114"/>
                <a:gd name="connsiteX1" fmla="*/ 323903 w 2359007"/>
                <a:gd name="connsiteY1" fmla="*/ 522513 h 1513114"/>
                <a:gd name="connsiteX2" fmla="*/ 661360 w 2359007"/>
                <a:gd name="connsiteY2" fmla="*/ 185057 h 1513114"/>
                <a:gd name="connsiteX3" fmla="*/ 628702 w 2359007"/>
                <a:gd name="connsiteY3" fmla="*/ 1110343 h 1513114"/>
                <a:gd name="connsiteX4" fmla="*/ 1096787 w 2359007"/>
                <a:gd name="connsiteY4" fmla="*/ 1306286 h 1513114"/>
                <a:gd name="connsiteX5" fmla="*/ 955272 w 2359007"/>
                <a:gd name="connsiteY5" fmla="*/ 968829 h 1513114"/>
                <a:gd name="connsiteX6" fmla="*/ 1020588 w 2359007"/>
                <a:gd name="connsiteY6" fmla="*/ 0 h 1513114"/>
                <a:gd name="connsiteX7" fmla="*/ 1172988 w 2359007"/>
                <a:gd name="connsiteY7" fmla="*/ 10887 h 1513114"/>
                <a:gd name="connsiteX8" fmla="*/ 1118560 w 2359007"/>
                <a:gd name="connsiteY8" fmla="*/ 1110344 h 1513114"/>
                <a:gd name="connsiteX9" fmla="*/ 2348645 w 2359007"/>
                <a:gd name="connsiteY9" fmla="*/ 1458685 h 1513114"/>
                <a:gd name="connsiteX10" fmla="*/ 378331 w 2359007"/>
                <a:gd name="connsiteY10" fmla="*/ 1513114 h 1513114"/>
                <a:gd name="connsiteX11" fmla="*/ 51760 w 2359007"/>
                <a:gd name="connsiteY11" fmla="*/ 1045027 h 1513114"/>
                <a:gd name="connsiteX12" fmla="*/ 19102 w 2359007"/>
                <a:gd name="connsiteY12" fmla="*/ 740228 h 1513114"/>
                <a:gd name="connsiteX0" fmla="*/ 19102 w 2359007"/>
                <a:gd name="connsiteY0" fmla="*/ 740228 h 1513114"/>
                <a:gd name="connsiteX1" fmla="*/ 323903 w 2359007"/>
                <a:gd name="connsiteY1" fmla="*/ 522513 h 1513114"/>
                <a:gd name="connsiteX2" fmla="*/ 661360 w 2359007"/>
                <a:gd name="connsiteY2" fmla="*/ 185057 h 1513114"/>
                <a:gd name="connsiteX3" fmla="*/ 628702 w 2359007"/>
                <a:gd name="connsiteY3" fmla="*/ 1110343 h 1513114"/>
                <a:gd name="connsiteX4" fmla="*/ 1096787 w 2359007"/>
                <a:gd name="connsiteY4" fmla="*/ 1306286 h 1513114"/>
                <a:gd name="connsiteX5" fmla="*/ 955272 w 2359007"/>
                <a:gd name="connsiteY5" fmla="*/ 968829 h 1513114"/>
                <a:gd name="connsiteX6" fmla="*/ 1020588 w 2359007"/>
                <a:gd name="connsiteY6" fmla="*/ 0 h 1513114"/>
                <a:gd name="connsiteX7" fmla="*/ 1172988 w 2359007"/>
                <a:gd name="connsiteY7" fmla="*/ 10887 h 1513114"/>
                <a:gd name="connsiteX8" fmla="*/ 1118560 w 2359007"/>
                <a:gd name="connsiteY8" fmla="*/ 1208315 h 1513114"/>
                <a:gd name="connsiteX9" fmla="*/ 2348645 w 2359007"/>
                <a:gd name="connsiteY9" fmla="*/ 1458685 h 1513114"/>
                <a:gd name="connsiteX10" fmla="*/ 378331 w 2359007"/>
                <a:gd name="connsiteY10" fmla="*/ 1513114 h 1513114"/>
                <a:gd name="connsiteX11" fmla="*/ 51760 w 2359007"/>
                <a:gd name="connsiteY11" fmla="*/ 1045027 h 1513114"/>
                <a:gd name="connsiteX12" fmla="*/ 19102 w 2359007"/>
                <a:gd name="connsiteY12" fmla="*/ 740228 h 1513114"/>
                <a:gd name="connsiteX0" fmla="*/ 19102 w 2359007"/>
                <a:gd name="connsiteY0" fmla="*/ 740228 h 1513114"/>
                <a:gd name="connsiteX1" fmla="*/ 323903 w 2359007"/>
                <a:gd name="connsiteY1" fmla="*/ 522513 h 1513114"/>
                <a:gd name="connsiteX2" fmla="*/ 661360 w 2359007"/>
                <a:gd name="connsiteY2" fmla="*/ 185057 h 1513114"/>
                <a:gd name="connsiteX3" fmla="*/ 628702 w 2359007"/>
                <a:gd name="connsiteY3" fmla="*/ 1110343 h 1513114"/>
                <a:gd name="connsiteX4" fmla="*/ 1096787 w 2359007"/>
                <a:gd name="connsiteY4" fmla="*/ 1306286 h 1513114"/>
                <a:gd name="connsiteX5" fmla="*/ 955272 w 2359007"/>
                <a:gd name="connsiteY5" fmla="*/ 968829 h 1513114"/>
                <a:gd name="connsiteX6" fmla="*/ 1020588 w 2359007"/>
                <a:gd name="connsiteY6" fmla="*/ 0 h 1513114"/>
                <a:gd name="connsiteX7" fmla="*/ 1172988 w 2359007"/>
                <a:gd name="connsiteY7" fmla="*/ 10887 h 1513114"/>
                <a:gd name="connsiteX8" fmla="*/ 1118560 w 2359007"/>
                <a:gd name="connsiteY8" fmla="*/ 1208315 h 1513114"/>
                <a:gd name="connsiteX9" fmla="*/ 2348645 w 2359007"/>
                <a:gd name="connsiteY9" fmla="*/ 1458685 h 1513114"/>
                <a:gd name="connsiteX10" fmla="*/ 378331 w 2359007"/>
                <a:gd name="connsiteY10" fmla="*/ 1513114 h 1513114"/>
                <a:gd name="connsiteX11" fmla="*/ 51760 w 2359007"/>
                <a:gd name="connsiteY11" fmla="*/ 1045027 h 1513114"/>
                <a:gd name="connsiteX12" fmla="*/ 19102 w 2359007"/>
                <a:gd name="connsiteY12" fmla="*/ 740228 h 1513114"/>
                <a:gd name="connsiteX0" fmla="*/ 19102 w 2359007"/>
                <a:gd name="connsiteY0" fmla="*/ 740228 h 1513114"/>
                <a:gd name="connsiteX1" fmla="*/ 323903 w 2359007"/>
                <a:gd name="connsiteY1" fmla="*/ 522513 h 1513114"/>
                <a:gd name="connsiteX2" fmla="*/ 661360 w 2359007"/>
                <a:gd name="connsiteY2" fmla="*/ 185057 h 1513114"/>
                <a:gd name="connsiteX3" fmla="*/ 628702 w 2359007"/>
                <a:gd name="connsiteY3" fmla="*/ 1110343 h 1513114"/>
                <a:gd name="connsiteX4" fmla="*/ 1096787 w 2359007"/>
                <a:gd name="connsiteY4" fmla="*/ 1306286 h 1513114"/>
                <a:gd name="connsiteX5" fmla="*/ 955272 w 2359007"/>
                <a:gd name="connsiteY5" fmla="*/ 968829 h 1513114"/>
                <a:gd name="connsiteX6" fmla="*/ 1020588 w 2359007"/>
                <a:gd name="connsiteY6" fmla="*/ 0 h 1513114"/>
                <a:gd name="connsiteX7" fmla="*/ 1172988 w 2359007"/>
                <a:gd name="connsiteY7" fmla="*/ 10887 h 1513114"/>
                <a:gd name="connsiteX8" fmla="*/ 1118560 w 2359007"/>
                <a:gd name="connsiteY8" fmla="*/ 1208315 h 1513114"/>
                <a:gd name="connsiteX9" fmla="*/ 2348645 w 2359007"/>
                <a:gd name="connsiteY9" fmla="*/ 1458685 h 1513114"/>
                <a:gd name="connsiteX10" fmla="*/ 378331 w 2359007"/>
                <a:gd name="connsiteY10" fmla="*/ 1513114 h 1513114"/>
                <a:gd name="connsiteX11" fmla="*/ 51760 w 2359007"/>
                <a:gd name="connsiteY11" fmla="*/ 1045027 h 1513114"/>
                <a:gd name="connsiteX12" fmla="*/ 19102 w 2359007"/>
                <a:gd name="connsiteY12" fmla="*/ 740228 h 1513114"/>
                <a:gd name="connsiteX0" fmla="*/ 19102 w 2358837"/>
                <a:gd name="connsiteY0" fmla="*/ 740228 h 1513114"/>
                <a:gd name="connsiteX1" fmla="*/ 323903 w 2358837"/>
                <a:gd name="connsiteY1" fmla="*/ 522513 h 1513114"/>
                <a:gd name="connsiteX2" fmla="*/ 661360 w 2358837"/>
                <a:gd name="connsiteY2" fmla="*/ 185057 h 1513114"/>
                <a:gd name="connsiteX3" fmla="*/ 628702 w 2358837"/>
                <a:gd name="connsiteY3" fmla="*/ 1110343 h 1513114"/>
                <a:gd name="connsiteX4" fmla="*/ 1096787 w 2358837"/>
                <a:gd name="connsiteY4" fmla="*/ 1306286 h 1513114"/>
                <a:gd name="connsiteX5" fmla="*/ 955272 w 2358837"/>
                <a:gd name="connsiteY5" fmla="*/ 968829 h 1513114"/>
                <a:gd name="connsiteX6" fmla="*/ 1020588 w 2358837"/>
                <a:gd name="connsiteY6" fmla="*/ 0 h 1513114"/>
                <a:gd name="connsiteX7" fmla="*/ 1172988 w 2358837"/>
                <a:gd name="connsiteY7" fmla="*/ 10887 h 1513114"/>
                <a:gd name="connsiteX8" fmla="*/ 1096789 w 2358837"/>
                <a:gd name="connsiteY8" fmla="*/ 1099457 h 1513114"/>
                <a:gd name="connsiteX9" fmla="*/ 2348645 w 2358837"/>
                <a:gd name="connsiteY9" fmla="*/ 1458685 h 1513114"/>
                <a:gd name="connsiteX10" fmla="*/ 378331 w 2358837"/>
                <a:gd name="connsiteY10" fmla="*/ 1513114 h 1513114"/>
                <a:gd name="connsiteX11" fmla="*/ 51760 w 2358837"/>
                <a:gd name="connsiteY11" fmla="*/ 1045027 h 1513114"/>
                <a:gd name="connsiteX12" fmla="*/ 19102 w 2358837"/>
                <a:gd name="connsiteY12" fmla="*/ 740228 h 1513114"/>
                <a:gd name="connsiteX0" fmla="*/ 19102 w 2358837"/>
                <a:gd name="connsiteY0" fmla="*/ 740228 h 1513114"/>
                <a:gd name="connsiteX1" fmla="*/ 323903 w 2358837"/>
                <a:gd name="connsiteY1" fmla="*/ 522513 h 1513114"/>
                <a:gd name="connsiteX2" fmla="*/ 661360 w 2358837"/>
                <a:gd name="connsiteY2" fmla="*/ 185057 h 1513114"/>
                <a:gd name="connsiteX3" fmla="*/ 628702 w 2358837"/>
                <a:gd name="connsiteY3" fmla="*/ 1110343 h 1513114"/>
                <a:gd name="connsiteX4" fmla="*/ 1096787 w 2358837"/>
                <a:gd name="connsiteY4" fmla="*/ 1306286 h 1513114"/>
                <a:gd name="connsiteX5" fmla="*/ 955272 w 2358837"/>
                <a:gd name="connsiteY5" fmla="*/ 968829 h 1513114"/>
                <a:gd name="connsiteX6" fmla="*/ 1020588 w 2358837"/>
                <a:gd name="connsiteY6" fmla="*/ 0 h 1513114"/>
                <a:gd name="connsiteX7" fmla="*/ 1172988 w 2358837"/>
                <a:gd name="connsiteY7" fmla="*/ 10887 h 1513114"/>
                <a:gd name="connsiteX8" fmla="*/ 1096789 w 2358837"/>
                <a:gd name="connsiteY8" fmla="*/ 1099457 h 1513114"/>
                <a:gd name="connsiteX9" fmla="*/ 2348645 w 2358837"/>
                <a:gd name="connsiteY9" fmla="*/ 1458685 h 1513114"/>
                <a:gd name="connsiteX10" fmla="*/ 378331 w 2358837"/>
                <a:gd name="connsiteY10" fmla="*/ 1513114 h 1513114"/>
                <a:gd name="connsiteX11" fmla="*/ 51760 w 2358837"/>
                <a:gd name="connsiteY11" fmla="*/ 1045027 h 1513114"/>
                <a:gd name="connsiteX12" fmla="*/ 19102 w 2358837"/>
                <a:gd name="connsiteY12" fmla="*/ 740228 h 1513114"/>
                <a:gd name="connsiteX0" fmla="*/ 19102 w 2358921"/>
                <a:gd name="connsiteY0" fmla="*/ 740228 h 1513114"/>
                <a:gd name="connsiteX1" fmla="*/ 323903 w 2358921"/>
                <a:gd name="connsiteY1" fmla="*/ 522513 h 1513114"/>
                <a:gd name="connsiteX2" fmla="*/ 661360 w 2358921"/>
                <a:gd name="connsiteY2" fmla="*/ 185057 h 1513114"/>
                <a:gd name="connsiteX3" fmla="*/ 628702 w 2358921"/>
                <a:gd name="connsiteY3" fmla="*/ 1110343 h 1513114"/>
                <a:gd name="connsiteX4" fmla="*/ 1096787 w 2358921"/>
                <a:gd name="connsiteY4" fmla="*/ 1306286 h 1513114"/>
                <a:gd name="connsiteX5" fmla="*/ 955272 w 2358921"/>
                <a:gd name="connsiteY5" fmla="*/ 968829 h 1513114"/>
                <a:gd name="connsiteX6" fmla="*/ 1020588 w 2358921"/>
                <a:gd name="connsiteY6" fmla="*/ 0 h 1513114"/>
                <a:gd name="connsiteX7" fmla="*/ 1172988 w 2358921"/>
                <a:gd name="connsiteY7" fmla="*/ 10887 h 1513114"/>
                <a:gd name="connsiteX8" fmla="*/ 1107675 w 2358921"/>
                <a:gd name="connsiteY8" fmla="*/ 1208314 h 1513114"/>
                <a:gd name="connsiteX9" fmla="*/ 2348645 w 2358921"/>
                <a:gd name="connsiteY9" fmla="*/ 1458685 h 1513114"/>
                <a:gd name="connsiteX10" fmla="*/ 378331 w 2358921"/>
                <a:gd name="connsiteY10" fmla="*/ 1513114 h 1513114"/>
                <a:gd name="connsiteX11" fmla="*/ 51760 w 2358921"/>
                <a:gd name="connsiteY11" fmla="*/ 1045027 h 1513114"/>
                <a:gd name="connsiteX12" fmla="*/ 19102 w 2358921"/>
                <a:gd name="connsiteY12" fmla="*/ 740228 h 1513114"/>
                <a:gd name="connsiteX0" fmla="*/ 19102 w 2429628"/>
                <a:gd name="connsiteY0" fmla="*/ 740228 h 1513114"/>
                <a:gd name="connsiteX1" fmla="*/ 323903 w 2429628"/>
                <a:gd name="connsiteY1" fmla="*/ 522513 h 1513114"/>
                <a:gd name="connsiteX2" fmla="*/ 661360 w 2429628"/>
                <a:gd name="connsiteY2" fmla="*/ 185057 h 1513114"/>
                <a:gd name="connsiteX3" fmla="*/ 628702 w 2429628"/>
                <a:gd name="connsiteY3" fmla="*/ 1110343 h 1513114"/>
                <a:gd name="connsiteX4" fmla="*/ 1096787 w 2429628"/>
                <a:gd name="connsiteY4" fmla="*/ 1306286 h 1513114"/>
                <a:gd name="connsiteX5" fmla="*/ 955272 w 2429628"/>
                <a:gd name="connsiteY5" fmla="*/ 968829 h 1513114"/>
                <a:gd name="connsiteX6" fmla="*/ 1020588 w 2429628"/>
                <a:gd name="connsiteY6" fmla="*/ 0 h 1513114"/>
                <a:gd name="connsiteX7" fmla="*/ 1172988 w 2429628"/>
                <a:gd name="connsiteY7" fmla="*/ 10887 h 1513114"/>
                <a:gd name="connsiteX8" fmla="*/ 1107675 w 2429628"/>
                <a:gd name="connsiteY8" fmla="*/ 1208314 h 1513114"/>
                <a:gd name="connsiteX9" fmla="*/ 1967812 w 2429628"/>
                <a:gd name="connsiteY9" fmla="*/ 1441384 h 1513114"/>
                <a:gd name="connsiteX10" fmla="*/ 2348645 w 2429628"/>
                <a:gd name="connsiteY10" fmla="*/ 1458685 h 1513114"/>
                <a:gd name="connsiteX11" fmla="*/ 378331 w 2429628"/>
                <a:gd name="connsiteY11" fmla="*/ 1513114 h 1513114"/>
                <a:gd name="connsiteX12" fmla="*/ 51760 w 2429628"/>
                <a:gd name="connsiteY12" fmla="*/ 1045027 h 1513114"/>
                <a:gd name="connsiteX13" fmla="*/ 19102 w 2429628"/>
                <a:gd name="connsiteY13" fmla="*/ 740228 h 1513114"/>
                <a:gd name="connsiteX0" fmla="*/ 19102 w 2893671"/>
                <a:gd name="connsiteY0" fmla="*/ 740228 h 1513114"/>
                <a:gd name="connsiteX1" fmla="*/ 323903 w 2893671"/>
                <a:gd name="connsiteY1" fmla="*/ 522513 h 1513114"/>
                <a:gd name="connsiteX2" fmla="*/ 661360 w 2893671"/>
                <a:gd name="connsiteY2" fmla="*/ 185057 h 1513114"/>
                <a:gd name="connsiteX3" fmla="*/ 628702 w 2893671"/>
                <a:gd name="connsiteY3" fmla="*/ 1110343 h 1513114"/>
                <a:gd name="connsiteX4" fmla="*/ 1096787 w 2893671"/>
                <a:gd name="connsiteY4" fmla="*/ 1306286 h 1513114"/>
                <a:gd name="connsiteX5" fmla="*/ 955272 w 2893671"/>
                <a:gd name="connsiteY5" fmla="*/ 968829 h 1513114"/>
                <a:gd name="connsiteX6" fmla="*/ 1020588 w 2893671"/>
                <a:gd name="connsiteY6" fmla="*/ 0 h 1513114"/>
                <a:gd name="connsiteX7" fmla="*/ 1172988 w 2893671"/>
                <a:gd name="connsiteY7" fmla="*/ 10887 h 1513114"/>
                <a:gd name="connsiteX8" fmla="*/ 1107675 w 2893671"/>
                <a:gd name="connsiteY8" fmla="*/ 1208314 h 1513114"/>
                <a:gd name="connsiteX9" fmla="*/ 1967812 w 2893671"/>
                <a:gd name="connsiteY9" fmla="*/ 1441384 h 1513114"/>
                <a:gd name="connsiteX10" fmla="*/ 2348645 w 2893671"/>
                <a:gd name="connsiteY10" fmla="*/ 1458685 h 1513114"/>
                <a:gd name="connsiteX11" fmla="*/ 2889164 w 2893671"/>
                <a:gd name="connsiteY11" fmla="*/ 1490059 h 1513114"/>
                <a:gd name="connsiteX12" fmla="*/ 378331 w 2893671"/>
                <a:gd name="connsiteY12" fmla="*/ 1513114 h 1513114"/>
                <a:gd name="connsiteX13" fmla="*/ 51760 w 2893671"/>
                <a:gd name="connsiteY13" fmla="*/ 1045027 h 1513114"/>
                <a:gd name="connsiteX14" fmla="*/ 19102 w 2893671"/>
                <a:gd name="connsiteY14" fmla="*/ 740228 h 1513114"/>
                <a:gd name="connsiteX0" fmla="*/ 19102 w 2896994"/>
                <a:gd name="connsiteY0" fmla="*/ 740228 h 1513114"/>
                <a:gd name="connsiteX1" fmla="*/ 323903 w 2896994"/>
                <a:gd name="connsiteY1" fmla="*/ 522513 h 1513114"/>
                <a:gd name="connsiteX2" fmla="*/ 661360 w 2896994"/>
                <a:gd name="connsiteY2" fmla="*/ 185057 h 1513114"/>
                <a:gd name="connsiteX3" fmla="*/ 628702 w 2896994"/>
                <a:gd name="connsiteY3" fmla="*/ 1110343 h 1513114"/>
                <a:gd name="connsiteX4" fmla="*/ 1096787 w 2896994"/>
                <a:gd name="connsiteY4" fmla="*/ 1306286 h 1513114"/>
                <a:gd name="connsiteX5" fmla="*/ 955272 w 2896994"/>
                <a:gd name="connsiteY5" fmla="*/ 968829 h 1513114"/>
                <a:gd name="connsiteX6" fmla="*/ 1020588 w 2896994"/>
                <a:gd name="connsiteY6" fmla="*/ 0 h 1513114"/>
                <a:gd name="connsiteX7" fmla="*/ 1172988 w 2896994"/>
                <a:gd name="connsiteY7" fmla="*/ 10887 h 1513114"/>
                <a:gd name="connsiteX8" fmla="*/ 1107675 w 2896994"/>
                <a:gd name="connsiteY8" fmla="*/ 1208314 h 1513114"/>
                <a:gd name="connsiteX9" fmla="*/ 1967812 w 2896994"/>
                <a:gd name="connsiteY9" fmla="*/ 1441384 h 1513114"/>
                <a:gd name="connsiteX10" fmla="*/ 2651127 w 2896994"/>
                <a:gd name="connsiteY10" fmla="*/ 1406533 h 1513114"/>
                <a:gd name="connsiteX11" fmla="*/ 2889164 w 2896994"/>
                <a:gd name="connsiteY11" fmla="*/ 1490059 h 1513114"/>
                <a:gd name="connsiteX12" fmla="*/ 378331 w 2896994"/>
                <a:gd name="connsiteY12" fmla="*/ 1513114 h 1513114"/>
                <a:gd name="connsiteX13" fmla="*/ 51760 w 2896994"/>
                <a:gd name="connsiteY13" fmla="*/ 1045027 h 1513114"/>
                <a:gd name="connsiteX14" fmla="*/ 19102 w 2896994"/>
                <a:gd name="connsiteY14" fmla="*/ 740228 h 1513114"/>
                <a:gd name="connsiteX0" fmla="*/ 19102 w 2937822"/>
                <a:gd name="connsiteY0" fmla="*/ 740228 h 1513114"/>
                <a:gd name="connsiteX1" fmla="*/ 323903 w 2937822"/>
                <a:gd name="connsiteY1" fmla="*/ 522513 h 1513114"/>
                <a:gd name="connsiteX2" fmla="*/ 661360 w 2937822"/>
                <a:gd name="connsiteY2" fmla="*/ 185057 h 1513114"/>
                <a:gd name="connsiteX3" fmla="*/ 628702 w 2937822"/>
                <a:gd name="connsiteY3" fmla="*/ 1110343 h 1513114"/>
                <a:gd name="connsiteX4" fmla="*/ 1096787 w 2937822"/>
                <a:gd name="connsiteY4" fmla="*/ 1306286 h 1513114"/>
                <a:gd name="connsiteX5" fmla="*/ 955272 w 2937822"/>
                <a:gd name="connsiteY5" fmla="*/ 968829 h 1513114"/>
                <a:gd name="connsiteX6" fmla="*/ 1020588 w 2937822"/>
                <a:gd name="connsiteY6" fmla="*/ 0 h 1513114"/>
                <a:gd name="connsiteX7" fmla="*/ 1172988 w 2937822"/>
                <a:gd name="connsiteY7" fmla="*/ 10887 h 1513114"/>
                <a:gd name="connsiteX8" fmla="*/ 1107675 w 2937822"/>
                <a:gd name="connsiteY8" fmla="*/ 1208314 h 1513114"/>
                <a:gd name="connsiteX9" fmla="*/ 1967812 w 2937822"/>
                <a:gd name="connsiteY9" fmla="*/ 1441384 h 1513114"/>
                <a:gd name="connsiteX10" fmla="*/ 2889164 w 2937822"/>
                <a:gd name="connsiteY10" fmla="*/ 1490059 h 1513114"/>
                <a:gd name="connsiteX11" fmla="*/ 378331 w 2937822"/>
                <a:gd name="connsiteY11" fmla="*/ 1513114 h 1513114"/>
                <a:gd name="connsiteX12" fmla="*/ 51760 w 2937822"/>
                <a:gd name="connsiteY12" fmla="*/ 1045027 h 1513114"/>
                <a:gd name="connsiteX13" fmla="*/ 19102 w 2937822"/>
                <a:gd name="connsiteY13" fmla="*/ 740228 h 1513114"/>
                <a:gd name="connsiteX0" fmla="*/ 19102 w 2936768"/>
                <a:gd name="connsiteY0" fmla="*/ 740228 h 1513114"/>
                <a:gd name="connsiteX1" fmla="*/ 323903 w 2936768"/>
                <a:gd name="connsiteY1" fmla="*/ 522513 h 1513114"/>
                <a:gd name="connsiteX2" fmla="*/ 661360 w 2936768"/>
                <a:gd name="connsiteY2" fmla="*/ 185057 h 1513114"/>
                <a:gd name="connsiteX3" fmla="*/ 628702 w 2936768"/>
                <a:gd name="connsiteY3" fmla="*/ 1110343 h 1513114"/>
                <a:gd name="connsiteX4" fmla="*/ 1096787 w 2936768"/>
                <a:gd name="connsiteY4" fmla="*/ 1306286 h 1513114"/>
                <a:gd name="connsiteX5" fmla="*/ 955272 w 2936768"/>
                <a:gd name="connsiteY5" fmla="*/ 968829 h 1513114"/>
                <a:gd name="connsiteX6" fmla="*/ 1020588 w 2936768"/>
                <a:gd name="connsiteY6" fmla="*/ 0 h 1513114"/>
                <a:gd name="connsiteX7" fmla="*/ 1172988 w 2936768"/>
                <a:gd name="connsiteY7" fmla="*/ 10887 h 1513114"/>
                <a:gd name="connsiteX8" fmla="*/ 1107675 w 2936768"/>
                <a:gd name="connsiteY8" fmla="*/ 1208314 h 1513114"/>
                <a:gd name="connsiteX9" fmla="*/ 1943474 w 2936768"/>
                <a:gd name="connsiteY9" fmla="*/ 1469198 h 1513114"/>
                <a:gd name="connsiteX10" fmla="*/ 2889164 w 2936768"/>
                <a:gd name="connsiteY10" fmla="*/ 1490059 h 1513114"/>
                <a:gd name="connsiteX11" fmla="*/ 378331 w 2936768"/>
                <a:gd name="connsiteY11" fmla="*/ 1513114 h 1513114"/>
                <a:gd name="connsiteX12" fmla="*/ 51760 w 2936768"/>
                <a:gd name="connsiteY12" fmla="*/ 1045027 h 1513114"/>
                <a:gd name="connsiteX13" fmla="*/ 19102 w 2936768"/>
                <a:gd name="connsiteY13" fmla="*/ 740228 h 1513114"/>
                <a:gd name="connsiteX0" fmla="*/ 19102 w 2977896"/>
                <a:gd name="connsiteY0" fmla="*/ 740228 h 1513114"/>
                <a:gd name="connsiteX1" fmla="*/ 323903 w 2977896"/>
                <a:gd name="connsiteY1" fmla="*/ 522513 h 1513114"/>
                <a:gd name="connsiteX2" fmla="*/ 661360 w 2977896"/>
                <a:gd name="connsiteY2" fmla="*/ 185057 h 1513114"/>
                <a:gd name="connsiteX3" fmla="*/ 628702 w 2977896"/>
                <a:gd name="connsiteY3" fmla="*/ 1110343 h 1513114"/>
                <a:gd name="connsiteX4" fmla="*/ 1096787 w 2977896"/>
                <a:gd name="connsiteY4" fmla="*/ 1306286 h 1513114"/>
                <a:gd name="connsiteX5" fmla="*/ 955272 w 2977896"/>
                <a:gd name="connsiteY5" fmla="*/ 968829 h 1513114"/>
                <a:gd name="connsiteX6" fmla="*/ 1020588 w 2977896"/>
                <a:gd name="connsiteY6" fmla="*/ 0 h 1513114"/>
                <a:gd name="connsiteX7" fmla="*/ 1172988 w 2977896"/>
                <a:gd name="connsiteY7" fmla="*/ 10887 h 1513114"/>
                <a:gd name="connsiteX8" fmla="*/ 1107675 w 2977896"/>
                <a:gd name="connsiteY8" fmla="*/ 1208314 h 1513114"/>
                <a:gd name="connsiteX9" fmla="*/ 1943474 w 2977896"/>
                <a:gd name="connsiteY9" fmla="*/ 1469198 h 1513114"/>
                <a:gd name="connsiteX10" fmla="*/ 2527576 w 2977896"/>
                <a:gd name="connsiteY10" fmla="*/ 1437907 h 1513114"/>
                <a:gd name="connsiteX11" fmla="*/ 2889164 w 2977896"/>
                <a:gd name="connsiteY11" fmla="*/ 1490059 h 1513114"/>
                <a:gd name="connsiteX12" fmla="*/ 378331 w 2977896"/>
                <a:gd name="connsiteY12" fmla="*/ 1513114 h 1513114"/>
                <a:gd name="connsiteX13" fmla="*/ 51760 w 2977896"/>
                <a:gd name="connsiteY13" fmla="*/ 1045027 h 1513114"/>
                <a:gd name="connsiteX14" fmla="*/ 19102 w 2977896"/>
                <a:gd name="connsiteY14" fmla="*/ 740228 h 1513114"/>
                <a:gd name="connsiteX0" fmla="*/ 19102 w 2977896"/>
                <a:gd name="connsiteY0" fmla="*/ 740228 h 1513114"/>
                <a:gd name="connsiteX1" fmla="*/ 323903 w 2977896"/>
                <a:gd name="connsiteY1" fmla="*/ 522513 h 1513114"/>
                <a:gd name="connsiteX2" fmla="*/ 661360 w 2977896"/>
                <a:gd name="connsiteY2" fmla="*/ 185057 h 1513114"/>
                <a:gd name="connsiteX3" fmla="*/ 628702 w 2977896"/>
                <a:gd name="connsiteY3" fmla="*/ 1110343 h 1513114"/>
                <a:gd name="connsiteX4" fmla="*/ 1096787 w 2977896"/>
                <a:gd name="connsiteY4" fmla="*/ 1306286 h 1513114"/>
                <a:gd name="connsiteX5" fmla="*/ 955272 w 2977896"/>
                <a:gd name="connsiteY5" fmla="*/ 968829 h 1513114"/>
                <a:gd name="connsiteX6" fmla="*/ 1020588 w 2977896"/>
                <a:gd name="connsiteY6" fmla="*/ 0 h 1513114"/>
                <a:gd name="connsiteX7" fmla="*/ 1172988 w 2977896"/>
                <a:gd name="connsiteY7" fmla="*/ 10887 h 1513114"/>
                <a:gd name="connsiteX8" fmla="*/ 1107675 w 2977896"/>
                <a:gd name="connsiteY8" fmla="*/ 1208314 h 1513114"/>
                <a:gd name="connsiteX9" fmla="*/ 1943474 w 2977896"/>
                <a:gd name="connsiteY9" fmla="*/ 1469198 h 1513114"/>
                <a:gd name="connsiteX10" fmla="*/ 2527576 w 2977896"/>
                <a:gd name="connsiteY10" fmla="*/ 1437907 h 1513114"/>
                <a:gd name="connsiteX11" fmla="*/ 2889164 w 2977896"/>
                <a:gd name="connsiteY11" fmla="*/ 1490059 h 1513114"/>
                <a:gd name="connsiteX12" fmla="*/ 378331 w 2977896"/>
                <a:gd name="connsiteY12" fmla="*/ 1513114 h 1513114"/>
                <a:gd name="connsiteX13" fmla="*/ 51760 w 2977896"/>
                <a:gd name="connsiteY13" fmla="*/ 1045027 h 1513114"/>
                <a:gd name="connsiteX14" fmla="*/ 19102 w 2977896"/>
                <a:gd name="connsiteY14" fmla="*/ 740228 h 1513114"/>
                <a:gd name="connsiteX0" fmla="*/ 19102 w 3733770"/>
                <a:gd name="connsiteY0" fmla="*/ 740228 h 1828799"/>
                <a:gd name="connsiteX1" fmla="*/ 323903 w 3733770"/>
                <a:gd name="connsiteY1" fmla="*/ 522513 h 1828799"/>
                <a:gd name="connsiteX2" fmla="*/ 661360 w 3733770"/>
                <a:gd name="connsiteY2" fmla="*/ 185057 h 1828799"/>
                <a:gd name="connsiteX3" fmla="*/ 628702 w 3733770"/>
                <a:gd name="connsiteY3" fmla="*/ 1110343 h 1828799"/>
                <a:gd name="connsiteX4" fmla="*/ 1096787 w 3733770"/>
                <a:gd name="connsiteY4" fmla="*/ 1306286 h 1828799"/>
                <a:gd name="connsiteX5" fmla="*/ 955272 w 3733770"/>
                <a:gd name="connsiteY5" fmla="*/ 968829 h 1828799"/>
                <a:gd name="connsiteX6" fmla="*/ 1020588 w 3733770"/>
                <a:gd name="connsiteY6" fmla="*/ 0 h 1828799"/>
                <a:gd name="connsiteX7" fmla="*/ 1172988 w 3733770"/>
                <a:gd name="connsiteY7" fmla="*/ 10887 h 1828799"/>
                <a:gd name="connsiteX8" fmla="*/ 1107675 w 3733770"/>
                <a:gd name="connsiteY8" fmla="*/ 1208314 h 1828799"/>
                <a:gd name="connsiteX9" fmla="*/ 1943474 w 3733770"/>
                <a:gd name="connsiteY9" fmla="*/ 1469198 h 1828799"/>
                <a:gd name="connsiteX10" fmla="*/ 2527576 w 3733770"/>
                <a:gd name="connsiteY10" fmla="*/ 1437907 h 1828799"/>
                <a:gd name="connsiteX11" fmla="*/ 2889164 w 3733770"/>
                <a:gd name="connsiteY11" fmla="*/ 1490059 h 1828799"/>
                <a:gd name="connsiteX12" fmla="*/ 3674524 w 3733770"/>
                <a:gd name="connsiteY12" fmla="*/ 1828799 h 1828799"/>
                <a:gd name="connsiteX13" fmla="*/ 378331 w 3733770"/>
                <a:gd name="connsiteY13" fmla="*/ 1513114 h 1828799"/>
                <a:gd name="connsiteX14" fmla="*/ 51760 w 3733770"/>
                <a:gd name="connsiteY14" fmla="*/ 1045027 h 1828799"/>
                <a:gd name="connsiteX15" fmla="*/ 19102 w 3733770"/>
                <a:gd name="connsiteY15" fmla="*/ 740228 h 1828799"/>
                <a:gd name="connsiteX0" fmla="*/ 19102 w 3739927"/>
                <a:gd name="connsiteY0" fmla="*/ 740228 h 1828799"/>
                <a:gd name="connsiteX1" fmla="*/ 323903 w 3739927"/>
                <a:gd name="connsiteY1" fmla="*/ 522513 h 1828799"/>
                <a:gd name="connsiteX2" fmla="*/ 661360 w 3739927"/>
                <a:gd name="connsiteY2" fmla="*/ 185057 h 1828799"/>
                <a:gd name="connsiteX3" fmla="*/ 628702 w 3739927"/>
                <a:gd name="connsiteY3" fmla="*/ 1110343 h 1828799"/>
                <a:gd name="connsiteX4" fmla="*/ 1096787 w 3739927"/>
                <a:gd name="connsiteY4" fmla="*/ 1306286 h 1828799"/>
                <a:gd name="connsiteX5" fmla="*/ 955272 w 3739927"/>
                <a:gd name="connsiteY5" fmla="*/ 968829 h 1828799"/>
                <a:gd name="connsiteX6" fmla="*/ 1020588 w 3739927"/>
                <a:gd name="connsiteY6" fmla="*/ 0 h 1828799"/>
                <a:gd name="connsiteX7" fmla="*/ 1172988 w 3739927"/>
                <a:gd name="connsiteY7" fmla="*/ 10887 h 1828799"/>
                <a:gd name="connsiteX8" fmla="*/ 1107675 w 3739927"/>
                <a:gd name="connsiteY8" fmla="*/ 1208314 h 1828799"/>
                <a:gd name="connsiteX9" fmla="*/ 1943474 w 3739927"/>
                <a:gd name="connsiteY9" fmla="*/ 1469198 h 1828799"/>
                <a:gd name="connsiteX10" fmla="*/ 2527576 w 3739927"/>
                <a:gd name="connsiteY10" fmla="*/ 1437907 h 1828799"/>
                <a:gd name="connsiteX11" fmla="*/ 3674524 w 3739927"/>
                <a:gd name="connsiteY11" fmla="*/ 1828799 h 1828799"/>
                <a:gd name="connsiteX12" fmla="*/ 378331 w 3739927"/>
                <a:gd name="connsiteY12" fmla="*/ 1513114 h 1828799"/>
                <a:gd name="connsiteX13" fmla="*/ 51760 w 3739927"/>
                <a:gd name="connsiteY13" fmla="*/ 1045027 h 1828799"/>
                <a:gd name="connsiteX14" fmla="*/ 19102 w 3739927"/>
                <a:gd name="connsiteY14" fmla="*/ 740228 h 1828799"/>
                <a:gd name="connsiteX0" fmla="*/ 19102 w 3769816"/>
                <a:gd name="connsiteY0" fmla="*/ 740228 h 1828799"/>
                <a:gd name="connsiteX1" fmla="*/ 323903 w 3769816"/>
                <a:gd name="connsiteY1" fmla="*/ 522513 h 1828799"/>
                <a:gd name="connsiteX2" fmla="*/ 661360 w 3769816"/>
                <a:gd name="connsiteY2" fmla="*/ 185057 h 1828799"/>
                <a:gd name="connsiteX3" fmla="*/ 628702 w 3769816"/>
                <a:gd name="connsiteY3" fmla="*/ 1110343 h 1828799"/>
                <a:gd name="connsiteX4" fmla="*/ 1096787 w 3769816"/>
                <a:gd name="connsiteY4" fmla="*/ 1306286 h 1828799"/>
                <a:gd name="connsiteX5" fmla="*/ 955272 w 3769816"/>
                <a:gd name="connsiteY5" fmla="*/ 968829 h 1828799"/>
                <a:gd name="connsiteX6" fmla="*/ 1020588 w 3769816"/>
                <a:gd name="connsiteY6" fmla="*/ 0 h 1828799"/>
                <a:gd name="connsiteX7" fmla="*/ 1172988 w 3769816"/>
                <a:gd name="connsiteY7" fmla="*/ 10887 h 1828799"/>
                <a:gd name="connsiteX8" fmla="*/ 1107675 w 3769816"/>
                <a:gd name="connsiteY8" fmla="*/ 1208314 h 1828799"/>
                <a:gd name="connsiteX9" fmla="*/ 1943474 w 3769816"/>
                <a:gd name="connsiteY9" fmla="*/ 1469198 h 1828799"/>
                <a:gd name="connsiteX10" fmla="*/ 2997839 w 3769816"/>
                <a:gd name="connsiteY10" fmla="*/ 1633849 h 1828799"/>
                <a:gd name="connsiteX11" fmla="*/ 3674524 w 3769816"/>
                <a:gd name="connsiteY11" fmla="*/ 1828799 h 1828799"/>
                <a:gd name="connsiteX12" fmla="*/ 378331 w 3769816"/>
                <a:gd name="connsiteY12" fmla="*/ 1513114 h 1828799"/>
                <a:gd name="connsiteX13" fmla="*/ 51760 w 3769816"/>
                <a:gd name="connsiteY13" fmla="*/ 1045027 h 1828799"/>
                <a:gd name="connsiteX14" fmla="*/ 19102 w 3769816"/>
                <a:gd name="connsiteY14" fmla="*/ 740228 h 1828799"/>
                <a:gd name="connsiteX0" fmla="*/ 19102 w 3972449"/>
                <a:gd name="connsiteY0" fmla="*/ 740228 h 1834665"/>
                <a:gd name="connsiteX1" fmla="*/ 323903 w 3972449"/>
                <a:gd name="connsiteY1" fmla="*/ 522513 h 1834665"/>
                <a:gd name="connsiteX2" fmla="*/ 661360 w 3972449"/>
                <a:gd name="connsiteY2" fmla="*/ 185057 h 1834665"/>
                <a:gd name="connsiteX3" fmla="*/ 628702 w 3972449"/>
                <a:gd name="connsiteY3" fmla="*/ 1110343 h 1834665"/>
                <a:gd name="connsiteX4" fmla="*/ 1096787 w 3972449"/>
                <a:gd name="connsiteY4" fmla="*/ 1306286 h 1834665"/>
                <a:gd name="connsiteX5" fmla="*/ 955272 w 3972449"/>
                <a:gd name="connsiteY5" fmla="*/ 968829 h 1834665"/>
                <a:gd name="connsiteX6" fmla="*/ 1020588 w 3972449"/>
                <a:gd name="connsiteY6" fmla="*/ 0 h 1834665"/>
                <a:gd name="connsiteX7" fmla="*/ 1172988 w 3972449"/>
                <a:gd name="connsiteY7" fmla="*/ 10887 h 1834665"/>
                <a:gd name="connsiteX8" fmla="*/ 1107675 w 3972449"/>
                <a:gd name="connsiteY8" fmla="*/ 1208314 h 1834665"/>
                <a:gd name="connsiteX9" fmla="*/ 1943474 w 3972449"/>
                <a:gd name="connsiteY9" fmla="*/ 1469198 h 1834665"/>
                <a:gd name="connsiteX10" fmla="*/ 2997839 w 3972449"/>
                <a:gd name="connsiteY10" fmla="*/ 1633849 h 1834665"/>
                <a:gd name="connsiteX11" fmla="*/ 3792089 w 3972449"/>
                <a:gd name="connsiteY11" fmla="*/ 1698171 h 1834665"/>
                <a:gd name="connsiteX12" fmla="*/ 3674524 w 3972449"/>
                <a:gd name="connsiteY12" fmla="*/ 1828799 h 1834665"/>
                <a:gd name="connsiteX13" fmla="*/ 378331 w 3972449"/>
                <a:gd name="connsiteY13" fmla="*/ 1513114 h 1834665"/>
                <a:gd name="connsiteX14" fmla="*/ 51760 w 3972449"/>
                <a:gd name="connsiteY14" fmla="*/ 1045027 h 1834665"/>
                <a:gd name="connsiteX15" fmla="*/ 19102 w 3972449"/>
                <a:gd name="connsiteY15" fmla="*/ 740228 h 1834665"/>
                <a:gd name="connsiteX0" fmla="*/ 19102 w 3949817"/>
                <a:gd name="connsiteY0" fmla="*/ 740228 h 1830576"/>
                <a:gd name="connsiteX1" fmla="*/ 323903 w 3949817"/>
                <a:gd name="connsiteY1" fmla="*/ 522513 h 1830576"/>
                <a:gd name="connsiteX2" fmla="*/ 661360 w 3949817"/>
                <a:gd name="connsiteY2" fmla="*/ 185057 h 1830576"/>
                <a:gd name="connsiteX3" fmla="*/ 628702 w 3949817"/>
                <a:gd name="connsiteY3" fmla="*/ 1110343 h 1830576"/>
                <a:gd name="connsiteX4" fmla="*/ 1096787 w 3949817"/>
                <a:gd name="connsiteY4" fmla="*/ 1306286 h 1830576"/>
                <a:gd name="connsiteX5" fmla="*/ 955272 w 3949817"/>
                <a:gd name="connsiteY5" fmla="*/ 968829 h 1830576"/>
                <a:gd name="connsiteX6" fmla="*/ 1020588 w 3949817"/>
                <a:gd name="connsiteY6" fmla="*/ 0 h 1830576"/>
                <a:gd name="connsiteX7" fmla="*/ 1172988 w 3949817"/>
                <a:gd name="connsiteY7" fmla="*/ 10887 h 1830576"/>
                <a:gd name="connsiteX8" fmla="*/ 1107675 w 3949817"/>
                <a:gd name="connsiteY8" fmla="*/ 1208314 h 1830576"/>
                <a:gd name="connsiteX9" fmla="*/ 1943474 w 3949817"/>
                <a:gd name="connsiteY9" fmla="*/ 1469198 h 1830576"/>
                <a:gd name="connsiteX10" fmla="*/ 2997839 w 3949817"/>
                <a:gd name="connsiteY10" fmla="*/ 1633849 h 1830576"/>
                <a:gd name="connsiteX11" fmla="*/ 3792089 w 3949817"/>
                <a:gd name="connsiteY11" fmla="*/ 1698171 h 1830576"/>
                <a:gd name="connsiteX12" fmla="*/ 3674524 w 3949817"/>
                <a:gd name="connsiteY12" fmla="*/ 1828799 h 1830576"/>
                <a:gd name="connsiteX13" fmla="*/ 1101140 w 3949817"/>
                <a:gd name="connsiteY13" fmla="*/ 1449977 h 1830576"/>
                <a:gd name="connsiteX14" fmla="*/ 378331 w 3949817"/>
                <a:gd name="connsiteY14" fmla="*/ 1513114 h 1830576"/>
                <a:gd name="connsiteX15" fmla="*/ 51760 w 3949817"/>
                <a:gd name="connsiteY15" fmla="*/ 1045027 h 1830576"/>
                <a:gd name="connsiteX16" fmla="*/ 19102 w 3949817"/>
                <a:gd name="connsiteY16" fmla="*/ 740228 h 1830576"/>
                <a:gd name="connsiteX0" fmla="*/ 19102 w 3949817"/>
                <a:gd name="connsiteY0" fmla="*/ 740228 h 1830576"/>
                <a:gd name="connsiteX1" fmla="*/ 323903 w 3949817"/>
                <a:gd name="connsiteY1" fmla="*/ 522513 h 1830576"/>
                <a:gd name="connsiteX2" fmla="*/ 661360 w 3949817"/>
                <a:gd name="connsiteY2" fmla="*/ 185057 h 1830576"/>
                <a:gd name="connsiteX3" fmla="*/ 628702 w 3949817"/>
                <a:gd name="connsiteY3" fmla="*/ 1110343 h 1830576"/>
                <a:gd name="connsiteX4" fmla="*/ 1096787 w 3949817"/>
                <a:gd name="connsiteY4" fmla="*/ 1306286 h 1830576"/>
                <a:gd name="connsiteX5" fmla="*/ 955272 w 3949817"/>
                <a:gd name="connsiteY5" fmla="*/ 968829 h 1830576"/>
                <a:gd name="connsiteX6" fmla="*/ 1020588 w 3949817"/>
                <a:gd name="connsiteY6" fmla="*/ 0 h 1830576"/>
                <a:gd name="connsiteX7" fmla="*/ 1172988 w 3949817"/>
                <a:gd name="connsiteY7" fmla="*/ 10887 h 1830576"/>
                <a:gd name="connsiteX8" fmla="*/ 1107675 w 3949817"/>
                <a:gd name="connsiteY8" fmla="*/ 1208314 h 1830576"/>
                <a:gd name="connsiteX9" fmla="*/ 1943474 w 3949817"/>
                <a:gd name="connsiteY9" fmla="*/ 1469198 h 1830576"/>
                <a:gd name="connsiteX10" fmla="*/ 2997839 w 3949817"/>
                <a:gd name="connsiteY10" fmla="*/ 1633849 h 1830576"/>
                <a:gd name="connsiteX11" fmla="*/ 3792089 w 3949817"/>
                <a:gd name="connsiteY11" fmla="*/ 1698171 h 1830576"/>
                <a:gd name="connsiteX12" fmla="*/ 3674524 w 3949817"/>
                <a:gd name="connsiteY12" fmla="*/ 1828799 h 1830576"/>
                <a:gd name="connsiteX13" fmla="*/ 1101140 w 3949817"/>
                <a:gd name="connsiteY13" fmla="*/ 1449977 h 1830576"/>
                <a:gd name="connsiteX14" fmla="*/ 378331 w 3949817"/>
                <a:gd name="connsiteY14" fmla="*/ 1513114 h 1830576"/>
                <a:gd name="connsiteX15" fmla="*/ 51760 w 3949817"/>
                <a:gd name="connsiteY15" fmla="*/ 1045027 h 1830576"/>
                <a:gd name="connsiteX16" fmla="*/ 19102 w 3949817"/>
                <a:gd name="connsiteY16" fmla="*/ 740228 h 1830576"/>
                <a:gd name="connsiteX0" fmla="*/ 19102 w 3911607"/>
                <a:gd name="connsiteY0" fmla="*/ 740228 h 1851273"/>
                <a:gd name="connsiteX1" fmla="*/ 323903 w 3911607"/>
                <a:gd name="connsiteY1" fmla="*/ 522513 h 1851273"/>
                <a:gd name="connsiteX2" fmla="*/ 661360 w 3911607"/>
                <a:gd name="connsiteY2" fmla="*/ 185057 h 1851273"/>
                <a:gd name="connsiteX3" fmla="*/ 628702 w 3911607"/>
                <a:gd name="connsiteY3" fmla="*/ 1110343 h 1851273"/>
                <a:gd name="connsiteX4" fmla="*/ 1096787 w 3911607"/>
                <a:gd name="connsiteY4" fmla="*/ 1306286 h 1851273"/>
                <a:gd name="connsiteX5" fmla="*/ 955272 w 3911607"/>
                <a:gd name="connsiteY5" fmla="*/ 968829 h 1851273"/>
                <a:gd name="connsiteX6" fmla="*/ 1020588 w 3911607"/>
                <a:gd name="connsiteY6" fmla="*/ 0 h 1851273"/>
                <a:gd name="connsiteX7" fmla="*/ 1172988 w 3911607"/>
                <a:gd name="connsiteY7" fmla="*/ 10887 h 1851273"/>
                <a:gd name="connsiteX8" fmla="*/ 1107675 w 3911607"/>
                <a:gd name="connsiteY8" fmla="*/ 1208314 h 1851273"/>
                <a:gd name="connsiteX9" fmla="*/ 1943474 w 3911607"/>
                <a:gd name="connsiteY9" fmla="*/ 1469198 h 1851273"/>
                <a:gd name="connsiteX10" fmla="*/ 2997839 w 3911607"/>
                <a:gd name="connsiteY10" fmla="*/ 1633849 h 1851273"/>
                <a:gd name="connsiteX11" fmla="*/ 3792089 w 3911607"/>
                <a:gd name="connsiteY11" fmla="*/ 1698171 h 1851273"/>
                <a:gd name="connsiteX12" fmla="*/ 3792089 w 3911607"/>
                <a:gd name="connsiteY12" fmla="*/ 1802674 h 1851273"/>
                <a:gd name="connsiteX13" fmla="*/ 3674524 w 3911607"/>
                <a:gd name="connsiteY13" fmla="*/ 1828799 h 1851273"/>
                <a:gd name="connsiteX14" fmla="*/ 1101140 w 3911607"/>
                <a:gd name="connsiteY14" fmla="*/ 1449977 h 1851273"/>
                <a:gd name="connsiteX15" fmla="*/ 378331 w 3911607"/>
                <a:gd name="connsiteY15" fmla="*/ 1513114 h 1851273"/>
                <a:gd name="connsiteX16" fmla="*/ 51760 w 3911607"/>
                <a:gd name="connsiteY16" fmla="*/ 1045027 h 1851273"/>
                <a:gd name="connsiteX17" fmla="*/ 19102 w 3911607"/>
                <a:gd name="connsiteY17" fmla="*/ 740228 h 1851273"/>
                <a:gd name="connsiteX0" fmla="*/ 19102 w 3911607"/>
                <a:gd name="connsiteY0" fmla="*/ 740228 h 1851273"/>
                <a:gd name="connsiteX1" fmla="*/ 323903 w 3911607"/>
                <a:gd name="connsiteY1" fmla="*/ 522513 h 1851273"/>
                <a:gd name="connsiteX2" fmla="*/ 661360 w 3911607"/>
                <a:gd name="connsiteY2" fmla="*/ 185057 h 1851273"/>
                <a:gd name="connsiteX3" fmla="*/ 628702 w 3911607"/>
                <a:gd name="connsiteY3" fmla="*/ 1110343 h 1851273"/>
                <a:gd name="connsiteX4" fmla="*/ 1096787 w 3911607"/>
                <a:gd name="connsiteY4" fmla="*/ 1306286 h 1851273"/>
                <a:gd name="connsiteX5" fmla="*/ 955272 w 3911607"/>
                <a:gd name="connsiteY5" fmla="*/ 968829 h 1851273"/>
                <a:gd name="connsiteX6" fmla="*/ 1020588 w 3911607"/>
                <a:gd name="connsiteY6" fmla="*/ 0 h 1851273"/>
                <a:gd name="connsiteX7" fmla="*/ 1172988 w 3911607"/>
                <a:gd name="connsiteY7" fmla="*/ 10887 h 1851273"/>
                <a:gd name="connsiteX8" fmla="*/ 1107675 w 3911607"/>
                <a:gd name="connsiteY8" fmla="*/ 1208314 h 1851273"/>
                <a:gd name="connsiteX9" fmla="*/ 1943474 w 3911607"/>
                <a:gd name="connsiteY9" fmla="*/ 1469198 h 1851273"/>
                <a:gd name="connsiteX10" fmla="*/ 2997839 w 3911607"/>
                <a:gd name="connsiteY10" fmla="*/ 1633849 h 1851273"/>
                <a:gd name="connsiteX11" fmla="*/ 3792089 w 3911607"/>
                <a:gd name="connsiteY11" fmla="*/ 1698171 h 1851273"/>
                <a:gd name="connsiteX12" fmla="*/ 3792089 w 3911607"/>
                <a:gd name="connsiteY12" fmla="*/ 1802674 h 1851273"/>
                <a:gd name="connsiteX13" fmla="*/ 3674524 w 3911607"/>
                <a:gd name="connsiteY13" fmla="*/ 1828799 h 1851273"/>
                <a:gd name="connsiteX14" fmla="*/ 1101140 w 3911607"/>
                <a:gd name="connsiteY14" fmla="*/ 1449977 h 1851273"/>
                <a:gd name="connsiteX15" fmla="*/ 378331 w 3911607"/>
                <a:gd name="connsiteY15" fmla="*/ 1513114 h 1851273"/>
                <a:gd name="connsiteX16" fmla="*/ 51760 w 3911607"/>
                <a:gd name="connsiteY16" fmla="*/ 1045027 h 1851273"/>
                <a:gd name="connsiteX17" fmla="*/ 19102 w 3911607"/>
                <a:gd name="connsiteY17" fmla="*/ 740228 h 1851273"/>
                <a:gd name="connsiteX0" fmla="*/ 19102 w 4249705"/>
                <a:gd name="connsiteY0" fmla="*/ 740228 h 2247698"/>
                <a:gd name="connsiteX1" fmla="*/ 323903 w 4249705"/>
                <a:gd name="connsiteY1" fmla="*/ 522513 h 2247698"/>
                <a:gd name="connsiteX2" fmla="*/ 661360 w 4249705"/>
                <a:gd name="connsiteY2" fmla="*/ 185057 h 2247698"/>
                <a:gd name="connsiteX3" fmla="*/ 628702 w 4249705"/>
                <a:gd name="connsiteY3" fmla="*/ 1110343 h 2247698"/>
                <a:gd name="connsiteX4" fmla="*/ 1096787 w 4249705"/>
                <a:gd name="connsiteY4" fmla="*/ 1306286 h 2247698"/>
                <a:gd name="connsiteX5" fmla="*/ 955272 w 4249705"/>
                <a:gd name="connsiteY5" fmla="*/ 968829 h 2247698"/>
                <a:gd name="connsiteX6" fmla="*/ 1020588 w 4249705"/>
                <a:gd name="connsiteY6" fmla="*/ 0 h 2247698"/>
                <a:gd name="connsiteX7" fmla="*/ 1172988 w 4249705"/>
                <a:gd name="connsiteY7" fmla="*/ 10887 h 2247698"/>
                <a:gd name="connsiteX8" fmla="*/ 1107675 w 4249705"/>
                <a:gd name="connsiteY8" fmla="*/ 1208314 h 2247698"/>
                <a:gd name="connsiteX9" fmla="*/ 1943474 w 4249705"/>
                <a:gd name="connsiteY9" fmla="*/ 1469198 h 2247698"/>
                <a:gd name="connsiteX10" fmla="*/ 2997839 w 4249705"/>
                <a:gd name="connsiteY10" fmla="*/ 1633849 h 2247698"/>
                <a:gd name="connsiteX11" fmla="*/ 3792089 w 4249705"/>
                <a:gd name="connsiteY11" fmla="*/ 1698171 h 2247698"/>
                <a:gd name="connsiteX12" fmla="*/ 4249289 w 4249705"/>
                <a:gd name="connsiteY12" fmla="*/ 2246811 h 2247698"/>
                <a:gd name="connsiteX13" fmla="*/ 3674524 w 4249705"/>
                <a:gd name="connsiteY13" fmla="*/ 1828799 h 2247698"/>
                <a:gd name="connsiteX14" fmla="*/ 1101140 w 4249705"/>
                <a:gd name="connsiteY14" fmla="*/ 1449977 h 2247698"/>
                <a:gd name="connsiteX15" fmla="*/ 378331 w 4249705"/>
                <a:gd name="connsiteY15" fmla="*/ 1513114 h 2247698"/>
                <a:gd name="connsiteX16" fmla="*/ 51760 w 4249705"/>
                <a:gd name="connsiteY16" fmla="*/ 1045027 h 2247698"/>
                <a:gd name="connsiteX17" fmla="*/ 19102 w 4249705"/>
                <a:gd name="connsiteY17" fmla="*/ 740228 h 2247698"/>
                <a:gd name="connsiteX0" fmla="*/ 19102 w 4250253"/>
                <a:gd name="connsiteY0" fmla="*/ 740228 h 2247698"/>
                <a:gd name="connsiteX1" fmla="*/ 323903 w 4250253"/>
                <a:gd name="connsiteY1" fmla="*/ 522513 h 2247698"/>
                <a:gd name="connsiteX2" fmla="*/ 661360 w 4250253"/>
                <a:gd name="connsiteY2" fmla="*/ 185057 h 2247698"/>
                <a:gd name="connsiteX3" fmla="*/ 628702 w 4250253"/>
                <a:gd name="connsiteY3" fmla="*/ 1110343 h 2247698"/>
                <a:gd name="connsiteX4" fmla="*/ 1096787 w 4250253"/>
                <a:gd name="connsiteY4" fmla="*/ 1306286 h 2247698"/>
                <a:gd name="connsiteX5" fmla="*/ 955272 w 4250253"/>
                <a:gd name="connsiteY5" fmla="*/ 968829 h 2247698"/>
                <a:gd name="connsiteX6" fmla="*/ 1020588 w 4250253"/>
                <a:gd name="connsiteY6" fmla="*/ 0 h 2247698"/>
                <a:gd name="connsiteX7" fmla="*/ 1172988 w 4250253"/>
                <a:gd name="connsiteY7" fmla="*/ 10887 h 2247698"/>
                <a:gd name="connsiteX8" fmla="*/ 1107675 w 4250253"/>
                <a:gd name="connsiteY8" fmla="*/ 1208314 h 2247698"/>
                <a:gd name="connsiteX9" fmla="*/ 1943474 w 4250253"/>
                <a:gd name="connsiteY9" fmla="*/ 1469198 h 2247698"/>
                <a:gd name="connsiteX10" fmla="*/ 2997839 w 4250253"/>
                <a:gd name="connsiteY10" fmla="*/ 1633849 h 2247698"/>
                <a:gd name="connsiteX11" fmla="*/ 4183975 w 4250253"/>
                <a:gd name="connsiteY11" fmla="*/ 1528354 h 2247698"/>
                <a:gd name="connsiteX12" fmla="*/ 4249289 w 4250253"/>
                <a:gd name="connsiteY12" fmla="*/ 2246811 h 2247698"/>
                <a:gd name="connsiteX13" fmla="*/ 3674524 w 4250253"/>
                <a:gd name="connsiteY13" fmla="*/ 1828799 h 2247698"/>
                <a:gd name="connsiteX14" fmla="*/ 1101140 w 4250253"/>
                <a:gd name="connsiteY14" fmla="*/ 1449977 h 2247698"/>
                <a:gd name="connsiteX15" fmla="*/ 378331 w 4250253"/>
                <a:gd name="connsiteY15" fmla="*/ 1513114 h 2247698"/>
                <a:gd name="connsiteX16" fmla="*/ 51760 w 4250253"/>
                <a:gd name="connsiteY16" fmla="*/ 1045027 h 2247698"/>
                <a:gd name="connsiteX17" fmla="*/ 19102 w 4250253"/>
                <a:gd name="connsiteY17" fmla="*/ 740228 h 2247698"/>
                <a:gd name="connsiteX0" fmla="*/ 3674524 w 4340729"/>
                <a:gd name="connsiteY0" fmla="*/ 1828799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883530 w 4340729"/>
                <a:gd name="connsiteY0" fmla="*/ 195942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883530 w 4340729"/>
                <a:gd name="connsiteY0" fmla="*/ 195942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374079 w 4340729"/>
                <a:gd name="connsiteY0" fmla="*/ 186798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374079 w 4340729"/>
                <a:gd name="connsiteY0" fmla="*/ 186798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374079 w 4340729"/>
                <a:gd name="connsiteY0" fmla="*/ 186798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0" fmla="*/ 3374079 w 4340729"/>
                <a:gd name="connsiteY0" fmla="*/ 186798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17" fmla="*/ 3374079 w 4340729"/>
                <a:gd name="connsiteY17" fmla="*/ 1867988 h 2338251"/>
                <a:gd name="connsiteX0" fmla="*/ 3374079 w 4340729"/>
                <a:gd name="connsiteY0" fmla="*/ 1867988 h 2338251"/>
                <a:gd name="connsiteX1" fmla="*/ 1101140 w 4340729"/>
                <a:gd name="connsiteY1" fmla="*/ 1449977 h 2338251"/>
                <a:gd name="connsiteX2" fmla="*/ 378331 w 4340729"/>
                <a:gd name="connsiteY2" fmla="*/ 1513114 h 2338251"/>
                <a:gd name="connsiteX3" fmla="*/ 51760 w 4340729"/>
                <a:gd name="connsiteY3" fmla="*/ 1045027 h 2338251"/>
                <a:gd name="connsiteX4" fmla="*/ 19102 w 4340729"/>
                <a:gd name="connsiteY4" fmla="*/ 740228 h 2338251"/>
                <a:gd name="connsiteX5" fmla="*/ 323903 w 4340729"/>
                <a:gd name="connsiteY5" fmla="*/ 522513 h 2338251"/>
                <a:gd name="connsiteX6" fmla="*/ 661360 w 4340729"/>
                <a:gd name="connsiteY6" fmla="*/ 185057 h 2338251"/>
                <a:gd name="connsiteX7" fmla="*/ 628702 w 4340729"/>
                <a:gd name="connsiteY7" fmla="*/ 1110343 h 2338251"/>
                <a:gd name="connsiteX8" fmla="*/ 1096787 w 4340729"/>
                <a:gd name="connsiteY8" fmla="*/ 1306286 h 2338251"/>
                <a:gd name="connsiteX9" fmla="*/ 955272 w 4340729"/>
                <a:gd name="connsiteY9" fmla="*/ 968829 h 2338251"/>
                <a:gd name="connsiteX10" fmla="*/ 1020588 w 4340729"/>
                <a:gd name="connsiteY10" fmla="*/ 0 h 2338251"/>
                <a:gd name="connsiteX11" fmla="*/ 1172988 w 4340729"/>
                <a:gd name="connsiteY11" fmla="*/ 10887 h 2338251"/>
                <a:gd name="connsiteX12" fmla="*/ 1107675 w 4340729"/>
                <a:gd name="connsiteY12" fmla="*/ 1208314 h 2338251"/>
                <a:gd name="connsiteX13" fmla="*/ 1943474 w 4340729"/>
                <a:gd name="connsiteY13" fmla="*/ 1469198 h 2338251"/>
                <a:gd name="connsiteX14" fmla="*/ 2997839 w 4340729"/>
                <a:gd name="connsiteY14" fmla="*/ 1633849 h 2338251"/>
                <a:gd name="connsiteX15" fmla="*/ 4183975 w 4340729"/>
                <a:gd name="connsiteY15" fmla="*/ 1528354 h 2338251"/>
                <a:gd name="connsiteX16" fmla="*/ 4340729 w 4340729"/>
                <a:gd name="connsiteY16" fmla="*/ 2338251 h 2338251"/>
                <a:gd name="connsiteX17" fmla="*/ 3374079 w 4340729"/>
                <a:gd name="connsiteY17" fmla="*/ 1867988 h 2338251"/>
                <a:gd name="connsiteX0" fmla="*/ 3374079 w 4183975"/>
                <a:gd name="connsiteY0" fmla="*/ 1867988 h 1998617"/>
                <a:gd name="connsiteX1" fmla="*/ 1101140 w 4183975"/>
                <a:gd name="connsiteY1" fmla="*/ 1449977 h 1998617"/>
                <a:gd name="connsiteX2" fmla="*/ 378331 w 4183975"/>
                <a:gd name="connsiteY2" fmla="*/ 1513114 h 1998617"/>
                <a:gd name="connsiteX3" fmla="*/ 51760 w 4183975"/>
                <a:gd name="connsiteY3" fmla="*/ 1045027 h 1998617"/>
                <a:gd name="connsiteX4" fmla="*/ 19102 w 4183975"/>
                <a:gd name="connsiteY4" fmla="*/ 740228 h 1998617"/>
                <a:gd name="connsiteX5" fmla="*/ 323903 w 4183975"/>
                <a:gd name="connsiteY5" fmla="*/ 522513 h 1998617"/>
                <a:gd name="connsiteX6" fmla="*/ 661360 w 4183975"/>
                <a:gd name="connsiteY6" fmla="*/ 185057 h 1998617"/>
                <a:gd name="connsiteX7" fmla="*/ 628702 w 4183975"/>
                <a:gd name="connsiteY7" fmla="*/ 1110343 h 1998617"/>
                <a:gd name="connsiteX8" fmla="*/ 1096787 w 4183975"/>
                <a:gd name="connsiteY8" fmla="*/ 1306286 h 1998617"/>
                <a:gd name="connsiteX9" fmla="*/ 955272 w 4183975"/>
                <a:gd name="connsiteY9" fmla="*/ 968829 h 1998617"/>
                <a:gd name="connsiteX10" fmla="*/ 1020588 w 4183975"/>
                <a:gd name="connsiteY10" fmla="*/ 0 h 1998617"/>
                <a:gd name="connsiteX11" fmla="*/ 1172988 w 4183975"/>
                <a:gd name="connsiteY11" fmla="*/ 10887 h 1998617"/>
                <a:gd name="connsiteX12" fmla="*/ 1107675 w 4183975"/>
                <a:gd name="connsiteY12" fmla="*/ 1208314 h 1998617"/>
                <a:gd name="connsiteX13" fmla="*/ 1943474 w 4183975"/>
                <a:gd name="connsiteY13" fmla="*/ 1469198 h 1998617"/>
                <a:gd name="connsiteX14" fmla="*/ 2997839 w 4183975"/>
                <a:gd name="connsiteY14" fmla="*/ 1633849 h 1998617"/>
                <a:gd name="connsiteX15" fmla="*/ 4183975 w 4183975"/>
                <a:gd name="connsiteY15" fmla="*/ 1528354 h 1998617"/>
                <a:gd name="connsiteX16" fmla="*/ 4144786 w 4183975"/>
                <a:gd name="connsiteY16" fmla="*/ 1998617 h 1998617"/>
                <a:gd name="connsiteX17" fmla="*/ 3374079 w 4183975"/>
                <a:gd name="connsiteY17" fmla="*/ 1867988 h 1998617"/>
                <a:gd name="connsiteX0" fmla="*/ 3374079 w 4183975"/>
                <a:gd name="connsiteY0" fmla="*/ 1867988 h 1999626"/>
                <a:gd name="connsiteX1" fmla="*/ 1101140 w 4183975"/>
                <a:gd name="connsiteY1" fmla="*/ 1449977 h 1999626"/>
                <a:gd name="connsiteX2" fmla="*/ 378331 w 4183975"/>
                <a:gd name="connsiteY2" fmla="*/ 1513114 h 1999626"/>
                <a:gd name="connsiteX3" fmla="*/ 51760 w 4183975"/>
                <a:gd name="connsiteY3" fmla="*/ 1045027 h 1999626"/>
                <a:gd name="connsiteX4" fmla="*/ 19102 w 4183975"/>
                <a:gd name="connsiteY4" fmla="*/ 740228 h 1999626"/>
                <a:gd name="connsiteX5" fmla="*/ 323903 w 4183975"/>
                <a:gd name="connsiteY5" fmla="*/ 522513 h 1999626"/>
                <a:gd name="connsiteX6" fmla="*/ 661360 w 4183975"/>
                <a:gd name="connsiteY6" fmla="*/ 185057 h 1999626"/>
                <a:gd name="connsiteX7" fmla="*/ 628702 w 4183975"/>
                <a:gd name="connsiteY7" fmla="*/ 1110343 h 1999626"/>
                <a:gd name="connsiteX8" fmla="*/ 1096787 w 4183975"/>
                <a:gd name="connsiteY8" fmla="*/ 1306286 h 1999626"/>
                <a:gd name="connsiteX9" fmla="*/ 955272 w 4183975"/>
                <a:gd name="connsiteY9" fmla="*/ 968829 h 1999626"/>
                <a:gd name="connsiteX10" fmla="*/ 1020588 w 4183975"/>
                <a:gd name="connsiteY10" fmla="*/ 0 h 1999626"/>
                <a:gd name="connsiteX11" fmla="*/ 1172988 w 4183975"/>
                <a:gd name="connsiteY11" fmla="*/ 10887 h 1999626"/>
                <a:gd name="connsiteX12" fmla="*/ 1107675 w 4183975"/>
                <a:gd name="connsiteY12" fmla="*/ 1208314 h 1999626"/>
                <a:gd name="connsiteX13" fmla="*/ 1943474 w 4183975"/>
                <a:gd name="connsiteY13" fmla="*/ 1469198 h 1999626"/>
                <a:gd name="connsiteX14" fmla="*/ 2997839 w 4183975"/>
                <a:gd name="connsiteY14" fmla="*/ 1633849 h 1999626"/>
                <a:gd name="connsiteX15" fmla="*/ 4183975 w 4183975"/>
                <a:gd name="connsiteY15" fmla="*/ 1528354 h 1999626"/>
                <a:gd name="connsiteX16" fmla="*/ 4144786 w 4183975"/>
                <a:gd name="connsiteY16" fmla="*/ 1998617 h 1999626"/>
                <a:gd name="connsiteX17" fmla="*/ 3374079 w 4183975"/>
                <a:gd name="connsiteY17" fmla="*/ 1867988 h 1999626"/>
                <a:gd name="connsiteX0" fmla="*/ 3374079 w 4275415"/>
                <a:gd name="connsiteY0" fmla="*/ 1867988 h 1999626"/>
                <a:gd name="connsiteX1" fmla="*/ 1101140 w 4275415"/>
                <a:gd name="connsiteY1" fmla="*/ 1449977 h 1999626"/>
                <a:gd name="connsiteX2" fmla="*/ 378331 w 4275415"/>
                <a:gd name="connsiteY2" fmla="*/ 1513114 h 1999626"/>
                <a:gd name="connsiteX3" fmla="*/ 51760 w 4275415"/>
                <a:gd name="connsiteY3" fmla="*/ 1045027 h 1999626"/>
                <a:gd name="connsiteX4" fmla="*/ 19102 w 4275415"/>
                <a:gd name="connsiteY4" fmla="*/ 740228 h 1999626"/>
                <a:gd name="connsiteX5" fmla="*/ 323903 w 4275415"/>
                <a:gd name="connsiteY5" fmla="*/ 522513 h 1999626"/>
                <a:gd name="connsiteX6" fmla="*/ 661360 w 4275415"/>
                <a:gd name="connsiteY6" fmla="*/ 185057 h 1999626"/>
                <a:gd name="connsiteX7" fmla="*/ 628702 w 4275415"/>
                <a:gd name="connsiteY7" fmla="*/ 1110343 h 1999626"/>
                <a:gd name="connsiteX8" fmla="*/ 1096787 w 4275415"/>
                <a:gd name="connsiteY8" fmla="*/ 1306286 h 1999626"/>
                <a:gd name="connsiteX9" fmla="*/ 955272 w 4275415"/>
                <a:gd name="connsiteY9" fmla="*/ 968829 h 1999626"/>
                <a:gd name="connsiteX10" fmla="*/ 1020588 w 4275415"/>
                <a:gd name="connsiteY10" fmla="*/ 0 h 1999626"/>
                <a:gd name="connsiteX11" fmla="*/ 1172988 w 4275415"/>
                <a:gd name="connsiteY11" fmla="*/ 10887 h 1999626"/>
                <a:gd name="connsiteX12" fmla="*/ 1107675 w 4275415"/>
                <a:gd name="connsiteY12" fmla="*/ 1208314 h 1999626"/>
                <a:gd name="connsiteX13" fmla="*/ 1943474 w 4275415"/>
                <a:gd name="connsiteY13" fmla="*/ 1469198 h 1999626"/>
                <a:gd name="connsiteX14" fmla="*/ 2997839 w 4275415"/>
                <a:gd name="connsiteY14" fmla="*/ 1633849 h 1999626"/>
                <a:gd name="connsiteX15" fmla="*/ 4275415 w 4275415"/>
                <a:gd name="connsiteY15" fmla="*/ 1802674 h 1999626"/>
                <a:gd name="connsiteX16" fmla="*/ 4144786 w 4275415"/>
                <a:gd name="connsiteY16" fmla="*/ 1998617 h 1999626"/>
                <a:gd name="connsiteX17" fmla="*/ 3374079 w 4275415"/>
                <a:gd name="connsiteY17" fmla="*/ 1867988 h 1999626"/>
                <a:gd name="connsiteX0" fmla="*/ 3374079 w 4340729"/>
                <a:gd name="connsiteY0" fmla="*/ 1867988 h 2103673"/>
                <a:gd name="connsiteX1" fmla="*/ 1101140 w 4340729"/>
                <a:gd name="connsiteY1" fmla="*/ 1449977 h 2103673"/>
                <a:gd name="connsiteX2" fmla="*/ 378331 w 4340729"/>
                <a:gd name="connsiteY2" fmla="*/ 1513114 h 2103673"/>
                <a:gd name="connsiteX3" fmla="*/ 51760 w 4340729"/>
                <a:gd name="connsiteY3" fmla="*/ 1045027 h 2103673"/>
                <a:gd name="connsiteX4" fmla="*/ 19102 w 4340729"/>
                <a:gd name="connsiteY4" fmla="*/ 740228 h 2103673"/>
                <a:gd name="connsiteX5" fmla="*/ 323903 w 4340729"/>
                <a:gd name="connsiteY5" fmla="*/ 522513 h 2103673"/>
                <a:gd name="connsiteX6" fmla="*/ 661360 w 4340729"/>
                <a:gd name="connsiteY6" fmla="*/ 185057 h 2103673"/>
                <a:gd name="connsiteX7" fmla="*/ 628702 w 4340729"/>
                <a:gd name="connsiteY7" fmla="*/ 1110343 h 2103673"/>
                <a:gd name="connsiteX8" fmla="*/ 1096787 w 4340729"/>
                <a:gd name="connsiteY8" fmla="*/ 1306286 h 2103673"/>
                <a:gd name="connsiteX9" fmla="*/ 955272 w 4340729"/>
                <a:gd name="connsiteY9" fmla="*/ 968829 h 2103673"/>
                <a:gd name="connsiteX10" fmla="*/ 1020588 w 4340729"/>
                <a:gd name="connsiteY10" fmla="*/ 0 h 2103673"/>
                <a:gd name="connsiteX11" fmla="*/ 1172988 w 4340729"/>
                <a:gd name="connsiteY11" fmla="*/ 10887 h 2103673"/>
                <a:gd name="connsiteX12" fmla="*/ 1107675 w 4340729"/>
                <a:gd name="connsiteY12" fmla="*/ 1208314 h 2103673"/>
                <a:gd name="connsiteX13" fmla="*/ 1943474 w 4340729"/>
                <a:gd name="connsiteY13" fmla="*/ 1469198 h 2103673"/>
                <a:gd name="connsiteX14" fmla="*/ 2997839 w 4340729"/>
                <a:gd name="connsiteY14" fmla="*/ 1633849 h 2103673"/>
                <a:gd name="connsiteX15" fmla="*/ 4275415 w 4340729"/>
                <a:gd name="connsiteY15" fmla="*/ 1802674 h 2103673"/>
                <a:gd name="connsiteX16" fmla="*/ 4340729 w 4340729"/>
                <a:gd name="connsiteY16" fmla="*/ 2103120 h 2103673"/>
                <a:gd name="connsiteX17" fmla="*/ 3374079 w 4340729"/>
                <a:gd name="connsiteY17" fmla="*/ 1867988 h 2103673"/>
                <a:gd name="connsiteX0" fmla="*/ 3374079 w 4340729"/>
                <a:gd name="connsiteY0" fmla="*/ 1867988 h 2103673"/>
                <a:gd name="connsiteX1" fmla="*/ 1101140 w 4340729"/>
                <a:gd name="connsiteY1" fmla="*/ 1449977 h 2103673"/>
                <a:gd name="connsiteX2" fmla="*/ 378331 w 4340729"/>
                <a:gd name="connsiteY2" fmla="*/ 1513114 h 2103673"/>
                <a:gd name="connsiteX3" fmla="*/ 51760 w 4340729"/>
                <a:gd name="connsiteY3" fmla="*/ 1045027 h 2103673"/>
                <a:gd name="connsiteX4" fmla="*/ 19102 w 4340729"/>
                <a:gd name="connsiteY4" fmla="*/ 740228 h 2103673"/>
                <a:gd name="connsiteX5" fmla="*/ 323903 w 4340729"/>
                <a:gd name="connsiteY5" fmla="*/ 522513 h 2103673"/>
                <a:gd name="connsiteX6" fmla="*/ 661360 w 4340729"/>
                <a:gd name="connsiteY6" fmla="*/ 185057 h 2103673"/>
                <a:gd name="connsiteX7" fmla="*/ 628702 w 4340729"/>
                <a:gd name="connsiteY7" fmla="*/ 1110343 h 2103673"/>
                <a:gd name="connsiteX8" fmla="*/ 1096787 w 4340729"/>
                <a:gd name="connsiteY8" fmla="*/ 1306286 h 2103673"/>
                <a:gd name="connsiteX9" fmla="*/ 955272 w 4340729"/>
                <a:gd name="connsiteY9" fmla="*/ 968829 h 2103673"/>
                <a:gd name="connsiteX10" fmla="*/ 1020588 w 4340729"/>
                <a:gd name="connsiteY10" fmla="*/ 0 h 2103673"/>
                <a:gd name="connsiteX11" fmla="*/ 1172988 w 4340729"/>
                <a:gd name="connsiteY11" fmla="*/ 10887 h 2103673"/>
                <a:gd name="connsiteX12" fmla="*/ 1107675 w 4340729"/>
                <a:gd name="connsiteY12" fmla="*/ 1208314 h 2103673"/>
                <a:gd name="connsiteX13" fmla="*/ 1943474 w 4340729"/>
                <a:gd name="connsiteY13" fmla="*/ 1469198 h 2103673"/>
                <a:gd name="connsiteX14" fmla="*/ 2997839 w 4340729"/>
                <a:gd name="connsiteY14" fmla="*/ 1633849 h 2103673"/>
                <a:gd name="connsiteX15" fmla="*/ 4301541 w 4340729"/>
                <a:gd name="connsiteY15" fmla="*/ 1763486 h 2103673"/>
                <a:gd name="connsiteX16" fmla="*/ 4340729 w 4340729"/>
                <a:gd name="connsiteY16" fmla="*/ 2103120 h 2103673"/>
                <a:gd name="connsiteX17" fmla="*/ 3374079 w 4340729"/>
                <a:gd name="connsiteY17" fmla="*/ 1867988 h 2103673"/>
                <a:gd name="connsiteX0" fmla="*/ 3374079 w 4340729"/>
                <a:gd name="connsiteY0" fmla="*/ 1867988 h 2103673"/>
                <a:gd name="connsiteX1" fmla="*/ 1101140 w 4340729"/>
                <a:gd name="connsiteY1" fmla="*/ 1449977 h 2103673"/>
                <a:gd name="connsiteX2" fmla="*/ 378331 w 4340729"/>
                <a:gd name="connsiteY2" fmla="*/ 1513114 h 2103673"/>
                <a:gd name="connsiteX3" fmla="*/ 51760 w 4340729"/>
                <a:gd name="connsiteY3" fmla="*/ 1045027 h 2103673"/>
                <a:gd name="connsiteX4" fmla="*/ 19102 w 4340729"/>
                <a:gd name="connsiteY4" fmla="*/ 740228 h 2103673"/>
                <a:gd name="connsiteX5" fmla="*/ 323903 w 4340729"/>
                <a:gd name="connsiteY5" fmla="*/ 522513 h 2103673"/>
                <a:gd name="connsiteX6" fmla="*/ 661360 w 4340729"/>
                <a:gd name="connsiteY6" fmla="*/ 185057 h 2103673"/>
                <a:gd name="connsiteX7" fmla="*/ 628702 w 4340729"/>
                <a:gd name="connsiteY7" fmla="*/ 1110343 h 2103673"/>
                <a:gd name="connsiteX8" fmla="*/ 1096787 w 4340729"/>
                <a:gd name="connsiteY8" fmla="*/ 1306286 h 2103673"/>
                <a:gd name="connsiteX9" fmla="*/ 955272 w 4340729"/>
                <a:gd name="connsiteY9" fmla="*/ 968829 h 2103673"/>
                <a:gd name="connsiteX10" fmla="*/ 1020588 w 4340729"/>
                <a:gd name="connsiteY10" fmla="*/ 0 h 2103673"/>
                <a:gd name="connsiteX11" fmla="*/ 1172988 w 4340729"/>
                <a:gd name="connsiteY11" fmla="*/ 10887 h 2103673"/>
                <a:gd name="connsiteX12" fmla="*/ 1107675 w 4340729"/>
                <a:gd name="connsiteY12" fmla="*/ 1208314 h 2103673"/>
                <a:gd name="connsiteX13" fmla="*/ 1943474 w 4340729"/>
                <a:gd name="connsiteY13" fmla="*/ 1469198 h 2103673"/>
                <a:gd name="connsiteX14" fmla="*/ 2997839 w 4340729"/>
                <a:gd name="connsiteY14" fmla="*/ 1633849 h 2103673"/>
                <a:gd name="connsiteX15" fmla="*/ 4301541 w 4340729"/>
                <a:gd name="connsiteY15" fmla="*/ 1763486 h 2103673"/>
                <a:gd name="connsiteX16" fmla="*/ 4340729 w 4340729"/>
                <a:gd name="connsiteY16" fmla="*/ 2103120 h 2103673"/>
                <a:gd name="connsiteX17" fmla="*/ 3374079 w 4340729"/>
                <a:gd name="connsiteY17" fmla="*/ 1867988 h 2103673"/>
                <a:gd name="connsiteX0" fmla="*/ 3374079 w 4340729"/>
                <a:gd name="connsiteY0" fmla="*/ 1867988 h 2103673"/>
                <a:gd name="connsiteX1" fmla="*/ 1101140 w 4340729"/>
                <a:gd name="connsiteY1" fmla="*/ 1449977 h 2103673"/>
                <a:gd name="connsiteX2" fmla="*/ 378331 w 4340729"/>
                <a:gd name="connsiteY2" fmla="*/ 1513114 h 2103673"/>
                <a:gd name="connsiteX3" fmla="*/ 51760 w 4340729"/>
                <a:gd name="connsiteY3" fmla="*/ 1045027 h 2103673"/>
                <a:gd name="connsiteX4" fmla="*/ 19102 w 4340729"/>
                <a:gd name="connsiteY4" fmla="*/ 740228 h 2103673"/>
                <a:gd name="connsiteX5" fmla="*/ 323903 w 4340729"/>
                <a:gd name="connsiteY5" fmla="*/ 522513 h 2103673"/>
                <a:gd name="connsiteX6" fmla="*/ 661360 w 4340729"/>
                <a:gd name="connsiteY6" fmla="*/ 185057 h 2103673"/>
                <a:gd name="connsiteX7" fmla="*/ 628702 w 4340729"/>
                <a:gd name="connsiteY7" fmla="*/ 1110343 h 2103673"/>
                <a:gd name="connsiteX8" fmla="*/ 1096787 w 4340729"/>
                <a:gd name="connsiteY8" fmla="*/ 1306286 h 2103673"/>
                <a:gd name="connsiteX9" fmla="*/ 955272 w 4340729"/>
                <a:gd name="connsiteY9" fmla="*/ 968829 h 2103673"/>
                <a:gd name="connsiteX10" fmla="*/ 1020588 w 4340729"/>
                <a:gd name="connsiteY10" fmla="*/ 0 h 2103673"/>
                <a:gd name="connsiteX11" fmla="*/ 1172988 w 4340729"/>
                <a:gd name="connsiteY11" fmla="*/ 10887 h 2103673"/>
                <a:gd name="connsiteX12" fmla="*/ 1107675 w 4340729"/>
                <a:gd name="connsiteY12" fmla="*/ 1208314 h 2103673"/>
                <a:gd name="connsiteX13" fmla="*/ 1943474 w 4340729"/>
                <a:gd name="connsiteY13" fmla="*/ 1469198 h 2103673"/>
                <a:gd name="connsiteX14" fmla="*/ 2997839 w 4340729"/>
                <a:gd name="connsiteY14" fmla="*/ 1633849 h 2103673"/>
                <a:gd name="connsiteX15" fmla="*/ 4314604 w 4340729"/>
                <a:gd name="connsiteY15" fmla="*/ 1907178 h 2103673"/>
                <a:gd name="connsiteX16" fmla="*/ 4340729 w 4340729"/>
                <a:gd name="connsiteY16" fmla="*/ 2103120 h 2103673"/>
                <a:gd name="connsiteX17" fmla="*/ 3374079 w 4340729"/>
                <a:gd name="connsiteY17" fmla="*/ 1867988 h 2103673"/>
                <a:gd name="connsiteX0" fmla="*/ 3374079 w 4340729"/>
                <a:gd name="connsiteY0" fmla="*/ 1867988 h 2103747"/>
                <a:gd name="connsiteX1" fmla="*/ 1101140 w 4340729"/>
                <a:gd name="connsiteY1" fmla="*/ 1449977 h 2103747"/>
                <a:gd name="connsiteX2" fmla="*/ 378331 w 4340729"/>
                <a:gd name="connsiteY2" fmla="*/ 1513114 h 2103747"/>
                <a:gd name="connsiteX3" fmla="*/ 51760 w 4340729"/>
                <a:gd name="connsiteY3" fmla="*/ 1045027 h 2103747"/>
                <a:gd name="connsiteX4" fmla="*/ 19102 w 4340729"/>
                <a:gd name="connsiteY4" fmla="*/ 740228 h 2103747"/>
                <a:gd name="connsiteX5" fmla="*/ 323903 w 4340729"/>
                <a:gd name="connsiteY5" fmla="*/ 522513 h 2103747"/>
                <a:gd name="connsiteX6" fmla="*/ 661360 w 4340729"/>
                <a:gd name="connsiteY6" fmla="*/ 185057 h 2103747"/>
                <a:gd name="connsiteX7" fmla="*/ 628702 w 4340729"/>
                <a:gd name="connsiteY7" fmla="*/ 1110343 h 2103747"/>
                <a:gd name="connsiteX8" fmla="*/ 1096787 w 4340729"/>
                <a:gd name="connsiteY8" fmla="*/ 1306286 h 2103747"/>
                <a:gd name="connsiteX9" fmla="*/ 955272 w 4340729"/>
                <a:gd name="connsiteY9" fmla="*/ 968829 h 2103747"/>
                <a:gd name="connsiteX10" fmla="*/ 1020588 w 4340729"/>
                <a:gd name="connsiteY10" fmla="*/ 0 h 2103747"/>
                <a:gd name="connsiteX11" fmla="*/ 1172988 w 4340729"/>
                <a:gd name="connsiteY11" fmla="*/ 10887 h 2103747"/>
                <a:gd name="connsiteX12" fmla="*/ 1107675 w 4340729"/>
                <a:gd name="connsiteY12" fmla="*/ 1208314 h 2103747"/>
                <a:gd name="connsiteX13" fmla="*/ 1943474 w 4340729"/>
                <a:gd name="connsiteY13" fmla="*/ 1469198 h 2103747"/>
                <a:gd name="connsiteX14" fmla="*/ 2997839 w 4340729"/>
                <a:gd name="connsiteY14" fmla="*/ 1633849 h 2103747"/>
                <a:gd name="connsiteX15" fmla="*/ 4314604 w 4340729"/>
                <a:gd name="connsiteY15" fmla="*/ 1907178 h 2103747"/>
                <a:gd name="connsiteX16" fmla="*/ 4340729 w 4340729"/>
                <a:gd name="connsiteY16" fmla="*/ 2103120 h 2103747"/>
                <a:gd name="connsiteX17" fmla="*/ 3700649 w 4340729"/>
                <a:gd name="connsiteY17" fmla="*/ 2024740 h 2103747"/>
                <a:gd name="connsiteX18" fmla="*/ 3374079 w 4340729"/>
                <a:gd name="connsiteY18" fmla="*/ 1867988 h 2103747"/>
                <a:gd name="connsiteX0" fmla="*/ 3374079 w 4340729"/>
                <a:gd name="connsiteY0" fmla="*/ 1867988 h 2103747"/>
                <a:gd name="connsiteX1" fmla="*/ 1101140 w 4340729"/>
                <a:gd name="connsiteY1" fmla="*/ 1449977 h 2103747"/>
                <a:gd name="connsiteX2" fmla="*/ 378331 w 4340729"/>
                <a:gd name="connsiteY2" fmla="*/ 1513114 h 2103747"/>
                <a:gd name="connsiteX3" fmla="*/ 51760 w 4340729"/>
                <a:gd name="connsiteY3" fmla="*/ 1045027 h 2103747"/>
                <a:gd name="connsiteX4" fmla="*/ 19102 w 4340729"/>
                <a:gd name="connsiteY4" fmla="*/ 740228 h 2103747"/>
                <a:gd name="connsiteX5" fmla="*/ 323903 w 4340729"/>
                <a:gd name="connsiteY5" fmla="*/ 522513 h 2103747"/>
                <a:gd name="connsiteX6" fmla="*/ 661360 w 4340729"/>
                <a:gd name="connsiteY6" fmla="*/ 185057 h 2103747"/>
                <a:gd name="connsiteX7" fmla="*/ 628702 w 4340729"/>
                <a:gd name="connsiteY7" fmla="*/ 1110343 h 2103747"/>
                <a:gd name="connsiteX8" fmla="*/ 1096787 w 4340729"/>
                <a:gd name="connsiteY8" fmla="*/ 1306286 h 2103747"/>
                <a:gd name="connsiteX9" fmla="*/ 955272 w 4340729"/>
                <a:gd name="connsiteY9" fmla="*/ 968829 h 2103747"/>
                <a:gd name="connsiteX10" fmla="*/ 1020588 w 4340729"/>
                <a:gd name="connsiteY10" fmla="*/ 0 h 2103747"/>
                <a:gd name="connsiteX11" fmla="*/ 1172988 w 4340729"/>
                <a:gd name="connsiteY11" fmla="*/ 10887 h 2103747"/>
                <a:gd name="connsiteX12" fmla="*/ 1107675 w 4340729"/>
                <a:gd name="connsiteY12" fmla="*/ 1208314 h 2103747"/>
                <a:gd name="connsiteX13" fmla="*/ 1943474 w 4340729"/>
                <a:gd name="connsiteY13" fmla="*/ 1469198 h 2103747"/>
                <a:gd name="connsiteX14" fmla="*/ 2410011 w 4340729"/>
                <a:gd name="connsiteY14" fmla="*/ 1411780 h 2103747"/>
                <a:gd name="connsiteX15" fmla="*/ 4314604 w 4340729"/>
                <a:gd name="connsiteY15" fmla="*/ 1907178 h 2103747"/>
                <a:gd name="connsiteX16" fmla="*/ 4340729 w 4340729"/>
                <a:gd name="connsiteY16" fmla="*/ 2103120 h 2103747"/>
                <a:gd name="connsiteX17" fmla="*/ 3700649 w 4340729"/>
                <a:gd name="connsiteY17" fmla="*/ 2024740 h 2103747"/>
                <a:gd name="connsiteX18" fmla="*/ 3374079 w 4340729"/>
                <a:gd name="connsiteY18" fmla="*/ 1867988 h 2103747"/>
                <a:gd name="connsiteX0" fmla="*/ 3374079 w 4340729"/>
                <a:gd name="connsiteY0" fmla="*/ 1867988 h 2103747"/>
                <a:gd name="connsiteX1" fmla="*/ 1101140 w 4340729"/>
                <a:gd name="connsiteY1" fmla="*/ 1449977 h 2103747"/>
                <a:gd name="connsiteX2" fmla="*/ 378331 w 4340729"/>
                <a:gd name="connsiteY2" fmla="*/ 1513114 h 2103747"/>
                <a:gd name="connsiteX3" fmla="*/ 51760 w 4340729"/>
                <a:gd name="connsiteY3" fmla="*/ 1045027 h 2103747"/>
                <a:gd name="connsiteX4" fmla="*/ 19102 w 4340729"/>
                <a:gd name="connsiteY4" fmla="*/ 740228 h 2103747"/>
                <a:gd name="connsiteX5" fmla="*/ 323903 w 4340729"/>
                <a:gd name="connsiteY5" fmla="*/ 522513 h 2103747"/>
                <a:gd name="connsiteX6" fmla="*/ 661360 w 4340729"/>
                <a:gd name="connsiteY6" fmla="*/ 185057 h 2103747"/>
                <a:gd name="connsiteX7" fmla="*/ 628702 w 4340729"/>
                <a:gd name="connsiteY7" fmla="*/ 1110343 h 2103747"/>
                <a:gd name="connsiteX8" fmla="*/ 1096787 w 4340729"/>
                <a:gd name="connsiteY8" fmla="*/ 1306286 h 2103747"/>
                <a:gd name="connsiteX9" fmla="*/ 955272 w 4340729"/>
                <a:gd name="connsiteY9" fmla="*/ 968829 h 2103747"/>
                <a:gd name="connsiteX10" fmla="*/ 1020588 w 4340729"/>
                <a:gd name="connsiteY10" fmla="*/ 0 h 2103747"/>
                <a:gd name="connsiteX11" fmla="*/ 1172988 w 4340729"/>
                <a:gd name="connsiteY11" fmla="*/ 10887 h 2103747"/>
                <a:gd name="connsiteX12" fmla="*/ 1107675 w 4340729"/>
                <a:gd name="connsiteY12" fmla="*/ 1208314 h 2103747"/>
                <a:gd name="connsiteX13" fmla="*/ 1943474 w 4340729"/>
                <a:gd name="connsiteY13" fmla="*/ 1469198 h 2103747"/>
                <a:gd name="connsiteX14" fmla="*/ 2410011 w 4340729"/>
                <a:gd name="connsiteY14" fmla="*/ 1411780 h 2103747"/>
                <a:gd name="connsiteX15" fmla="*/ 4314604 w 4340729"/>
                <a:gd name="connsiteY15" fmla="*/ 1907178 h 2103747"/>
                <a:gd name="connsiteX16" fmla="*/ 4340729 w 4340729"/>
                <a:gd name="connsiteY16" fmla="*/ 2103120 h 2103747"/>
                <a:gd name="connsiteX17" fmla="*/ 3700649 w 4340729"/>
                <a:gd name="connsiteY17" fmla="*/ 2024740 h 2103747"/>
                <a:gd name="connsiteX18" fmla="*/ 3374079 w 4340729"/>
                <a:gd name="connsiteY18" fmla="*/ 1867988 h 2103747"/>
                <a:gd name="connsiteX0" fmla="*/ 3374079 w 4340729"/>
                <a:gd name="connsiteY0" fmla="*/ 1867988 h 2103747"/>
                <a:gd name="connsiteX1" fmla="*/ 1101140 w 4340729"/>
                <a:gd name="connsiteY1" fmla="*/ 1449977 h 2103747"/>
                <a:gd name="connsiteX2" fmla="*/ 378331 w 4340729"/>
                <a:gd name="connsiteY2" fmla="*/ 1513114 h 2103747"/>
                <a:gd name="connsiteX3" fmla="*/ 51760 w 4340729"/>
                <a:gd name="connsiteY3" fmla="*/ 1045027 h 2103747"/>
                <a:gd name="connsiteX4" fmla="*/ 19102 w 4340729"/>
                <a:gd name="connsiteY4" fmla="*/ 740228 h 2103747"/>
                <a:gd name="connsiteX5" fmla="*/ 323903 w 4340729"/>
                <a:gd name="connsiteY5" fmla="*/ 522513 h 2103747"/>
                <a:gd name="connsiteX6" fmla="*/ 661360 w 4340729"/>
                <a:gd name="connsiteY6" fmla="*/ 185057 h 2103747"/>
                <a:gd name="connsiteX7" fmla="*/ 628702 w 4340729"/>
                <a:gd name="connsiteY7" fmla="*/ 1110343 h 2103747"/>
                <a:gd name="connsiteX8" fmla="*/ 1096787 w 4340729"/>
                <a:gd name="connsiteY8" fmla="*/ 1306286 h 2103747"/>
                <a:gd name="connsiteX9" fmla="*/ 955272 w 4340729"/>
                <a:gd name="connsiteY9" fmla="*/ 968829 h 2103747"/>
                <a:gd name="connsiteX10" fmla="*/ 1020588 w 4340729"/>
                <a:gd name="connsiteY10" fmla="*/ 0 h 2103747"/>
                <a:gd name="connsiteX11" fmla="*/ 1172988 w 4340729"/>
                <a:gd name="connsiteY11" fmla="*/ 10887 h 2103747"/>
                <a:gd name="connsiteX12" fmla="*/ 1107675 w 4340729"/>
                <a:gd name="connsiteY12" fmla="*/ 1208314 h 2103747"/>
                <a:gd name="connsiteX13" fmla="*/ 1943474 w 4340729"/>
                <a:gd name="connsiteY13" fmla="*/ 1469198 h 2103747"/>
                <a:gd name="connsiteX14" fmla="*/ 2410011 w 4340729"/>
                <a:gd name="connsiteY14" fmla="*/ 1411780 h 2103747"/>
                <a:gd name="connsiteX15" fmla="*/ 4314604 w 4340729"/>
                <a:gd name="connsiteY15" fmla="*/ 1907178 h 2103747"/>
                <a:gd name="connsiteX16" fmla="*/ 4340729 w 4340729"/>
                <a:gd name="connsiteY16" fmla="*/ 2103120 h 2103747"/>
                <a:gd name="connsiteX17" fmla="*/ 3700649 w 4340729"/>
                <a:gd name="connsiteY17" fmla="*/ 2024740 h 2103747"/>
                <a:gd name="connsiteX18" fmla="*/ 3374079 w 4340729"/>
                <a:gd name="connsiteY18" fmla="*/ 1867988 h 2103747"/>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943474 w 4340729"/>
                <a:gd name="connsiteY13" fmla="*/ 1469198 h 2103120"/>
                <a:gd name="connsiteX14" fmla="*/ 2410011 w 4340729"/>
                <a:gd name="connsiteY14" fmla="*/ 1411780 h 2103120"/>
                <a:gd name="connsiteX15" fmla="*/ 4314604 w 4340729"/>
                <a:gd name="connsiteY15" fmla="*/ 1907178 h 2103120"/>
                <a:gd name="connsiteX16" fmla="*/ 4340729 w 4340729"/>
                <a:gd name="connsiteY16" fmla="*/ 2103120 h 2103120"/>
                <a:gd name="connsiteX17" fmla="*/ 3374079 w 4340729"/>
                <a:gd name="connsiteY17"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721405 w 4340729"/>
                <a:gd name="connsiteY13" fmla="*/ 1469198 h 2103120"/>
                <a:gd name="connsiteX14" fmla="*/ 2410011 w 4340729"/>
                <a:gd name="connsiteY14" fmla="*/ 1411780 h 2103120"/>
                <a:gd name="connsiteX15" fmla="*/ 4314604 w 4340729"/>
                <a:gd name="connsiteY15" fmla="*/ 1907178 h 2103120"/>
                <a:gd name="connsiteX16" fmla="*/ 4340729 w 4340729"/>
                <a:gd name="connsiteY16" fmla="*/ 2103120 h 2103120"/>
                <a:gd name="connsiteX17" fmla="*/ 3374079 w 4340729"/>
                <a:gd name="connsiteY17"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721405 w 4340729"/>
                <a:gd name="connsiteY13" fmla="*/ 1469198 h 2103120"/>
                <a:gd name="connsiteX14" fmla="*/ 2083440 w 4340729"/>
                <a:gd name="connsiteY14" fmla="*/ 1411780 h 2103120"/>
                <a:gd name="connsiteX15" fmla="*/ 4314604 w 4340729"/>
                <a:gd name="connsiteY15" fmla="*/ 1907178 h 2103120"/>
                <a:gd name="connsiteX16" fmla="*/ 4340729 w 4340729"/>
                <a:gd name="connsiteY16" fmla="*/ 2103120 h 2103120"/>
                <a:gd name="connsiteX17" fmla="*/ 3374079 w 4340729"/>
                <a:gd name="connsiteY17"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721405 w 4340729"/>
                <a:gd name="connsiteY13" fmla="*/ 1469198 h 2103120"/>
                <a:gd name="connsiteX14" fmla="*/ 1965169 w 4340729"/>
                <a:gd name="connsiteY14" fmla="*/ 1441382 h 2103120"/>
                <a:gd name="connsiteX15" fmla="*/ 2083440 w 4340729"/>
                <a:gd name="connsiteY15" fmla="*/ 1411780 h 2103120"/>
                <a:gd name="connsiteX16" fmla="*/ 4314604 w 4340729"/>
                <a:gd name="connsiteY16" fmla="*/ 1907178 h 2103120"/>
                <a:gd name="connsiteX17" fmla="*/ 4340729 w 4340729"/>
                <a:gd name="connsiteY17" fmla="*/ 2103120 h 2103120"/>
                <a:gd name="connsiteX18" fmla="*/ 3374079 w 4340729"/>
                <a:gd name="connsiteY18"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721405 w 4340729"/>
                <a:gd name="connsiteY13" fmla="*/ 1469198 h 2103120"/>
                <a:gd name="connsiteX14" fmla="*/ 1965169 w 4340729"/>
                <a:gd name="connsiteY14" fmla="*/ 1441382 h 2103120"/>
                <a:gd name="connsiteX15" fmla="*/ 2083440 w 4340729"/>
                <a:gd name="connsiteY15" fmla="*/ 1411780 h 2103120"/>
                <a:gd name="connsiteX16" fmla="*/ 4314604 w 4340729"/>
                <a:gd name="connsiteY16" fmla="*/ 1907178 h 2103120"/>
                <a:gd name="connsiteX17" fmla="*/ 4340729 w 4340729"/>
                <a:gd name="connsiteY17" fmla="*/ 2103120 h 2103120"/>
                <a:gd name="connsiteX18" fmla="*/ 3374079 w 4340729"/>
                <a:gd name="connsiteY18"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721405 w 4340729"/>
                <a:gd name="connsiteY13" fmla="*/ 1469198 h 2103120"/>
                <a:gd name="connsiteX14" fmla="*/ 1965169 w 4340729"/>
                <a:gd name="connsiteY14" fmla="*/ 1441382 h 2103120"/>
                <a:gd name="connsiteX15" fmla="*/ 2083440 w 4340729"/>
                <a:gd name="connsiteY15" fmla="*/ 1411780 h 2103120"/>
                <a:gd name="connsiteX16" fmla="*/ 4314604 w 4340729"/>
                <a:gd name="connsiteY16" fmla="*/ 1907178 h 2103120"/>
                <a:gd name="connsiteX17" fmla="*/ 4340729 w 4340729"/>
                <a:gd name="connsiteY17" fmla="*/ 2103120 h 2103120"/>
                <a:gd name="connsiteX18" fmla="*/ 3374079 w 4340729"/>
                <a:gd name="connsiteY18" fmla="*/ 1867988 h 2103120"/>
                <a:gd name="connsiteX0" fmla="*/ 3374079 w 4340729"/>
                <a:gd name="connsiteY0" fmla="*/ 1867988 h 2103120"/>
                <a:gd name="connsiteX1" fmla="*/ 1101140 w 4340729"/>
                <a:gd name="connsiteY1" fmla="*/ 1449977 h 2103120"/>
                <a:gd name="connsiteX2" fmla="*/ 378331 w 4340729"/>
                <a:gd name="connsiteY2" fmla="*/ 1513114 h 2103120"/>
                <a:gd name="connsiteX3" fmla="*/ 51760 w 4340729"/>
                <a:gd name="connsiteY3" fmla="*/ 1045027 h 2103120"/>
                <a:gd name="connsiteX4" fmla="*/ 19102 w 4340729"/>
                <a:gd name="connsiteY4" fmla="*/ 740228 h 2103120"/>
                <a:gd name="connsiteX5" fmla="*/ 323903 w 4340729"/>
                <a:gd name="connsiteY5" fmla="*/ 522513 h 2103120"/>
                <a:gd name="connsiteX6" fmla="*/ 661360 w 4340729"/>
                <a:gd name="connsiteY6" fmla="*/ 185057 h 2103120"/>
                <a:gd name="connsiteX7" fmla="*/ 628702 w 4340729"/>
                <a:gd name="connsiteY7" fmla="*/ 1110343 h 2103120"/>
                <a:gd name="connsiteX8" fmla="*/ 1096787 w 4340729"/>
                <a:gd name="connsiteY8" fmla="*/ 1306286 h 2103120"/>
                <a:gd name="connsiteX9" fmla="*/ 955272 w 4340729"/>
                <a:gd name="connsiteY9" fmla="*/ 968829 h 2103120"/>
                <a:gd name="connsiteX10" fmla="*/ 1020588 w 4340729"/>
                <a:gd name="connsiteY10" fmla="*/ 0 h 2103120"/>
                <a:gd name="connsiteX11" fmla="*/ 1172988 w 4340729"/>
                <a:gd name="connsiteY11" fmla="*/ 10887 h 2103120"/>
                <a:gd name="connsiteX12" fmla="*/ 1107675 w 4340729"/>
                <a:gd name="connsiteY12" fmla="*/ 1208314 h 2103120"/>
                <a:gd name="connsiteX13" fmla="*/ 1721405 w 4340729"/>
                <a:gd name="connsiteY13" fmla="*/ 1469198 h 2103120"/>
                <a:gd name="connsiteX14" fmla="*/ 1965169 w 4340729"/>
                <a:gd name="connsiteY14" fmla="*/ 1441382 h 2103120"/>
                <a:gd name="connsiteX15" fmla="*/ 2083440 w 4340729"/>
                <a:gd name="connsiteY15" fmla="*/ 1411780 h 2103120"/>
                <a:gd name="connsiteX16" fmla="*/ 4314604 w 4340729"/>
                <a:gd name="connsiteY16" fmla="*/ 1907178 h 2103120"/>
                <a:gd name="connsiteX17" fmla="*/ 4340729 w 4340729"/>
                <a:gd name="connsiteY17" fmla="*/ 2103120 h 2103120"/>
                <a:gd name="connsiteX18" fmla="*/ 3374079 w 4340729"/>
                <a:gd name="connsiteY18" fmla="*/ 1867988 h 2103120"/>
                <a:gd name="connsiteX0" fmla="*/ 3409405 w 4376055"/>
                <a:gd name="connsiteY0" fmla="*/ 1867988 h 2103120"/>
                <a:gd name="connsiteX1" fmla="*/ 1136466 w 4376055"/>
                <a:gd name="connsiteY1" fmla="*/ 1449977 h 2103120"/>
                <a:gd name="connsiteX2" fmla="*/ 413657 w 4376055"/>
                <a:gd name="connsiteY2" fmla="*/ 1513114 h 2103120"/>
                <a:gd name="connsiteX3" fmla="*/ 87086 w 4376055"/>
                <a:gd name="connsiteY3" fmla="*/ 1045027 h 2103120"/>
                <a:gd name="connsiteX4" fmla="*/ 54428 w 4376055"/>
                <a:gd name="connsiteY4" fmla="*/ 740228 h 2103120"/>
                <a:gd name="connsiteX5" fmla="*/ 696686 w 4376055"/>
                <a:gd name="connsiteY5" fmla="*/ 185057 h 2103120"/>
                <a:gd name="connsiteX6" fmla="*/ 664028 w 4376055"/>
                <a:gd name="connsiteY6" fmla="*/ 1110343 h 2103120"/>
                <a:gd name="connsiteX7" fmla="*/ 1132113 w 4376055"/>
                <a:gd name="connsiteY7" fmla="*/ 1306286 h 2103120"/>
                <a:gd name="connsiteX8" fmla="*/ 990598 w 4376055"/>
                <a:gd name="connsiteY8" fmla="*/ 968829 h 2103120"/>
                <a:gd name="connsiteX9" fmla="*/ 1055914 w 4376055"/>
                <a:gd name="connsiteY9" fmla="*/ 0 h 2103120"/>
                <a:gd name="connsiteX10" fmla="*/ 1208314 w 4376055"/>
                <a:gd name="connsiteY10" fmla="*/ 10887 h 2103120"/>
                <a:gd name="connsiteX11" fmla="*/ 1143001 w 4376055"/>
                <a:gd name="connsiteY11" fmla="*/ 1208314 h 2103120"/>
                <a:gd name="connsiteX12" fmla="*/ 1756731 w 4376055"/>
                <a:gd name="connsiteY12" fmla="*/ 1469198 h 2103120"/>
                <a:gd name="connsiteX13" fmla="*/ 2000495 w 4376055"/>
                <a:gd name="connsiteY13" fmla="*/ 1441382 h 2103120"/>
                <a:gd name="connsiteX14" fmla="*/ 2118766 w 4376055"/>
                <a:gd name="connsiteY14" fmla="*/ 1411780 h 2103120"/>
                <a:gd name="connsiteX15" fmla="*/ 4349930 w 4376055"/>
                <a:gd name="connsiteY15" fmla="*/ 1907178 h 2103120"/>
                <a:gd name="connsiteX16" fmla="*/ 4376055 w 4376055"/>
                <a:gd name="connsiteY16" fmla="*/ 2103120 h 2103120"/>
                <a:gd name="connsiteX17" fmla="*/ 3409405 w 4376055"/>
                <a:gd name="connsiteY17" fmla="*/ 1867988 h 2103120"/>
                <a:gd name="connsiteX0" fmla="*/ 3329995 w 4296645"/>
                <a:gd name="connsiteY0" fmla="*/ 1867988 h 2103120"/>
                <a:gd name="connsiteX1" fmla="*/ 1057056 w 4296645"/>
                <a:gd name="connsiteY1" fmla="*/ 1449977 h 2103120"/>
                <a:gd name="connsiteX2" fmla="*/ 334247 w 4296645"/>
                <a:gd name="connsiteY2" fmla="*/ 1513114 h 2103120"/>
                <a:gd name="connsiteX3" fmla="*/ 7676 w 4296645"/>
                <a:gd name="connsiteY3" fmla="*/ 1045027 h 2103120"/>
                <a:gd name="connsiteX4" fmla="*/ 617276 w 4296645"/>
                <a:gd name="connsiteY4" fmla="*/ 185057 h 2103120"/>
                <a:gd name="connsiteX5" fmla="*/ 584618 w 4296645"/>
                <a:gd name="connsiteY5" fmla="*/ 1110343 h 2103120"/>
                <a:gd name="connsiteX6" fmla="*/ 1052703 w 4296645"/>
                <a:gd name="connsiteY6" fmla="*/ 1306286 h 2103120"/>
                <a:gd name="connsiteX7" fmla="*/ 911188 w 4296645"/>
                <a:gd name="connsiteY7" fmla="*/ 968829 h 2103120"/>
                <a:gd name="connsiteX8" fmla="*/ 976504 w 4296645"/>
                <a:gd name="connsiteY8" fmla="*/ 0 h 2103120"/>
                <a:gd name="connsiteX9" fmla="*/ 1128904 w 4296645"/>
                <a:gd name="connsiteY9" fmla="*/ 10887 h 2103120"/>
                <a:gd name="connsiteX10" fmla="*/ 1063591 w 4296645"/>
                <a:gd name="connsiteY10" fmla="*/ 1208314 h 2103120"/>
                <a:gd name="connsiteX11" fmla="*/ 1677321 w 4296645"/>
                <a:gd name="connsiteY11" fmla="*/ 1469198 h 2103120"/>
                <a:gd name="connsiteX12" fmla="*/ 1921085 w 4296645"/>
                <a:gd name="connsiteY12" fmla="*/ 1441382 h 2103120"/>
                <a:gd name="connsiteX13" fmla="*/ 2039356 w 4296645"/>
                <a:gd name="connsiteY13" fmla="*/ 1411780 h 2103120"/>
                <a:gd name="connsiteX14" fmla="*/ 4270520 w 4296645"/>
                <a:gd name="connsiteY14" fmla="*/ 1907178 h 2103120"/>
                <a:gd name="connsiteX15" fmla="*/ 4296645 w 4296645"/>
                <a:gd name="connsiteY15" fmla="*/ 2103120 h 2103120"/>
                <a:gd name="connsiteX16" fmla="*/ 3329995 w 4296645"/>
                <a:gd name="connsiteY16" fmla="*/ 1867988 h 2103120"/>
                <a:gd name="connsiteX0" fmla="*/ 3006774 w 3973424"/>
                <a:gd name="connsiteY0" fmla="*/ 1867988 h 2103120"/>
                <a:gd name="connsiteX1" fmla="*/ 733835 w 3973424"/>
                <a:gd name="connsiteY1" fmla="*/ 1449977 h 2103120"/>
                <a:gd name="connsiteX2" fmla="*/ 11026 w 3973424"/>
                <a:gd name="connsiteY2" fmla="*/ 1513114 h 2103120"/>
                <a:gd name="connsiteX3" fmla="*/ 294055 w 3973424"/>
                <a:gd name="connsiteY3" fmla="*/ 185057 h 2103120"/>
                <a:gd name="connsiteX4" fmla="*/ 261397 w 3973424"/>
                <a:gd name="connsiteY4" fmla="*/ 1110343 h 2103120"/>
                <a:gd name="connsiteX5" fmla="*/ 729482 w 3973424"/>
                <a:gd name="connsiteY5" fmla="*/ 1306286 h 2103120"/>
                <a:gd name="connsiteX6" fmla="*/ 587967 w 3973424"/>
                <a:gd name="connsiteY6" fmla="*/ 968829 h 2103120"/>
                <a:gd name="connsiteX7" fmla="*/ 653283 w 3973424"/>
                <a:gd name="connsiteY7" fmla="*/ 0 h 2103120"/>
                <a:gd name="connsiteX8" fmla="*/ 805683 w 3973424"/>
                <a:gd name="connsiteY8" fmla="*/ 10887 h 2103120"/>
                <a:gd name="connsiteX9" fmla="*/ 740370 w 3973424"/>
                <a:gd name="connsiteY9" fmla="*/ 1208314 h 2103120"/>
                <a:gd name="connsiteX10" fmla="*/ 1354100 w 3973424"/>
                <a:gd name="connsiteY10" fmla="*/ 1469198 h 2103120"/>
                <a:gd name="connsiteX11" fmla="*/ 1597864 w 3973424"/>
                <a:gd name="connsiteY11" fmla="*/ 1441382 h 2103120"/>
                <a:gd name="connsiteX12" fmla="*/ 1716135 w 3973424"/>
                <a:gd name="connsiteY12" fmla="*/ 1411780 h 2103120"/>
                <a:gd name="connsiteX13" fmla="*/ 3947299 w 3973424"/>
                <a:gd name="connsiteY13" fmla="*/ 1907178 h 2103120"/>
                <a:gd name="connsiteX14" fmla="*/ 3973424 w 3973424"/>
                <a:gd name="connsiteY14" fmla="*/ 2103120 h 2103120"/>
                <a:gd name="connsiteX15" fmla="*/ 3006774 w 3973424"/>
                <a:gd name="connsiteY15" fmla="*/ 1867988 h 2103120"/>
                <a:gd name="connsiteX0" fmla="*/ 3013010 w 3979660"/>
                <a:gd name="connsiteY0" fmla="*/ 1867988 h 2103120"/>
                <a:gd name="connsiteX1" fmla="*/ 740071 w 3979660"/>
                <a:gd name="connsiteY1" fmla="*/ 1449977 h 2103120"/>
                <a:gd name="connsiteX2" fmla="*/ 17262 w 3979660"/>
                <a:gd name="connsiteY2" fmla="*/ 1513114 h 2103120"/>
                <a:gd name="connsiteX3" fmla="*/ 267633 w 3979660"/>
                <a:gd name="connsiteY3" fmla="*/ 1110343 h 2103120"/>
                <a:gd name="connsiteX4" fmla="*/ 735718 w 3979660"/>
                <a:gd name="connsiteY4" fmla="*/ 1306286 h 2103120"/>
                <a:gd name="connsiteX5" fmla="*/ 594203 w 3979660"/>
                <a:gd name="connsiteY5" fmla="*/ 968829 h 2103120"/>
                <a:gd name="connsiteX6" fmla="*/ 659519 w 3979660"/>
                <a:gd name="connsiteY6" fmla="*/ 0 h 2103120"/>
                <a:gd name="connsiteX7" fmla="*/ 811919 w 3979660"/>
                <a:gd name="connsiteY7" fmla="*/ 10887 h 2103120"/>
                <a:gd name="connsiteX8" fmla="*/ 746606 w 3979660"/>
                <a:gd name="connsiteY8" fmla="*/ 1208314 h 2103120"/>
                <a:gd name="connsiteX9" fmla="*/ 1360336 w 3979660"/>
                <a:gd name="connsiteY9" fmla="*/ 1469198 h 2103120"/>
                <a:gd name="connsiteX10" fmla="*/ 1604100 w 3979660"/>
                <a:gd name="connsiteY10" fmla="*/ 1441382 h 2103120"/>
                <a:gd name="connsiteX11" fmla="*/ 1722371 w 3979660"/>
                <a:gd name="connsiteY11" fmla="*/ 1411780 h 2103120"/>
                <a:gd name="connsiteX12" fmla="*/ 3953535 w 3979660"/>
                <a:gd name="connsiteY12" fmla="*/ 1907178 h 2103120"/>
                <a:gd name="connsiteX13" fmla="*/ 3979660 w 3979660"/>
                <a:gd name="connsiteY13" fmla="*/ 2103120 h 2103120"/>
                <a:gd name="connsiteX14" fmla="*/ 3013010 w 3979660"/>
                <a:gd name="connsiteY14" fmla="*/ 1867988 h 2103120"/>
                <a:gd name="connsiteX0" fmla="*/ 3013010 w 3979660"/>
                <a:gd name="connsiteY0" fmla="*/ 1867988 h 2103120"/>
                <a:gd name="connsiteX1" fmla="*/ 740071 w 3979660"/>
                <a:gd name="connsiteY1" fmla="*/ 1449977 h 2103120"/>
                <a:gd name="connsiteX2" fmla="*/ 17262 w 3979660"/>
                <a:gd name="connsiteY2" fmla="*/ 1513114 h 2103120"/>
                <a:gd name="connsiteX3" fmla="*/ 267633 w 3979660"/>
                <a:gd name="connsiteY3" fmla="*/ 1110343 h 2103120"/>
                <a:gd name="connsiteX4" fmla="*/ 735718 w 3979660"/>
                <a:gd name="connsiteY4" fmla="*/ 1306286 h 2103120"/>
                <a:gd name="connsiteX5" fmla="*/ 594203 w 3979660"/>
                <a:gd name="connsiteY5" fmla="*/ 968829 h 2103120"/>
                <a:gd name="connsiteX6" fmla="*/ 659519 w 3979660"/>
                <a:gd name="connsiteY6" fmla="*/ 0 h 2103120"/>
                <a:gd name="connsiteX7" fmla="*/ 811919 w 3979660"/>
                <a:gd name="connsiteY7" fmla="*/ 10887 h 2103120"/>
                <a:gd name="connsiteX8" fmla="*/ 746606 w 3979660"/>
                <a:gd name="connsiteY8" fmla="*/ 1208314 h 2103120"/>
                <a:gd name="connsiteX9" fmla="*/ 1360336 w 3979660"/>
                <a:gd name="connsiteY9" fmla="*/ 1469198 h 2103120"/>
                <a:gd name="connsiteX10" fmla="*/ 1604100 w 3979660"/>
                <a:gd name="connsiteY10" fmla="*/ 1441382 h 2103120"/>
                <a:gd name="connsiteX11" fmla="*/ 3953535 w 3979660"/>
                <a:gd name="connsiteY11" fmla="*/ 1907178 h 2103120"/>
                <a:gd name="connsiteX12" fmla="*/ 3979660 w 3979660"/>
                <a:gd name="connsiteY12" fmla="*/ 2103120 h 2103120"/>
                <a:gd name="connsiteX13" fmla="*/ 3013010 w 3979660"/>
                <a:gd name="connsiteY13" fmla="*/ 1867988 h 2103120"/>
                <a:gd name="connsiteX0" fmla="*/ 3979660 w 3979660"/>
                <a:gd name="connsiteY0" fmla="*/ 2103120 h 2103120"/>
                <a:gd name="connsiteX1" fmla="*/ 740071 w 3979660"/>
                <a:gd name="connsiteY1" fmla="*/ 1449977 h 2103120"/>
                <a:gd name="connsiteX2" fmla="*/ 17262 w 3979660"/>
                <a:gd name="connsiteY2" fmla="*/ 1513114 h 2103120"/>
                <a:gd name="connsiteX3" fmla="*/ 267633 w 3979660"/>
                <a:gd name="connsiteY3" fmla="*/ 1110343 h 2103120"/>
                <a:gd name="connsiteX4" fmla="*/ 735718 w 3979660"/>
                <a:gd name="connsiteY4" fmla="*/ 1306286 h 2103120"/>
                <a:gd name="connsiteX5" fmla="*/ 594203 w 3979660"/>
                <a:gd name="connsiteY5" fmla="*/ 968829 h 2103120"/>
                <a:gd name="connsiteX6" fmla="*/ 659519 w 3979660"/>
                <a:gd name="connsiteY6" fmla="*/ 0 h 2103120"/>
                <a:gd name="connsiteX7" fmla="*/ 811919 w 3979660"/>
                <a:gd name="connsiteY7" fmla="*/ 10887 h 2103120"/>
                <a:gd name="connsiteX8" fmla="*/ 746606 w 3979660"/>
                <a:gd name="connsiteY8" fmla="*/ 1208314 h 2103120"/>
                <a:gd name="connsiteX9" fmla="*/ 1360336 w 3979660"/>
                <a:gd name="connsiteY9" fmla="*/ 1469198 h 2103120"/>
                <a:gd name="connsiteX10" fmla="*/ 1604100 w 3979660"/>
                <a:gd name="connsiteY10" fmla="*/ 1441382 h 2103120"/>
                <a:gd name="connsiteX11" fmla="*/ 3953535 w 3979660"/>
                <a:gd name="connsiteY11" fmla="*/ 1907178 h 2103120"/>
                <a:gd name="connsiteX12" fmla="*/ 3979660 w 3979660"/>
                <a:gd name="connsiteY12" fmla="*/ 2103120 h 2103120"/>
                <a:gd name="connsiteX0" fmla="*/ 3953535 w 3953535"/>
                <a:gd name="connsiteY0" fmla="*/ 1907178 h 1907181"/>
                <a:gd name="connsiteX1" fmla="*/ 740071 w 3953535"/>
                <a:gd name="connsiteY1" fmla="*/ 1449977 h 1907181"/>
                <a:gd name="connsiteX2" fmla="*/ 17262 w 3953535"/>
                <a:gd name="connsiteY2" fmla="*/ 1513114 h 1907181"/>
                <a:gd name="connsiteX3" fmla="*/ 267633 w 3953535"/>
                <a:gd name="connsiteY3" fmla="*/ 1110343 h 1907181"/>
                <a:gd name="connsiteX4" fmla="*/ 735718 w 3953535"/>
                <a:gd name="connsiteY4" fmla="*/ 1306286 h 1907181"/>
                <a:gd name="connsiteX5" fmla="*/ 594203 w 3953535"/>
                <a:gd name="connsiteY5" fmla="*/ 968829 h 1907181"/>
                <a:gd name="connsiteX6" fmla="*/ 659519 w 3953535"/>
                <a:gd name="connsiteY6" fmla="*/ 0 h 1907181"/>
                <a:gd name="connsiteX7" fmla="*/ 811919 w 3953535"/>
                <a:gd name="connsiteY7" fmla="*/ 10887 h 1907181"/>
                <a:gd name="connsiteX8" fmla="*/ 746606 w 3953535"/>
                <a:gd name="connsiteY8" fmla="*/ 1208314 h 1907181"/>
                <a:gd name="connsiteX9" fmla="*/ 1360336 w 3953535"/>
                <a:gd name="connsiteY9" fmla="*/ 1469198 h 1907181"/>
                <a:gd name="connsiteX10" fmla="*/ 1604100 w 3953535"/>
                <a:gd name="connsiteY10" fmla="*/ 1441382 h 1907181"/>
                <a:gd name="connsiteX11" fmla="*/ 3953535 w 3953535"/>
                <a:gd name="connsiteY11" fmla="*/ 1907178 h 1907181"/>
                <a:gd name="connsiteX0" fmla="*/ 3953535 w 3953535"/>
                <a:gd name="connsiteY0" fmla="*/ 1907178 h 1907181"/>
                <a:gd name="connsiteX1" fmla="*/ 740071 w 3953535"/>
                <a:gd name="connsiteY1" fmla="*/ 1449977 h 1907181"/>
                <a:gd name="connsiteX2" fmla="*/ 17262 w 3953535"/>
                <a:gd name="connsiteY2" fmla="*/ 1513114 h 1907181"/>
                <a:gd name="connsiteX3" fmla="*/ 267633 w 3953535"/>
                <a:gd name="connsiteY3" fmla="*/ 1110343 h 1907181"/>
                <a:gd name="connsiteX4" fmla="*/ 735718 w 3953535"/>
                <a:gd name="connsiteY4" fmla="*/ 1306286 h 1907181"/>
                <a:gd name="connsiteX5" fmla="*/ 594203 w 3953535"/>
                <a:gd name="connsiteY5" fmla="*/ 968829 h 1907181"/>
                <a:gd name="connsiteX6" fmla="*/ 659519 w 3953535"/>
                <a:gd name="connsiteY6" fmla="*/ 0 h 1907181"/>
                <a:gd name="connsiteX7" fmla="*/ 811919 w 3953535"/>
                <a:gd name="connsiteY7" fmla="*/ 10887 h 1907181"/>
                <a:gd name="connsiteX8" fmla="*/ 746606 w 3953535"/>
                <a:gd name="connsiteY8" fmla="*/ 1208314 h 1907181"/>
                <a:gd name="connsiteX9" fmla="*/ 1360336 w 3953535"/>
                <a:gd name="connsiteY9" fmla="*/ 1469198 h 1907181"/>
                <a:gd name="connsiteX10" fmla="*/ 1604100 w 3953535"/>
                <a:gd name="connsiteY10" fmla="*/ 1441382 h 1907181"/>
                <a:gd name="connsiteX11" fmla="*/ 3953535 w 3953535"/>
                <a:gd name="connsiteY11" fmla="*/ 1907178 h 1907181"/>
                <a:gd name="connsiteX0" fmla="*/ 1604100 w 1604100"/>
                <a:gd name="connsiteY0" fmla="*/ 1441382 h 1513114"/>
                <a:gd name="connsiteX1" fmla="*/ 740071 w 1604100"/>
                <a:gd name="connsiteY1" fmla="*/ 1449977 h 1513114"/>
                <a:gd name="connsiteX2" fmla="*/ 17262 w 1604100"/>
                <a:gd name="connsiteY2" fmla="*/ 1513114 h 1513114"/>
                <a:gd name="connsiteX3" fmla="*/ 267633 w 1604100"/>
                <a:gd name="connsiteY3" fmla="*/ 1110343 h 1513114"/>
                <a:gd name="connsiteX4" fmla="*/ 735718 w 1604100"/>
                <a:gd name="connsiteY4" fmla="*/ 1306286 h 1513114"/>
                <a:gd name="connsiteX5" fmla="*/ 594203 w 1604100"/>
                <a:gd name="connsiteY5" fmla="*/ 968829 h 1513114"/>
                <a:gd name="connsiteX6" fmla="*/ 659519 w 1604100"/>
                <a:gd name="connsiteY6" fmla="*/ 0 h 1513114"/>
                <a:gd name="connsiteX7" fmla="*/ 811919 w 1604100"/>
                <a:gd name="connsiteY7" fmla="*/ 10887 h 1513114"/>
                <a:gd name="connsiteX8" fmla="*/ 746606 w 1604100"/>
                <a:gd name="connsiteY8" fmla="*/ 1208314 h 1513114"/>
                <a:gd name="connsiteX9" fmla="*/ 1360336 w 1604100"/>
                <a:gd name="connsiteY9" fmla="*/ 1469198 h 1513114"/>
                <a:gd name="connsiteX10" fmla="*/ 1604100 w 1604100"/>
                <a:gd name="connsiteY10" fmla="*/ 1441382 h 1513114"/>
                <a:gd name="connsiteX0" fmla="*/ 1360336 w 1360336"/>
                <a:gd name="connsiteY0" fmla="*/ 1469198 h 1513114"/>
                <a:gd name="connsiteX1" fmla="*/ 740071 w 1360336"/>
                <a:gd name="connsiteY1" fmla="*/ 1449977 h 1513114"/>
                <a:gd name="connsiteX2" fmla="*/ 17262 w 1360336"/>
                <a:gd name="connsiteY2" fmla="*/ 1513114 h 1513114"/>
                <a:gd name="connsiteX3" fmla="*/ 267633 w 1360336"/>
                <a:gd name="connsiteY3" fmla="*/ 1110343 h 1513114"/>
                <a:gd name="connsiteX4" fmla="*/ 735718 w 1360336"/>
                <a:gd name="connsiteY4" fmla="*/ 1306286 h 1513114"/>
                <a:gd name="connsiteX5" fmla="*/ 594203 w 1360336"/>
                <a:gd name="connsiteY5" fmla="*/ 968829 h 1513114"/>
                <a:gd name="connsiteX6" fmla="*/ 659519 w 1360336"/>
                <a:gd name="connsiteY6" fmla="*/ 0 h 1513114"/>
                <a:gd name="connsiteX7" fmla="*/ 811919 w 1360336"/>
                <a:gd name="connsiteY7" fmla="*/ 10887 h 1513114"/>
                <a:gd name="connsiteX8" fmla="*/ 746606 w 1360336"/>
                <a:gd name="connsiteY8" fmla="*/ 1208314 h 1513114"/>
                <a:gd name="connsiteX9" fmla="*/ 1360336 w 1360336"/>
                <a:gd name="connsiteY9" fmla="*/ 1469198 h 1513114"/>
                <a:gd name="connsiteX0" fmla="*/ 1360336 w 1360336"/>
                <a:gd name="connsiteY0" fmla="*/ 1469198 h 1513114"/>
                <a:gd name="connsiteX1" fmla="*/ 740071 w 1360336"/>
                <a:gd name="connsiteY1" fmla="*/ 1449977 h 1513114"/>
                <a:gd name="connsiteX2" fmla="*/ 17262 w 1360336"/>
                <a:gd name="connsiteY2" fmla="*/ 1513114 h 1513114"/>
                <a:gd name="connsiteX3" fmla="*/ 267633 w 1360336"/>
                <a:gd name="connsiteY3" fmla="*/ 1110343 h 1513114"/>
                <a:gd name="connsiteX4" fmla="*/ 735718 w 1360336"/>
                <a:gd name="connsiteY4" fmla="*/ 1306286 h 1513114"/>
                <a:gd name="connsiteX5" fmla="*/ 594203 w 1360336"/>
                <a:gd name="connsiteY5" fmla="*/ 968829 h 1513114"/>
                <a:gd name="connsiteX6" fmla="*/ 659519 w 1360336"/>
                <a:gd name="connsiteY6" fmla="*/ 0 h 1513114"/>
                <a:gd name="connsiteX7" fmla="*/ 746606 w 1360336"/>
                <a:gd name="connsiteY7" fmla="*/ 1208314 h 1513114"/>
                <a:gd name="connsiteX8" fmla="*/ 1360336 w 1360336"/>
                <a:gd name="connsiteY8" fmla="*/ 1469198 h 1513114"/>
                <a:gd name="connsiteX0" fmla="*/ 1360336 w 1360336"/>
                <a:gd name="connsiteY0" fmla="*/ 501453 h 545369"/>
                <a:gd name="connsiteX1" fmla="*/ 740071 w 1360336"/>
                <a:gd name="connsiteY1" fmla="*/ 482232 h 545369"/>
                <a:gd name="connsiteX2" fmla="*/ 17262 w 1360336"/>
                <a:gd name="connsiteY2" fmla="*/ 545369 h 545369"/>
                <a:gd name="connsiteX3" fmla="*/ 267633 w 1360336"/>
                <a:gd name="connsiteY3" fmla="*/ 142598 h 545369"/>
                <a:gd name="connsiteX4" fmla="*/ 735718 w 1360336"/>
                <a:gd name="connsiteY4" fmla="*/ 338541 h 545369"/>
                <a:gd name="connsiteX5" fmla="*/ 594203 w 1360336"/>
                <a:gd name="connsiteY5" fmla="*/ 1084 h 545369"/>
                <a:gd name="connsiteX6" fmla="*/ 746606 w 1360336"/>
                <a:gd name="connsiteY6" fmla="*/ 240569 h 545369"/>
                <a:gd name="connsiteX7" fmla="*/ 1360336 w 1360336"/>
                <a:gd name="connsiteY7" fmla="*/ 501453 h 545369"/>
                <a:gd name="connsiteX0" fmla="*/ 1360336 w 1360336"/>
                <a:gd name="connsiteY0" fmla="*/ 358855 h 402771"/>
                <a:gd name="connsiteX1" fmla="*/ 740071 w 1360336"/>
                <a:gd name="connsiteY1" fmla="*/ 339634 h 402771"/>
                <a:gd name="connsiteX2" fmla="*/ 17262 w 1360336"/>
                <a:gd name="connsiteY2" fmla="*/ 402771 h 402771"/>
                <a:gd name="connsiteX3" fmla="*/ 267633 w 1360336"/>
                <a:gd name="connsiteY3" fmla="*/ 0 h 402771"/>
                <a:gd name="connsiteX4" fmla="*/ 735718 w 1360336"/>
                <a:gd name="connsiteY4" fmla="*/ 195943 h 402771"/>
                <a:gd name="connsiteX5" fmla="*/ 746606 w 1360336"/>
                <a:gd name="connsiteY5" fmla="*/ 97971 h 402771"/>
                <a:gd name="connsiteX6" fmla="*/ 1360336 w 1360336"/>
                <a:gd name="connsiteY6" fmla="*/ 358855 h 402771"/>
                <a:gd name="connsiteX0" fmla="*/ 1360336 w 1360336"/>
                <a:gd name="connsiteY0" fmla="*/ 358855 h 402771"/>
                <a:gd name="connsiteX1" fmla="*/ 740071 w 1360336"/>
                <a:gd name="connsiteY1" fmla="*/ 339634 h 402771"/>
                <a:gd name="connsiteX2" fmla="*/ 17262 w 1360336"/>
                <a:gd name="connsiteY2" fmla="*/ 402771 h 402771"/>
                <a:gd name="connsiteX3" fmla="*/ 267633 w 1360336"/>
                <a:gd name="connsiteY3" fmla="*/ 0 h 402771"/>
                <a:gd name="connsiteX4" fmla="*/ 735718 w 1360336"/>
                <a:gd name="connsiteY4" fmla="*/ 195943 h 402771"/>
                <a:gd name="connsiteX5" fmla="*/ 1360336 w 1360336"/>
                <a:gd name="connsiteY5" fmla="*/ 358855 h 402771"/>
                <a:gd name="connsiteX0" fmla="*/ 1360336 w 1360336"/>
                <a:gd name="connsiteY0" fmla="*/ 358982 h 402898"/>
                <a:gd name="connsiteX1" fmla="*/ 740071 w 1360336"/>
                <a:gd name="connsiteY1" fmla="*/ 339761 h 402898"/>
                <a:gd name="connsiteX2" fmla="*/ 17262 w 1360336"/>
                <a:gd name="connsiteY2" fmla="*/ 402898 h 402898"/>
                <a:gd name="connsiteX3" fmla="*/ 267633 w 1360336"/>
                <a:gd name="connsiteY3" fmla="*/ 127 h 402898"/>
                <a:gd name="connsiteX4" fmla="*/ 1360336 w 1360336"/>
                <a:gd name="connsiteY4" fmla="*/ 358982 h 402898"/>
                <a:gd name="connsiteX0" fmla="*/ 1092703 w 1092703"/>
                <a:gd name="connsiteY0" fmla="*/ 358982 h 371986"/>
                <a:gd name="connsiteX1" fmla="*/ 472438 w 1092703"/>
                <a:gd name="connsiteY1" fmla="*/ 339761 h 371986"/>
                <a:gd name="connsiteX2" fmla="*/ 0 w 1092703"/>
                <a:gd name="connsiteY2" fmla="*/ 127 h 371986"/>
                <a:gd name="connsiteX3" fmla="*/ 1092703 w 1092703"/>
                <a:gd name="connsiteY3" fmla="*/ 358982 h 371986"/>
                <a:gd name="connsiteX0" fmla="*/ 643970 w 643970"/>
                <a:gd name="connsiteY0" fmla="*/ 232069 h 245073"/>
                <a:gd name="connsiteX1" fmla="*/ 23705 w 643970"/>
                <a:gd name="connsiteY1" fmla="*/ 212848 h 245073"/>
                <a:gd name="connsiteX2" fmla="*/ 0 w 643970"/>
                <a:gd name="connsiteY2" fmla="*/ 214 h 245073"/>
                <a:gd name="connsiteX3" fmla="*/ 643970 w 643970"/>
                <a:gd name="connsiteY3" fmla="*/ 232069 h 245073"/>
                <a:gd name="connsiteX0" fmla="*/ 620265 w 620265"/>
                <a:gd name="connsiteY0" fmla="*/ 122302 h 135306"/>
                <a:gd name="connsiteX1" fmla="*/ 0 w 620265"/>
                <a:gd name="connsiteY1" fmla="*/ 103081 h 135306"/>
                <a:gd name="connsiteX2" fmla="*/ 230295 w 620265"/>
                <a:gd name="connsiteY2" fmla="*/ 513 h 135306"/>
                <a:gd name="connsiteX3" fmla="*/ 620265 w 620265"/>
                <a:gd name="connsiteY3" fmla="*/ 122302 h 135306"/>
                <a:gd name="connsiteX0" fmla="*/ 620265 w 620265"/>
                <a:gd name="connsiteY0" fmla="*/ 121791 h 134795"/>
                <a:gd name="connsiteX1" fmla="*/ 0 w 620265"/>
                <a:gd name="connsiteY1" fmla="*/ 102570 h 134795"/>
                <a:gd name="connsiteX2" fmla="*/ 230295 w 620265"/>
                <a:gd name="connsiteY2" fmla="*/ 2 h 134795"/>
                <a:gd name="connsiteX3" fmla="*/ 620265 w 620265"/>
                <a:gd name="connsiteY3" fmla="*/ 121791 h 134795"/>
                <a:gd name="connsiteX0" fmla="*/ 620265 w 620265"/>
                <a:gd name="connsiteY0" fmla="*/ 121791 h 134795"/>
                <a:gd name="connsiteX1" fmla="*/ 0 w 620265"/>
                <a:gd name="connsiteY1" fmla="*/ 102570 h 134795"/>
                <a:gd name="connsiteX2" fmla="*/ 323429 w 620265"/>
                <a:gd name="connsiteY2" fmla="*/ 2 h 134795"/>
                <a:gd name="connsiteX3" fmla="*/ 620265 w 620265"/>
                <a:gd name="connsiteY3" fmla="*/ 121791 h 134795"/>
                <a:gd name="connsiteX0" fmla="*/ 620303 w 620303"/>
                <a:gd name="connsiteY0" fmla="*/ 121791 h 125476"/>
                <a:gd name="connsiteX1" fmla="*/ 304042 w 620303"/>
                <a:gd name="connsiteY1" fmla="*/ 78619 h 125476"/>
                <a:gd name="connsiteX2" fmla="*/ 38 w 620303"/>
                <a:gd name="connsiteY2" fmla="*/ 102570 h 125476"/>
                <a:gd name="connsiteX3" fmla="*/ 323467 w 620303"/>
                <a:gd name="connsiteY3" fmla="*/ 2 h 125476"/>
                <a:gd name="connsiteX4" fmla="*/ 620303 w 620303"/>
                <a:gd name="connsiteY4" fmla="*/ 121791 h 125476"/>
                <a:gd name="connsiteX0" fmla="*/ 488686 w 488686"/>
                <a:gd name="connsiteY0" fmla="*/ 121999 h 125684"/>
                <a:gd name="connsiteX1" fmla="*/ 172425 w 488686"/>
                <a:gd name="connsiteY1" fmla="*/ 78827 h 125684"/>
                <a:gd name="connsiteX2" fmla="*/ 104 w 488686"/>
                <a:gd name="connsiteY2" fmla="*/ 95589 h 125684"/>
                <a:gd name="connsiteX3" fmla="*/ 191850 w 488686"/>
                <a:gd name="connsiteY3" fmla="*/ 210 h 125684"/>
                <a:gd name="connsiteX4" fmla="*/ 488686 w 488686"/>
                <a:gd name="connsiteY4" fmla="*/ 121999 h 125684"/>
                <a:gd name="connsiteX0" fmla="*/ 488686 w 488686"/>
                <a:gd name="connsiteY0" fmla="*/ 122006 h 125691"/>
                <a:gd name="connsiteX1" fmla="*/ 172425 w 488686"/>
                <a:gd name="connsiteY1" fmla="*/ 78834 h 125691"/>
                <a:gd name="connsiteX2" fmla="*/ 104 w 488686"/>
                <a:gd name="connsiteY2" fmla="*/ 95596 h 125691"/>
                <a:gd name="connsiteX3" fmla="*/ 191850 w 488686"/>
                <a:gd name="connsiteY3" fmla="*/ 217 h 125691"/>
                <a:gd name="connsiteX4" fmla="*/ 488686 w 488686"/>
                <a:gd name="connsiteY4" fmla="*/ 122006 h 125691"/>
                <a:gd name="connsiteX0" fmla="*/ 488630 w 488630"/>
                <a:gd name="connsiteY0" fmla="*/ 122006 h 126206"/>
                <a:gd name="connsiteX1" fmla="*/ 264746 w 488630"/>
                <a:gd name="connsiteY1" fmla="*/ 87662 h 126206"/>
                <a:gd name="connsiteX2" fmla="*/ 48 w 488630"/>
                <a:gd name="connsiteY2" fmla="*/ 95596 h 126206"/>
                <a:gd name="connsiteX3" fmla="*/ 191794 w 488630"/>
                <a:gd name="connsiteY3" fmla="*/ 217 h 126206"/>
                <a:gd name="connsiteX4" fmla="*/ 488630 w 488630"/>
                <a:gd name="connsiteY4" fmla="*/ 122006 h 126206"/>
                <a:gd name="connsiteX0" fmla="*/ 528604 w 528604"/>
                <a:gd name="connsiteY0" fmla="*/ 121996 h 126196"/>
                <a:gd name="connsiteX1" fmla="*/ 304720 w 528604"/>
                <a:gd name="connsiteY1" fmla="*/ 87652 h 126196"/>
                <a:gd name="connsiteX2" fmla="*/ 36 w 528604"/>
                <a:gd name="connsiteY2" fmla="*/ 95856 h 126196"/>
                <a:gd name="connsiteX3" fmla="*/ 231768 w 528604"/>
                <a:gd name="connsiteY3" fmla="*/ 207 h 126196"/>
                <a:gd name="connsiteX4" fmla="*/ 528604 w 528604"/>
                <a:gd name="connsiteY4" fmla="*/ 121996 h 126196"/>
                <a:gd name="connsiteX0" fmla="*/ 528604 w 528604"/>
                <a:gd name="connsiteY0" fmla="*/ 127334 h 131534"/>
                <a:gd name="connsiteX1" fmla="*/ 304720 w 528604"/>
                <a:gd name="connsiteY1" fmla="*/ 92990 h 131534"/>
                <a:gd name="connsiteX2" fmla="*/ 36 w 528604"/>
                <a:gd name="connsiteY2" fmla="*/ 101194 h 131534"/>
                <a:gd name="connsiteX3" fmla="*/ 231768 w 528604"/>
                <a:gd name="connsiteY3" fmla="*/ 5545 h 131534"/>
                <a:gd name="connsiteX4" fmla="*/ 528604 w 528604"/>
                <a:gd name="connsiteY4" fmla="*/ 127334 h 131534"/>
                <a:gd name="connsiteX0" fmla="*/ 528618 w 528618"/>
                <a:gd name="connsiteY0" fmla="*/ 127334 h 131454"/>
                <a:gd name="connsiteX1" fmla="*/ 252683 w 528618"/>
                <a:gd name="connsiteY1" fmla="*/ 91766 h 131454"/>
                <a:gd name="connsiteX2" fmla="*/ 50 w 528618"/>
                <a:gd name="connsiteY2" fmla="*/ 101194 h 131454"/>
                <a:gd name="connsiteX3" fmla="*/ 231782 w 528618"/>
                <a:gd name="connsiteY3" fmla="*/ 5545 h 131454"/>
                <a:gd name="connsiteX4" fmla="*/ 528618 w 528618"/>
                <a:gd name="connsiteY4" fmla="*/ 127334 h 131454"/>
                <a:gd name="connsiteX0" fmla="*/ 531387 w 531386"/>
                <a:gd name="connsiteY0" fmla="*/ 93418 h 101663"/>
                <a:gd name="connsiteX1" fmla="*/ 252683 w 531386"/>
                <a:gd name="connsiteY1" fmla="*/ 86224 h 101663"/>
                <a:gd name="connsiteX2" fmla="*/ 50 w 531386"/>
                <a:gd name="connsiteY2" fmla="*/ 95652 h 101663"/>
                <a:gd name="connsiteX3" fmla="*/ 231782 w 531386"/>
                <a:gd name="connsiteY3" fmla="*/ 3 h 101663"/>
                <a:gd name="connsiteX4" fmla="*/ 531387 w 531386"/>
                <a:gd name="connsiteY4" fmla="*/ 93418 h 101663"/>
                <a:gd name="connsiteX0" fmla="*/ 531387 w 531386"/>
                <a:gd name="connsiteY0" fmla="*/ 98646 h 106891"/>
                <a:gd name="connsiteX1" fmla="*/ 252683 w 531386"/>
                <a:gd name="connsiteY1" fmla="*/ 91452 h 106891"/>
                <a:gd name="connsiteX2" fmla="*/ 50 w 531386"/>
                <a:gd name="connsiteY2" fmla="*/ 100880 h 106891"/>
                <a:gd name="connsiteX3" fmla="*/ 189558 w 531386"/>
                <a:gd name="connsiteY3" fmla="*/ 2 h 106891"/>
                <a:gd name="connsiteX4" fmla="*/ 531387 w 531386"/>
                <a:gd name="connsiteY4" fmla="*/ 98646 h 106891"/>
                <a:gd name="connsiteX0" fmla="*/ 531387 w 531386"/>
                <a:gd name="connsiteY0" fmla="*/ 100718 h 108963"/>
                <a:gd name="connsiteX1" fmla="*/ 252683 w 531386"/>
                <a:gd name="connsiteY1" fmla="*/ 93524 h 108963"/>
                <a:gd name="connsiteX2" fmla="*/ 50 w 531386"/>
                <a:gd name="connsiteY2" fmla="*/ 102952 h 108963"/>
                <a:gd name="connsiteX3" fmla="*/ 189558 w 531386"/>
                <a:gd name="connsiteY3" fmla="*/ 2074 h 108963"/>
                <a:gd name="connsiteX4" fmla="*/ 531387 w 531386"/>
                <a:gd name="connsiteY4" fmla="*/ 100718 h 108963"/>
                <a:gd name="connsiteX0" fmla="*/ 532415 w 532414"/>
                <a:gd name="connsiteY0" fmla="*/ 100708 h 108953"/>
                <a:gd name="connsiteX1" fmla="*/ 253711 w 532414"/>
                <a:gd name="connsiteY1" fmla="*/ 93514 h 108953"/>
                <a:gd name="connsiteX2" fmla="*/ 1078 w 532414"/>
                <a:gd name="connsiteY2" fmla="*/ 102942 h 108953"/>
                <a:gd name="connsiteX3" fmla="*/ 190586 w 532414"/>
                <a:gd name="connsiteY3" fmla="*/ 2064 h 108953"/>
                <a:gd name="connsiteX4" fmla="*/ 532415 w 532414"/>
                <a:gd name="connsiteY4" fmla="*/ 100708 h 108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414" h="108953">
                  <a:moveTo>
                    <a:pt x="532415" y="100708"/>
                  </a:moveTo>
                  <a:cubicBezTo>
                    <a:pt x="529178" y="119455"/>
                    <a:pt x="357089" y="96718"/>
                    <a:pt x="253711" y="93514"/>
                  </a:cubicBezTo>
                  <a:cubicBezTo>
                    <a:pt x="150334" y="90311"/>
                    <a:pt x="-2159" y="121689"/>
                    <a:pt x="1078" y="102942"/>
                  </a:cubicBezTo>
                  <a:cubicBezTo>
                    <a:pt x="-2129" y="69293"/>
                    <a:pt x="-10685" y="-14132"/>
                    <a:pt x="190586" y="2064"/>
                  </a:cubicBezTo>
                  <a:cubicBezTo>
                    <a:pt x="391857" y="18260"/>
                    <a:pt x="453675" y="44102"/>
                    <a:pt x="532415" y="100708"/>
                  </a:cubicBezTo>
                  <a:close/>
                </a:path>
              </a:pathLst>
            </a:custGeom>
            <a:gradFill flip="none" rotWithShape="1">
              <a:gsLst>
                <a:gs pos="40000">
                  <a:srgbClr val="F4896C">
                    <a:lumMod val="81000"/>
                    <a:lumOff val="19000"/>
                  </a:srgbClr>
                </a:gs>
                <a:gs pos="100000">
                  <a:srgbClr val="982A0C">
                    <a:alpha val="46000"/>
                  </a:srgbClr>
                </a:gs>
              </a:gsLst>
              <a:lin ang="16800000" scaled="0"/>
              <a:tileRect/>
            </a:gradFill>
            <a:ln w="158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cxnSp>
          <p:nvCxnSpPr>
            <p:cNvPr id="29" name="Straight Arrow Connector 28"/>
            <p:cNvCxnSpPr/>
            <p:nvPr/>
          </p:nvCxnSpPr>
          <p:spPr>
            <a:xfrm flipH="1">
              <a:off x="4039295" y="3403580"/>
              <a:ext cx="1" cy="4807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3811049" y="3237819"/>
              <a:ext cx="0" cy="6089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006867" y="3690870"/>
              <a:ext cx="2395327" cy="0"/>
            </a:xfrm>
            <a:prstGeom prst="line">
              <a:avLst/>
            </a:prstGeom>
            <a:ln w="12700" cmpd="sng"/>
          </p:spPr>
          <p:style>
            <a:lnRef idx="2">
              <a:schemeClr val="accent1"/>
            </a:lnRef>
            <a:fillRef idx="0">
              <a:schemeClr val="accent1"/>
            </a:fillRef>
            <a:effectRef idx="1">
              <a:schemeClr val="accent1"/>
            </a:effectRef>
            <a:fontRef idx="minor">
              <a:schemeClr val="tx1"/>
            </a:fontRef>
          </p:style>
        </p:cxnSp>
        <p:cxnSp>
          <p:nvCxnSpPr>
            <p:cNvPr id="32" name="Straight Connector 31"/>
            <p:cNvCxnSpPr>
              <a:endCxn id="21" idx="5"/>
            </p:cNvCxnSpPr>
            <p:nvPr/>
          </p:nvCxnSpPr>
          <p:spPr>
            <a:xfrm>
              <a:off x="1006867" y="3875313"/>
              <a:ext cx="2530989" cy="0"/>
            </a:xfrm>
            <a:prstGeom prst="line">
              <a:avLst/>
            </a:prstGeom>
            <a:ln w="12700" cmpd="sng"/>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84820" y="3542283"/>
              <a:ext cx="1648695" cy="461665"/>
            </a:xfrm>
            <a:prstGeom prst="rect">
              <a:avLst/>
            </a:prstGeom>
            <a:noFill/>
          </p:spPr>
          <p:txBody>
            <a:bodyPr wrap="square" rtlCol="0">
              <a:spAutoFit/>
            </a:bodyPr>
            <a:lstStyle/>
            <a:p>
              <a:r>
                <a:rPr lang="en-US" sz="1200" b="1" dirty="0"/>
                <a:t>Soft palate</a:t>
              </a:r>
            </a:p>
            <a:p>
              <a:r>
                <a:rPr lang="en-US" sz="1200" b="1" dirty="0"/>
                <a:t>        Uvula</a:t>
              </a:r>
            </a:p>
          </p:txBody>
        </p:sp>
        <p:sp>
          <p:nvSpPr>
            <p:cNvPr id="34" name="TextBox 33"/>
            <p:cNvSpPr txBox="1"/>
            <p:nvPr/>
          </p:nvSpPr>
          <p:spPr>
            <a:xfrm>
              <a:off x="3657309" y="3003293"/>
              <a:ext cx="824347" cy="276999"/>
            </a:xfrm>
            <a:prstGeom prst="rect">
              <a:avLst/>
            </a:prstGeom>
            <a:noFill/>
          </p:spPr>
          <p:txBody>
            <a:bodyPr wrap="square" rtlCol="0">
              <a:spAutoFit/>
            </a:bodyPr>
            <a:lstStyle/>
            <a:p>
              <a:r>
                <a:rPr lang="en-US" sz="1200" b="1" dirty="0"/>
                <a:t>Tongue</a:t>
              </a:r>
            </a:p>
          </p:txBody>
        </p:sp>
        <p:sp>
          <p:nvSpPr>
            <p:cNvPr id="35" name="TextBox 34"/>
            <p:cNvSpPr txBox="1"/>
            <p:nvPr/>
          </p:nvSpPr>
          <p:spPr>
            <a:xfrm>
              <a:off x="5786808" y="3145718"/>
              <a:ext cx="932491" cy="276999"/>
            </a:xfrm>
            <a:prstGeom prst="rect">
              <a:avLst/>
            </a:prstGeom>
            <a:noFill/>
          </p:spPr>
          <p:txBody>
            <a:bodyPr wrap="square" rtlCol="0">
              <a:spAutoFit/>
            </a:bodyPr>
            <a:lstStyle/>
            <a:p>
              <a:r>
                <a:rPr lang="en-US" sz="1200" b="1" dirty="0"/>
                <a:t>Trachea</a:t>
              </a:r>
            </a:p>
          </p:txBody>
        </p:sp>
        <p:cxnSp>
          <p:nvCxnSpPr>
            <p:cNvPr id="36" name="Straight Connector 35"/>
            <p:cNvCxnSpPr/>
            <p:nvPr/>
          </p:nvCxnSpPr>
          <p:spPr>
            <a:xfrm flipH="1">
              <a:off x="5404067" y="3365964"/>
              <a:ext cx="382741" cy="444116"/>
            </a:xfrm>
            <a:prstGeom prst="line">
              <a:avLst/>
            </a:prstGeom>
            <a:ln w="12700" cmpd="sng"/>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 xmlns:p14="http://schemas.microsoft.com/office/powerpoint/2010/main" val="566445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85912" y="-201364"/>
            <a:ext cx="8004224" cy="1070521"/>
          </a:xfrm>
        </p:spPr>
        <p:txBody>
          <a:bodyPr/>
          <a:lstStyle/>
          <a:p>
            <a:r>
              <a:rPr lang="en-US" sz="3200" dirty="0"/>
              <a:t>Control of Ventilation</a:t>
            </a:r>
          </a:p>
        </p:txBody>
      </p:sp>
      <p:sp>
        <p:nvSpPr>
          <p:cNvPr id="8" name="Content Placeholder 7"/>
          <p:cNvSpPr>
            <a:spLocks noGrp="1"/>
          </p:cNvSpPr>
          <p:nvPr>
            <p:ph idx="1"/>
          </p:nvPr>
        </p:nvSpPr>
        <p:spPr>
          <a:xfrm>
            <a:off x="601712" y="568780"/>
            <a:ext cx="8229600" cy="4896544"/>
          </a:xfrm>
        </p:spPr>
        <p:txBody>
          <a:bodyPr>
            <a:noAutofit/>
          </a:bodyPr>
          <a:lstStyle/>
          <a:p>
            <a:pPr marL="0" indent="0" algn="ctr">
              <a:lnSpc>
                <a:spcPct val="200000"/>
              </a:lnSpc>
              <a:buNone/>
            </a:pPr>
            <a:endParaRPr lang="en-US" sz="2800" dirty="0"/>
          </a:p>
          <a:p>
            <a:pPr marL="349250" lvl="1" indent="0" algn="ctr">
              <a:lnSpc>
                <a:spcPct val="200000"/>
              </a:lnSpc>
              <a:buNone/>
            </a:pPr>
            <a:r>
              <a:rPr lang="en-US" sz="2400" b="0" dirty="0"/>
              <a:t>Decreased cortical response―lower drive</a:t>
            </a:r>
          </a:p>
          <a:p>
            <a:pPr marL="349250" lvl="1" indent="0" algn="ctr">
              <a:lnSpc>
                <a:spcPct val="200000"/>
              </a:lnSpc>
              <a:buNone/>
            </a:pPr>
            <a:r>
              <a:rPr lang="en-US" sz="2400" b="0" dirty="0"/>
              <a:t>Loss of muscle tone</a:t>
            </a:r>
          </a:p>
          <a:p>
            <a:pPr marL="349250" lvl="1" indent="0" algn="ctr">
              <a:lnSpc>
                <a:spcPct val="200000"/>
              </a:lnSpc>
              <a:buNone/>
            </a:pPr>
            <a:r>
              <a:rPr lang="en-US" sz="2400" b="0" dirty="0"/>
              <a:t>Loss of airway patency</a:t>
            </a:r>
          </a:p>
          <a:p>
            <a:pPr marL="349250" lvl="1" indent="0" algn="ctr">
              <a:lnSpc>
                <a:spcPct val="200000"/>
              </a:lnSpc>
              <a:buNone/>
            </a:pPr>
            <a:r>
              <a:rPr lang="en-US" sz="2400" b="0" dirty="0"/>
              <a:t>Suppression of neural and muscular activity</a:t>
            </a:r>
          </a:p>
          <a:p>
            <a:pPr marL="349250" lvl="1" indent="0" algn="ctr">
              <a:lnSpc>
                <a:spcPct val="200000"/>
              </a:lnSpc>
              <a:buNone/>
            </a:pPr>
            <a:r>
              <a:rPr lang="en-US" sz="2400" b="0" dirty="0"/>
              <a:t>Reduced response to asphyxia</a:t>
            </a:r>
          </a:p>
          <a:p>
            <a:pPr marL="0" indent="0" algn="ctr">
              <a:lnSpc>
                <a:spcPct val="200000"/>
              </a:lnSpc>
              <a:buNone/>
            </a:pPr>
            <a:endParaRPr lang="en-US" sz="2400" dirty="0"/>
          </a:p>
          <a:p>
            <a:pPr marL="0" indent="0" algn="ctr">
              <a:lnSpc>
                <a:spcPct val="200000"/>
              </a:lnSpc>
              <a:buNone/>
            </a:pPr>
            <a:endParaRPr lang="en-US" sz="2400" dirty="0"/>
          </a:p>
        </p:txBody>
      </p:sp>
      <p:sp>
        <p:nvSpPr>
          <p:cNvPr id="2" name="Chevron 1"/>
          <p:cNvSpPr/>
          <p:nvPr/>
        </p:nvSpPr>
        <p:spPr>
          <a:xfrm rot="5400000">
            <a:off x="4572000" y="1556792"/>
            <a:ext cx="216024" cy="216024"/>
          </a:xfrm>
          <a:prstGeom prst="chevron">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sp>
        <p:nvSpPr>
          <p:cNvPr id="5" name="Chevron 4"/>
          <p:cNvSpPr/>
          <p:nvPr/>
        </p:nvSpPr>
        <p:spPr>
          <a:xfrm rot="5400000">
            <a:off x="4572000" y="2348880"/>
            <a:ext cx="216024" cy="216024"/>
          </a:xfrm>
          <a:prstGeom prst="chevron">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sp>
        <p:nvSpPr>
          <p:cNvPr id="6" name="Chevron 5"/>
          <p:cNvSpPr/>
          <p:nvPr/>
        </p:nvSpPr>
        <p:spPr>
          <a:xfrm rot="5400000">
            <a:off x="4572000" y="3140968"/>
            <a:ext cx="216024" cy="216024"/>
          </a:xfrm>
          <a:prstGeom prst="chevron">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sp>
        <p:nvSpPr>
          <p:cNvPr id="9" name="Chevron 8"/>
          <p:cNvSpPr/>
          <p:nvPr/>
        </p:nvSpPr>
        <p:spPr>
          <a:xfrm rot="5400000">
            <a:off x="4572000" y="4005064"/>
            <a:ext cx="216024" cy="216024"/>
          </a:xfrm>
          <a:prstGeom prst="chevron">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sp>
        <p:nvSpPr>
          <p:cNvPr id="10" name="Chevron 9"/>
          <p:cNvSpPr/>
          <p:nvPr/>
        </p:nvSpPr>
        <p:spPr>
          <a:xfrm rot="5400000">
            <a:off x="4572000" y="4797152"/>
            <a:ext cx="216024" cy="216024"/>
          </a:xfrm>
          <a:prstGeom prst="chevron">
            <a:avLst/>
          </a:prstGeom>
          <a:solidFill>
            <a:srgbClr val="FF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sp>
        <p:nvSpPr>
          <p:cNvPr id="11" name="Rectangle 10"/>
          <p:cNvSpPr/>
          <p:nvPr/>
        </p:nvSpPr>
        <p:spPr>
          <a:xfrm>
            <a:off x="0" y="6581001"/>
            <a:ext cx="8147744" cy="276999"/>
          </a:xfrm>
          <a:prstGeom prst="rect">
            <a:avLst/>
          </a:prstGeom>
        </p:spPr>
        <p:txBody>
          <a:bodyPr wrap="square">
            <a:spAutoFit/>
          </a:bodyPr>
          <a:lstStyle/>
          <a:p>
            <a:r>
              <a:rPr lang="en-US" sz="1200" dirty="0">
                <a:solidFill>
                  <a:srgbClr val="000000"/>
                </a:solidFill>
                <a:latin typeface="Arial"/>
                <a:cs typeface="Arial"/>
              </a:rPr>
              <a:t>Branson RD. The scientific basis for postoperative respiratory care. Respir Care</a:t>
            </a:r>
            <a:r>
              <a:rPr lang="en-US" sz="1200" i="1" dirty="0">
                <a:solidFill>
                  <a:srgbClr val="000000"/>
                </a:solidFill>
                <a:latin typeface="Arial"/>
                <a:cs typeface="Arial"/>
              </a:rPr>
              <a:t>. </a:t>
            </a:r>
            <a:r>
              <a:rPr lang="en-US" sz="1200" dirty="0">
                <a:solidFill>
                  <a:srgbClr val="000000"/>
                </a:solidFill>
                <a:latin typeface="Arial"/>
                <a:cs typeface="Arial"/>
              </a:rPr>
              <a:t>2013;58:1974-84. </a:t>
            </a:r>
          </a:p>
        </p:txBody>
      </p:sp>
    </p:spTree>
    <p:extLst>
      <p:ext uri="{BB962C8B-B14F-4D97-AF65-F5344CB8AC3E}">
        <p14:creationId xmlns="" xmlns:p14="http://schemas.microsoft.com/office/powerpoint/2010/main" val="1489702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0"/>
            <a:ext cx="7801306" cy="868362"/>
          </a:xfrm>
        </p:spPr>
        <p:txBody>
          <a:bodyPr>
            <a:normAutofit fontScale="90000"/>
            <a:sp3d prstMaterial="metal">
              <a:contourClr>
                <a:schemeClr val="bg2"/>
              </a:contourClr>
            </a:sp3d>
          </a:bodyPr>
          <a:lstStyle/>
          <a:p>
            <a:pPr>
              <a:defRPr/>
            </a:pPr>
            <a:r>
              <a:rPr lang="en-US" sz="3200" dirty="0"/>
              <a:t>Recognizing Respiratory Depression (RD)</a:t>
            </a:r>
            <a:r>
              <a:rPr lang="en-US" sz="3200" baseline="30000" dirty="0"/>
              <a:t>1</a:t>
            </a:r>
          </a:p>
        </p:txBody>
      </p:sp>
      <p:sp>
        <p:nvSpPr>
          <p:cNvPr id="3" name="Content Placeholder 2"/>
          <p:cNvSpPr>
            <a:spLocks noGrp="1"/>
          </p:cNvSpPr>
          <p:nvPr>
            <p:ph idx="1"/>
          </p:nvPr>
        </p:nvSpPr>
        <p:spPr>
          <a:xfrm>
            <a:off x="827088" y="1285020"/>
            <a:ext cx="7920880" cy="4097560"/>
          </a:xfrm>
        </p:spPr>
        <p:txBody>
          <a:bodyPr>
            <a:normAutofit/>
          </a:bodyPr>
          <a:lstStyle/>
          <a:p>
            <a:pPr>
              <a:defRPr/>
            </a:pPr>
            <a:r>
              <a:rPr lang="en-US" sz="2400" b="0" dirty="0"/>
              <a:t>RR &lt; 10/min</a:t>
            </a:r>
          </a:p>
          <a:p>
            <a:pPr>
              <a:defRPr/>
            </a:pPr>
            <a:r>
              <a:rPr lang="en-US" sz="2400" b="0" dirty="0"/>
              <a:t>Very shallow breathing (VT, VE)</a:t>
            </a:r>
          </a:p>
          <a:p>
            <a:pPr>
              <a:defRPr/>
            </a:pPr>
            <a:r>
              <a:rPr lang="en-US" sz="2400" b="0" dirty="0"/>
              <a:t>Patient is unarousable or difficult to arouse</a:t>
            </a:r>
          </a:p>
          <a:p>
            <a:pPr lvl="1">
              <a:defRPr/>
            </a:pPr>
            <a:r>
              <a:rPr lang="en-US" sz="2400" b="0" dirty="0"/>
              <a:t>RASS &gt; -3</a:t>
            </a:r>
            <a:r>
              <a:rPr lang="en-US" sz="2400" b="0" baseline="30000" dirty="0"/>
              <a:t>2</a:t>
            </a:r>
            <a:endParaRPr lang="en-US" sz="2400" b="0" dirty="0"/>
          </a:p>
          <a:p>
            <a:pPr>
              <a:defRPr/>
            </a:pPr>
            <a:r>
              <a:rPr lang="en-US" sz="2400" b="0" dirty="0"/>
              <a:t>SpO</a:t>
            </a:r>
            <a:r>
              <a:rPr lang="en-US" sz="2400" b="0" baseline="-25000" dirty="0"/>
              <a:t>2</a:t>
            </a:r>
            <a:r>
              <a:rPr lang="en-US" sz="2400" b="0" dirty="0"/>
              <a:t> &lt; 90% for at least 30 seconds</a:t>
            </a:r>
          </a:p>
          <a:p>
            <a:pPr>
              <a:defRPr/>
            </a:pPr>
            <a:r>
              <a:rPr lang="en-US" dirty="0"/>
              <a:t>ETCO2</a:t>
            </a:r>
            <a:endParaRPr lang="en-US" sz="2400" b="0" dirty="0"/>
          </a:p>
          <a:p>
            <a:pPr lvl="1">
              <a:defRPr/>
            </a:pPr>
            <a:endParaRPr lang="en-US" sz="2800" dirty="0"/>
          </a:p>
        </p:txBody>
      </p:sp>
      <p:sp>
        <p:nvSpPr>
          <p:cNvPr id="6" name="Title 1"/>
          <p:cNvSpPr txBox="1">
            <a:spLocks/>
          </p:cNvSpPr>
          <p:nvPr/>
        </p:nvSpPr>
        <p:spPr>
          <a:xfrm>
            <a:off x="801165" y="5587367"/>
            <a:ext cx="8136904" cy="523001"/>
          </a:xfrm>
          <a:prstGeom prst="rect">
            <a:avLst/>
          </a:prstGeom>
          <a:noFill/>
        </p:spPr>
        <p:txBody>
          <a:bodyPr rIns="45720" anchor="ctr">
            <a:scene3d>
              <a:camera prst="orthographicFront"/>
              <a:lightRig rig="threePt" dir="t">
                <a:rot lat="0" lon="0" rev="4800000"/>
              </a:lightRig>
            </a:scene3d>
            <a:sp3d prstMaterial="matte"/>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marL="228600" indent="-228600">
              <a:buAutoNum type="arabicPeriod"/>
              <a:defRPr/>
            </a:pPr>
            <a:r>
              <a:rPr lang="en-US" sz="1200" b="0" dirty="0" err="1">
                <a:solidFill>
                  <a:srgbClr val="000000"/>
                </a:solidFill>
                <a:latin typeface="Arial"/>
                <a:cs typeface="Arial"/>
              </a:rPr>
              <a:t>Miaskowski</a:t>
            </a:r>
            <a:r>
              <a:rPr lang="en-US" sz="1200" b="0" dirty="0">
                <a:solidFill>
                  <a:srgbClr val="000000"/>
                </a:solidFill>
                <a:latin typeface="Arial"/>
                <a:cs typeface="Arial"/>
              </a:rPr>
              <a:t> C, Bair M, Chou R, et al. </a:t>
            </a:r>
            <a:r>
              <a:rPr lang="en-US" sz="1200" b="0" i="1" dirty="0">
                <a:solidFill>
                  <a:srgbClr val="000000"/>
                </a:solidFill>
                <a:latin typeface="Arial"/>
                <a:cs typeface="Arial"/>
              </a:rPr>
              <a:t>Principles of Analgesic Use in the Treatment of Acute Pain and Cancer Pain</a:t>
            </a:r>
            <a:r>
              <a:rPr lang="en-US" sz="1200" b="0" dirty="0">
                <a:solidFill>
                  <a:srgbClr val="000000"/>
                </a:solidFill>
                <a:latin typeface="Arial"/>
                <a:cs typeface="Arial"/>
              </a:rPr>
              <a:t>. 6th ed. Glenview, IL: American Pain Society; 2008.</a:t>
            </a:r>
          </a:p>
          <a:p>
            <a:pPr marL="228600" indent="-228600">
              <a:buFont typeface="+mj-lt"/>
              <a:buAutoNum type="arabicPeriod"/>
              <a:defRPr/>
            </a:pPr>
            <a:r>
              <a:rPr lang="en-US" sz="1200" b="0" dirty="0" err="1">
                <a:solidFill>
                  <a:srgbClr val="000000"/>
                </a:solidFill>
                <a:latin typeface="Arial"/>
                <a:cs typeface="Arial"/>
              </a:rPr>
              <a:t>Sessler</a:t>
            </a:r>
            <a:r>
              <a:rPr lang="en-US" sz="1200" b="0" dirty="0">
                <a:solidFill>
                  <a:srgbClr val="000000"/>
                </a:solidFill>
                <a:latin typeface="Arial"/>
                <a:cs typeface="Arial"/>
              </a:rPr>
              <a:t> CN</a:t>
            </a:r>
            <a:r>
              <a:rPr lang="hu-HU" sz="1200" b="0" dirty="0">
                <a:solidFill>
                  <a:srgbClr val="000000"/>
                </a:solidFill>
                <a:latin typeface="Arial"/>
                <a:cs typeface="Arial"/>
              </a:rPr>
              <a:t>, Gosnell MS, Grap MJ,</a:t>
            </a:r>
            <a:r>
              <a:rPr lang="en-US" sz="1200" b="0" dirty="0">
                <a:solidFill>
                  <a:srgbClr val="000000"/>
                </a:solidFill>
                <a:latin typeface="Arial"/>
                <a:cs typeface="Arial"/>
              </a:rPr>
              <a:t> </a:t>
            </a:r>
            <a:r>
              <a:rPr lang="hu-HU" sz="1200" b="0" dirty="0">
                <a:solidFill>
                  <a:srgbClr val="000000"/>
                </a:solidFill>
                <a:latin typeface="Arial"/>
                <a:cs typeface="Arial"/>
              </a:rPr>
              <a:t>et al. </a:t>
            </a:r>
            <a:r>
              <a:rPr lang="en-US" sz="1200" b="0" dirty="0">
                <a:solidFill>
                  <a:srgbClr val="000000"/>
                </a:solidFill>
                <a:latin typeface="Arial"/>
                <a:cs typeface="Arial"/>
              </a:rPr>
              <a:t>The Richmond Agitation-Sedation Scale: validity and reliability in adult intensive care unit patients. </a:t>
            </a:r>
            <a:r>
              <a:rPr lang="hu-HU" sz="1200" b="0" dirty="0">
                <a:solidFill>
                  <a:srgbClr val="000000"/>
                </a:solidFill>
                <a:latin typeface="Arial"/>
                <a:cs typeface="Arial"/>
              </a:rPr>
              <a:t>Am J Respir Crit Care Med. 2002;166:1338-44.</a:t>
            </a:r>
            <a:endParaRPr lang="en-US" sz="1200" b="0" dirty="0">
              <a:solidFill>
                <a:srgbClr val="000000"/>
              </a:solidFill>
              <a:latin typeface="Arial"/>
              <a:cs typeface="Arial"/>
            </a:endParaRPr>
          </a:p>
        </p:txBody>
      </p:sp>
    </p:spTree>
    <p:extLst>
      <p:ext uri="{BB962C8B-B14F-4D97-AF65-F5344CB8AC3E}">
        <p14:creationId xmlns="" xmlns:p14="http://schemas.microsoft.com/office/powerpoint/2010/main" val="17823110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sz="2000" dirty="0"/>
          </a:p>
        </p:txBody>
      </p:sp>
      <p:sp>
        <p:nvSpPr>
          <p:cNvPr id="8" name="Text Placeholder 7"/>
          <p:cNvSpPr>
            <a:spLocks noGrp="1"/>
          </p:cNvSpPr>
          <p:nvPr>
            <p:ph type="body" sz="quarter" idx="12"/>
          </p:nvPr>
        </p:nvSpPr>
        <p:spPr>
          <a:xfrm>
            <a:off x="378354" y="641688"/>
            <a:ext cx="8381999" cy="266700"/>
          </a:xfrm>
        </p:spPr>
        <p:txBody>
          <a:bodyPr/>
          <a:lstStyle/>
          <a:p>
            <a:r>
              <a:rPr lang="en-US" sz="2000" dirty="0"/>
              <a:t>Hypoxemic Respiratory Failure (Type I)</a:t>
            </a:r>
          </a:p>
          <a:p>
            <a:endParaRPr lang="en-US" dirty="0"/>
          </a:p>
        </p:txBody>
      </p:sp>
      <p:sp>
        <p:nvSpPr>
          <p:cNvPr id="7" name="Content Placeholder 6"/>
          <p:cNvSpPr>
            <a:spLocks noGrp="1"/>
          </p:cNvSpPr>
          <p:nvPr>
            <p:ph idx="1"/>
          </p:nvPr>
        </p:nvSpPr>
        <p:spPr>
          <a:xfrm>
            <a:off x="378354" y="1330854"/>
            <a:ext cx="3217253" cy="4186543"/>
          </a:xfrm>
        </p:spPr>
        <p:txBody>
          <a:bodyPr>
            <a:normAutofit fontScale="70000" lnSpcReduction="20000"/>
          </a:bodyPr>
          <a:lstStyle/>
          <a:p>
            <a:r>
              <a:rPr lang="en-US" dirty="0"/>
              <a:t>Decreasing blood oxygen</a:t>
            </a:r>
          </a:p>
          <a:p>
            <a:r>
              <a:rPr lang="en-US" dirty="0"/>
              <a:t>Compensation by faster RR and increased minute volume, thus decreasing blood CO2</a:t>
            </a:r>
          </a:p>
          <a:p>
            <a:r>
              <a:rPr lang="en-US" dirty="0"/>
              <a:t>Due to plateau of </a:t>
            </a:r>
            <a:r>
              <a:rPr lang="en-US" dirty="0" err="1"/>
              <a:t>oxyhemoglobin</a:t>
            </a:r>
            <a:r>
              <a:rPr lang="en-US" dirty="0"/>
              <a:t> dissociation curve, SpO2 is maintained above 90% through a significant drop in PaO2</a:t>
            </a:r>
          </a:p>
          <a:p>
            <a:pPr lvl="1"/>
            <a:r>
              <a:rPr lang="en-US" dirty="0"/>
              <a:t>Further masked by use of supplemental oxygen</a:t>
            </a:r>
          </a:p>
          <a:p>
            <a:r>
              <a:rPr lang="en-US" dirty="0"/>
              <a:t>Examples – pneumonia, asthma, sepsis, etc.</a:t>
            </a:r>
          </a:p>
        </p:txBody>
      </p:sp>
      <p:pic>
        <p:nvPicPr>
          <p:cNvPr id="5" name="Picture 4"/>
          <p:cNvPicPr>
            <a:picLocks noChangeAspect="1"/>
          </p:cNvPicPr>
          <p:nvPr/>
        </p:nvPicPr>
        <p:blipFill>
          <a:blip r:embed="rId3"/>
          <a:stretch>
            <a:fillRect/>
          </a:stretch>
        </p:blipFill>
        <p:spPr>
          <a:xfrm>
            <a:off x="3753586" y="1293914"/>
            <a:ext cx="5365206" cy="4068500"/>
          </a:xfrm>
          <a:prstGeom prst="rect">
            <a:avLst/>
          </a:prstGeom>
        </p:spPr>
      </p:pic>
      <p:sp>
        <p:nvSpPr>
          <p:cNvPr id="2" name="TextBox 1"/>
          <p:cNvSpPr txBox="1"/>
          <p:nvPr/>
        </p:nvSpPr>
        <p:spPr>
          <a:xfrm>
            <a:off x="0" y="6285783"/>
            <a:ext cx="4908789" cy="606312"/>
          </a:xfrm>
          <a:prstGeom prst="rect">
            <a:avLst/>
          </a:prstGeom>
          <a:noFill/>
        </p:spPr>
        <p:txBody>
          <a:bodyPr wrap="none" lIns="0" tIns="0" rIns="0" bIns="0" rtlCol="0" anchor="t" anchorCtr="0">
            <a:noAutofit/>
          </a:bodyPr>
          <a:lstStyle/>
          <a:p>
            <a:r>
              <a:rPr lang="en-US" sz="1200" dirty="0">
                <a:latin typeface="Effra"/>
                <a:cs typeface="Effra"/>
              </a:rPr>
              <a:t>Lynn et al. </a:t>
            </a:r>
            <a:r>
              <a:rPr lang="en-US" sz="1200" dirty="0"/>
              <a:t>Patterns of unexpected in-hospital deaths: a root</a:t>
            </a:r>
          </a:p>
          <a:p>
            <a:r>
              <a:rPr lang="en-US" sz="1200" dirty="0"/>
              <a:t>cause analysis.  Safety in Surgery 2011, 5:3</a:t>
            </a:r>
          </a:p>
          <a:p>
            <a:r>
              <a:rPr lang="en-US" sz="1200" dirty="0">
                <a:hlinkClick r:id="rId4"/>
              </a:rPr>
              <a:t>http://www.pssjournal.com/content/5/1/3</a:t>
            </a:r>
            <a:r>
              <a:rPr lang="en-US" sz="1200" dirty="0"/>
              <a:t> </a:t>
            </a:r>
            <a:endParaRPr lang="en-US" sz="1200" dirty="0">
              <a:latin typeface="Effra"/>
              <a:cs typeface="Effra"/>
            </a:endParaRPr>
          </a:p>
        </p:txBody>
      </p:sp>
    </p:spTree>
    <p:extLst>
      <p:ext uri="{BB962C8B-B14F-4D97-AF65-F5344CB8AC3E}">
        <p14:creationId xmlns="" xmlns:p14="http://schemas.microsoft.com/office/powerpoint/2010/main" val="1771404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7825" y="-505497"/>
            <a:ext cx="8382000" cy="1010994"/>
          </a:xfrm>
        </p:spPr>
        <p:txBody>
          <a:bodyPr/>
          <a:lstStyle/>
          <a:p>
            <a:pPr defTabSz="457029" eaLnBrk="1" fontAlgn="auto" hangingPunct="1">
              <a:defRPr/>
            </a:pPr>
            <a:r>
              <a:rPr lang="en-US" sz="2800" dirty="0"/>
              <a:t>THE FACES OF RESPIRATORY COMPROMISE</a:t>
            </a:r>
          </a:p>
        </p:txBody>
      </p:sp>
      <p:pic>
        <p:nvPicPr>
          <p:cNvPr id="2" name="Picture 1" descr="Resp Com pic 1.png"/>
          <p:cNvPicPr>
            <a:picLocks noChangeAspect="1"/>
          </p:cNvPicPr>
          <p:nvPr/>
        </p:nvPicPr>
        <p:blipFill rotWithShape="1">
          <a:blip r:embed="rId3">
            <a:extLst>
              <a:ext uri="{28A0092B-C50C-407E-A947-70E740481C1C}">
                <a14:useLocalDpi xmlns="" xmlns:a14="http://schemas.microsoft.com/office/drawing/2010/main" val="0"/>
              </a:ext>
            </a:extLst>
          </a:blip>
          <a:srcRect r="12319"/>
          <a:stretch/>
        </p:blipFill>
        <p:spPr>
          <a:xfrm>
            <a:off x="1" y="639763"/>
            <a:ext cx="5072558" cy="6028128"/>
          </a:xfrm>
          <a:prstGeom prst="rect">
            <a:avLst/>
          </a:prstGeom>
        </p:spPr>
      </p:pic>
      <p:pic>
        <p:nvPicPr>
          <p:cNvPr id="3" name="Picture 2" descr="Res comp pic 2.png"/>
          <p:cNvPicPr>
            <a:picLocks noChangeAspect="1"/>
          </p:cNvPicPr>
          <p:nvPr/>
        </p:nvPicPr>
        <p:blipFill rotWithShape="1">
          <a:blip r:embed="rId4">
            <a:extLst>
              <a:ext uri="{28A0092B-C50C-407E-A947-70E740481C1C}">
                <a14:useLocalDpi xmlns="" xmlns:a14="http://schemas.microsoft.com/office/drawing/2010/main" val="0"/>
              </a:ext>
            </a:extLst>
          </a:blip>
          <a:srcRect l="1" r="47517" b="38133"/>
          <a:stretch/>
        </p:blipFill>
        <p:spPr>
          <a:xfrm>
            <a:off x="5072559" y="1552016"/>
            <a:ext cx="4071441" cy="4342265"/>
          </a:xfrm>
          <a:prstGeom prst="rect">
            <a:avLst/>
          </a:prstGeom>
        </p:spPr>
      </p:pic>
    </p:spTree>
    <p:extLst>
      <p:ext uri="{BB962C8B-B14F-4D97-AF65-F5344CB8AC3E}">
        <p14:creationId xmlns="" xmlns:p14="http://schemas.microsoft.com/office/powerpoint/2010/main" val="138571444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78355" y="654034"/>
            <a:ext cx="8381999" cy="266700"/>
          </a:xfrm>
        </p:spPr>
        <p:txBody>
          <a:bodyPr/>
          <a:lstStyle/>
          <a:p>
            <a:r>
              <a:rPr lang="en-US" dirty="0" err="1"/>
              <a:t>Hypercapnic</a:t>
            </a:r>
            <a:r>
              <a:rPr lang="en-US" dirty="0"/>
              <a:t> Respiratory Failure (Type II)</a:t>
            </a:r>
          </a:p>
          <a:p>
            <a:endParaRPr lang="en-US" dirty="0"/>
          </a:p>
        </p:txBody>
      </p:sp>
      <p:sp>
        <p:nvSpPr>
          <p:cNvPr id="7" name="Content Placeholder 6"/>
          <p:cNvSpPr>
            <a:spLocks noGrp="1"/>
          </p:cNvSpPr>
          <p:nvPr>
            <p:ph idx="1"/>
          </p:nvPr>
        </p:nvSpPr>
        <p:spPr>
          <a:xfrm>
            <a:off x="378354" y="1330854"/>
            <a:ext cx="3217253" cy="4186543"/>
          </a:xfrm>
        </p:spPr>
        <p:txBody>
          <a:bodyPr>
            <a:normAutofit fontScale="62500" lnSpcReduction="20000"/>
          </a:bodyPr>
          <a:lstStyle/>
          <a:p>
            <a:r>
              <a:rPr lang="en-US" dirty="0"/>
              <a:t>Decreasing ventilation</a:t>
            </a:r>
          </a:p>
          <a:p>
            <a:pPr lvl="1"/>
            <a:r>
              <a:rPr lang="en-US" dirty="0"/>
              <a:t>Decreased RR</a:t>
            </a:r>
          </a:p>
          <a:p>
            <a:pPr lvl="1"/>
            <a:r>
              <a:rPr lang="en-US" dirty="0"/>
              <a:t>Decreased tidal volume</a:t>
            </a:r>
          </a:p>
          <a:p>
            <a:r>
              <a:rPr lang="en-US" dirty="0"/>
              <a:t>Results in increasing blood CO2 and drop in pH</a:t>
            </a:r>
          </a:p>
          <a:p>
            <a:r>
              <a:rPr lang="en-US" dirty="0"/>
              <a:t>Due to plateau of </a:t>
            </a:r>
            <a:r>
              <a:rPr lang="en-US" dirty="0" err="1"/>
              <a:t>oxyhemoglobin</a:t>
            </a:r>
            <a:r>
              <a:rPr lang="en-US" dirty="0"/>
              <a:t> dissociation curve, SpO2 is maintained above 90% through a significant rise in CO2</a:t>
            </a:r>
          </a:p>
          <a:p>
            <a:pPr lvl="1"/>
            <a:r>
              <a:rPr lang="en-US" dirty="0"/>
              <a:t>Further masked by use of supplemental oxygen</a:t>
            </a:r>
          </a:p>
          <a:p>
            <a:r>
              <a:rPr lang="en-US" dirty="0"/>
              <a:t>Examples – Opioid use, brain center injury, sedation, etc.</a:t>
            </a:r>
          </a:p>
        </p:txBody>
      </p:sp>
      <p:pic>
        <p:nvPicPr>
          <p:cNvPr id="2" name="Picture 1"/>
          <p:cNvPicPr>
            <a:picLocks noChangeAspect="1"/>
          </p:cNvPicPr>
          <p:nvPr/>
        </p:nvPicPr>
        <p:blipFill>
          <a:blip r:embed="rId3"/>
          <a:stretch>
            <a:fillRect/>
          </a:stretch>
        </p:blipFill>
        <p:spPr>
          <a:xfrm>
            <a:off x="3702747" y="1582012"/>
            <a:ext cx="5306879" cy="3454222"/>
          </a:xfrm>
          <a:prstGeom prst="rect">
            <a:avLst/>
          </a:prstGeom>
        </p:spPr>
      </p:pic>
      <p:sp>
        <p:nvSpPr>
          <p:cNvPr id="9" name="TextBox 8"/>
          <p:cNvSpPr txBox="1"/>
          <p:nvPr/>
        </p:nvSpPr>
        <p:spPr>
          <a:xfrm>
            <a:off x="0" y="6251688"/>
            <a:ext cx="4908789" cy="606312"/>
          </a:xfrm>
          <a:prstGeom prst="rect">
            <a:avLst/>
          </a:prstGeom>
          <a:noFill/>
        </p:spPr>
        <p:txBody>
          <a:bodyPr wrap="none" lIns="0" tIns="0" rIns="0" bIns="0" rtlCol="0" anchor="t" anchorCtr="0">
            <a:noAutofit/>
          </a:bodyPr>
          <a:lstStyle/>
          <a:p>
            <a:r>
              <a:rPr lang="en-US" sz="1200" dirty="0">
                <a:latin typeface="Effra"/>
                <a:cs typeface="Effra"/>
              </a:rPr>
              <a:t>Lynn et al. </a:t>
            </a:r>
            <a:r>
              <a:rPr lang="en-US" sz="1200" dirty="0"/>
              <a:t>Patterns of unexpected in-hospital deaths: a root</a:t>
            </a:r>
          </a:p>
          <a:p>
            <a:r>
              <a:rPr lang="en-US" sz="1200" dirty="0"/>
              <a:t>cause analysis.  Safety in Surgery 2011, 5:3</a:t>
            </a:r>
          </a:p>
          <a:p>
            <a:r>
              <a:rPr lang="en-US" sz="1200" dirty="0">
                <a:hlinkClick r:id="rId4"/>
              </a:rPr>
              <a:t>http://www.pssjournal.com/content/5/1/3</a:t>
            </a:r>
            <a:r>
              <a:rPr lang="en-US" sz="1200" dirty="0"/>
              <a:t> </a:t>
            </a:r>
            <a:endParaRPr lang="en-US" sz="1200" dirty="0">
              <a:latin typeface="Effra"/>
              <a:cs typeface="Effra"/>
            </a:endParaRPr>
          </a:p>
        </p:txBody>
      </p:sp>
      <p:sp>
        <p:nvSpPr>
          <p:cNvPr id="3" name="Title 2"/>
          <p:cNvSpPr>
            <a:spLocks noGrp="1"/>
          </p:cNvSpPr>
          <p:nvPr>
            <p:ph type="title"/>
          </p:nvPr>
        </p:nvSpPr>
        <p:spPr/>
        <p:txBody>
          <a:bodyPr/>
          <a:lstStyle/>
          <a:p>
            <a:endParaRPr lang="en-US"/>
          </a:p>
        </p:txBody>
      </p:sp>
    </p:spTree>
    <p:extLst>
      <p:ext uri="{BB962C8B-B14F-4D97-AF65-F5344CB8AC3E}">
        <p14:creationId xmlns="" xmlns:p14="http://schemas.microsoft.com/office/powerpoint/2010/main" val="1805322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78355" y="892598"/>
            <a:ext cx="8381999" cy="266700"/>
          </a:xfrm>
        </p:spPr>
        <p:txBody>
          <a:bodyPr/>
          <a:lstStyle/>
          <a:p>
            <a:r>
              <a:rPr lang="en-US" dirty="0"/>
              <a:t>Arousal Failure (Type III)</a:t>
            </a:r>
          </a:p>
          <a:p>
            <a:endParaRPr lang="en-US" dirty="0"/>
          </a:p>
        </p:txBody>
      </p:sp>
      <p:sp>
        <p:nvSpPr>
          <p:cNvPr id="7" name="Content Placeholder 6"/>
          <p:cNvSpPr>
            <a:spLocks noGrp="1"/>
          </p:cNvSpPr>
          <p:nvPr>
            <p:ph idx="1"/>
          </p:nvPr>
        </p:nvSpPr>
        <p:spPr>
          <a:xfrm>
            <a:off x="378354" y="1330854"/>
            <a:ext cx="3217253" cy="4186543"/>
          </a:xfrm>
        </p:spPr>
        <p:txBody>
          <a:bodyPr>
            <a:normAutofit fontScale="70000" lnSpcReduction="20000"/>
          </a:bodyPr>
          <a:lstStyle/>
          <a:p>
            <a:r>
              <a:rPr lang="en-US" dirty="0"/>
              <a:t>Repetitive pattern of hypoventilation (apnea, hypopnea) followed by hyperventilation to restore normal blood oxygen/CO2 levels</a:t>
            </a:r>
          </a:p>
          <a:p>
            <a:r>
              <a:rPr lang="en-US" dirty="0"/>
              <a:t>Results in reciprocal </a:t>
            </a:r>
            <a:r>
              <a:rPr lang="en-US" dirty="0" err="1"/>
              <a:t>sawtooth</a:t>
            </a:r>
            <a:r>
              <a:rPr lang="en-US" dirty="0"/>
              <a:t> rises and falls in blood oxygen and CO2</a:t>
            </a:r>
          </a:p>
          <a:p>
            <a:r>
              <a:rPr lang="en-US" dirty="0"/>
              <a:t>Recovery response may be blunted by opioids, sedatives, alcohol, etc.</a:t>
            </a:r>
          </a:p>
          <a:p>
            <a:r>
              <a:rPr lang="en-US" dirty="0"/>
              <a:t>Examples – Obstructive sleep apnea, central sleep apnea, </a:t>
            </a:r>
            <a:r>
              <a:rPr lang="en-US" dirty="0" err="1"/>
              <a:t>Cheyne</a:t>
            </a:r>
            <a:r>
              <a:rPr lang="en-US" dirty="0"/>
              <a:t>-Stokes Respiration, etc.</a:t>
            </a:r>
          </a:p>
          <a:p>
            <a:endParaRPr lang="en-US" dirty="0"/>
          </a:p>
        </p:txBody>
      </p:sp>
      <p:pic>
        <p:nvPicPr>
          <p:cNvPr id="9" name="Picture 8"/>
          <p:cNvPicPr>
            <a:picLocks noChangeAspect="1"/>
          </p:cNvPicPr>
          <p:nvPr/>
        </p:nvPicPr>
        <p:blipFill>
          <a:blip r:embed="rId3"/>
          <a:stretch>
            <a:fillRect/>
          </a:stretch>
        </p:blipFill>
        <p:spPr>
          <a:xfrm>
            <a:off x="3682674" y="1620694"/>
            <a:ext cx="5266459" cy="3556217"/>
          </a:xfrm>
          <a:prstGeom prst="rect">
            <a:avLst/>
          </a:prstGeom>
        </p:spPr>
      </p:pic>
      <p:sp>
        <p:nvSpPr>
          <p:cNvPr id="10" name="TextBox 9"/>
          <p:cNvSpPr txBox="1"/>
          <p:nvPr/>
        </p:nvSpPr>
        <p:spPr>
          <a:xfrm>
            <a:off x="0" y="6251688"/>
            <a:ext cx="4908789" cy="606312"/>
          </a:xfrm>
          <a:prstGeom prst="rect">
            <a:avLst/>
          </a:prstGeom>
          <a:noFill/>
        </p:spPr>
        <p:txBody>
          <a:bodyPr wrap="none" lIns="0" tIns="0" rIns="0" bIns="0" rtlCol="0" anchor="t" anchorCtr="0">
            <a:noAutofit/>
          </a:bodyPr>
          <a:lstStyle/>
          <a:p>
            <a:r>
              <a:rPr lang="en-US" sz="1200" dirty="0">
                <a:latin typeface="Effra"/>
                <a:cs typeface="Effra"/>
              </a:rPr>
              <a:t>Lynn et al. </a:t>
            </a:r>
            <a:r>
              <a:rPr lang="en-US" sz="1200" dirty="0"/>
              <a:t>Patterns of unexpected in-hospital deaths: a root</a:t>
            </a:r>
          </a:p>
          <a:p>
            <a:r>
              <a:rPr lang="en-US" sz="1200" dirty="0"/>
              <a:t>cause analysis.  Safety in Surgery 2011, 5:3</a:t>
            </a:r>
          </a:p>
          <a:p>
            <a:r>
              <a:rPr lang="en-US" sz="1200" dirty="0">
                <a:hlinkClick r:id="rId4"/>
              </a:rPr>
              <a:t>http://www.pssjournal.com/content/5/1/3</a:t>
            </a:r>
            <a:r>
              <a:rPr lang="en-US" sz="1200" dirty="0"/>
              <a:t> </a:t>
            </a:r>
            <a:endParaRPr lang="en-US" sz="1200" dirty="0">
              <a:latin typeface="Effra"/>
              <a:cs typeface="Effra"/>
            </a:endParaRP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3891736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24619" y="2230497"/>
            <a:ext cx="4123244" cy="923330"/>
          </a:xfrm>
          <a:prstGeom prst="rect">
            <a:avLst/>
          </a:prstGeom>
          <a:noFill/>
        </p:spPr>
        <p:txBody>
          <a:bodyPr wrap="none" rtlCol="0">
            <a:spAutoFit/>
          </a:bodyPr>
          <a:lstStyle/>
          <a:p>
            <a:r>
              <a:rPr lang="en-US" sz="5400" dirty="0"/>
              <a:t>SOLUTIONS</a:t>
            </a:r>
          </a:p>
        </p:txBody>
      </p:sp>
    </p:spTree>
    <p:extLst>
      <p:ext uri="{BB962C8B-B14F-4D97-AF65-F5344CB8AC3E}">
        <p14:creationId xmlns="" xmlns:p14="http://schemas.microsoft.com/office/powerpoint/2010/main" val="319641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786"/>
            <a:ext cx="8229600" cy="1143000"/>
          </a:xfrm>
        </p:spPr>
        <p:txBody>
          <a:bodyPr/>
          <a:lstStyle/>
          <a:p>
            <a:r>
              <a:rPr lang="en-US" dirty="0"/>
              <a:t>When to Monitor</a:t>
            </a:r>
          </a:p>
        </p:txBody>
      </p:sp>
      <p:sp>
        <p:nvSpPr>
          <p:cNvPr id="3" name="Content Placeholder 2"/>
          <p:cNvSpPr>
            <a:spLocks noGrp="1"/>
          </p:cNvSpPr>
          <p:nvPr>
            <p:ph idx="1"/>
          </p:nvPr>
        </p:nvSpPr>
        <p:spPr>
          <a:xfrm>
            <a:off x="381000" y="1211638"/>
            <a:ext cx="8229600" cy="5105400"/>
          </a:xfrm>
        </p:spPr>
        <p:txBody>
          <a:bodyPr>
            <a:normAutofit lnSpcReduction="10000"/>
          </a:bodyPr>
          <a:lstStyle/>
          <a:p>
            <a:r>
              <a:rPr lang="en-US" dirty="0"/>
              <a:t>Airway </a:t>
            </a:r>
          </a:p>
          <a:p>
            <a:endParaRPr lang="en-US" dirty="0"/>
          </a:p>
          <a:p>
            <a:r>
              <a:rPr lang="en-US" dirty="0"/>
              <a:t>Weight </a:t>
            </a:r>
          </a:p>
          <a:p>
            <a:endParaRPr lang="en-US" dirty="0"/>
          </a:p>
          <a:p>
            <a:r>
              <a:rPr lang="en-US" dirty="0"/>
              <a:t>Age</a:t>
            </a:r>
          </a:p>
          <a:p>
            <a:endParaRPr lang="en-US" dirty="0"/>
          </a:p>
          <a:p>
            <a:r>
              <a:rPr lang="en-US" dirty="0" err="1"/>
              <a:t>Polypharmacy</a:t>
            </a:r>
            <a:endParaRPr lang="en-US" dirty="0"/>
          </a:p>
          <a:p>
            <a:endParaRPr lang="en-US" dirty="0"/>
          </a:p>
          <a:p>
            <a:r>
              <a:rPr lang="en-US" dirty="0"/>
              <a:t>Comorbidities</a:t>
            </a:r>
          </a:p>
          <a:p>
            <a:endParaRPr lang="en-US" dirty="0"/>
          </a:p>
          <a:p>
            <a:endParaRPr lang="en-US" dirty="0"/>
          </a:p>
        </p:txBody>
      </p:sp>
      <p:sp>
        <p:nvSpPr>
          <p:cNvPr id="5" name="TextBox 4"/>
          <p:cNvSpPr txBox="1"/>
          <p:nvPr/>
        </p:nvSpPr>
        <p:spPr>
          <a:xfrm>
            <a:off x="0" y="6424744"/>
            <a:ext cx="9144000" cy="430887"/>
          </a:xfrm>
          <a:prstGeom prst="rect">
            <a:avLst/>
          </a:prstGeom>
          <a:noFill/>
        </p:spPr>
        <p:txBody>
          <a:bodyPr wrap="square" rtlCol="0">
            <a:spAutoFit/>
          </a:bodyPr>
          <a:lstStyle/>
          <a:p>
            <a:pPr algn="ctr"/>
            <a:r>
              <a:rPr lang="en-US" sz="2200" b="1" dirty="0">
                <a:solidFill>
                  <a:schemeClr val="accent2"/>
                </a:solidFill>
              </a:rPr>
              <a:t>“Unpredictable and Unidentifiable”</a:t>
            </a:r>
          </a:p>
        </p:txBody>
      </p:sp>
      <p:pic>
        <p:nvPicPr>
          <p:cNvPr id="6" name="Picture 5"/>
          <p:cNvPicPr>
            <a:picLocks noChangeAspect="1"/>
          </p:cNvPicPr>
          <p:nvPr/>
        </p:nvPicPr>
        <p:blipFill>
          <a:blip r:embed="rId3"/>
          <a:stretch>
            <a:fillRect/>
          </a:stretch>
        </p:blipFill>
        <p:spPr>
          <a:xfrm>
            <a:off x="5181600" y="1600200"/>
            <a:ext cx="2819400" cy="3827372"/>
          </a:xfrm>
          <a:prstGeom prst="rect">
            <a:avLst/>
          </a:prstGeom>
        </p:spPr>
      </p:pic>
      <p:sp>
        <p:nvSpPr>
          <p:cNvPr id="8" name="TextBox 7"/>
          <p:cNvSpPr txBox="1"/>
          <p:nvPr/>
        </p:nvSpPr>
        <p:spPr>
          <a:xfrm>
            <a:off x="8305800" y="1143000"/>
            <a:ext cx="184666" cy="369332"/>
          </a:xfrm>
          <a:prstGeom prst="rect">
            <a:avLst/>
          </a:prstGeom>
          <a:noFill/>
        </p:spPr>
        <p:txBody>
          <a:bodyPr wrap="none" rtlCol="0">
            <a:spAutoFit/>
          </a:bodyPr>
          <a:lstStyle/>
          <a:p>
            <a:endParaRPr lang="en-US" dirty="0"/>
          </a:p>
        </p:txBody>
      </p:sp>
      <p:sp>
        <p:nvSpPr>
          <p:cNvPr id="9" name="TextBox 8"/>
          <p:cNvSpPr txBox="1"/>
          <p:nvPr/>
        </p:nvSpPr>
        <p:spPr>
          <a:xfrm>
            <a:off x="4724400" y="5486401"/>
            <a:ext cx="4419600" cy="261610"/>
          </a:xfrm>
          <a:prstGeom prst="rect">
            <a:avLst/>
          </a:prstGeom>
          <a:noFill/>
        </p:spPr>
        <p:txBody>
          <a:bodyPr wrap="square" rtlCol="0">
            <a:spAutoFit/>
          </a:bodyPr>
          <a:lstStyle/>
          <a:p>
            <a:r>
              <a:rPr lang="en-US" sz="1100" dirty="0"/>
              <a:t>http://</a:t>
            </a:r>
            <a:r>
              <a:rPr lang="en-US" sz="1100" dirty="0" err="1"/>
              <a:t>emedicine.medscape.com</a:t>
            </a:r>
            <a:r>
              <a:rPr lang="en-US" sz="1100" dirty="0"/>
              <a:t>/article/109695-overview#aw2aab6c11</a:t>
            </a:r>
          </a:p>
        </p:txBody>
      </p:sp>
      <p:sp>
        <p:nvSpPr>
          <p:cNvPr id="4" name="TextBox 3"/>
          <p:cNvSpPr txBox="1"/>
          <p:nvPr/>
        </p:nvSpPr>
        <p:spPr>
          <a:xfrm>
            <a:off x="5181600" y="904214"/>
            <a:ext cx="2819400" cy="369332"/>
          </a:xfrm>
          <a:prstGeom prst="rect">
            <a:avLst/>
          </a:prstGeom>
          <a:noFill/>
        </p:spPr>
        <p:txBody>
          <a:bodyPr wrap="square" rtlCol="0">
            <a:spAutoFit/>
          </a:bodyPr>
          <a:lstStyle/>
          <a:p>
            <a:pPr algn="ctr"/>
            <a:r>
              <a:rPr lang="en-US" dirty="0">
                <a:solidFill>
                  <a:schemeClr val="tx1">
                    <a:lumMod val="65000"/>
                    <a:lumOff val="35000"/>
                  </a:schemeClr>
                </a:solidFill>
              </a:rPr>
              <a:t> </a:t>
            </a:r>
            <a:r>
              <a:rPr lang="en-US" dirty="0" err="1">
                <a:solidFill>
                  <a:schemeClr val="tx1">
                    <a:lumMod val="65000"/>
                    <a:lumOff val="35000"/>
                  </a:schemeClr>
                </a:solidFill>
              </a:rPr>
              <a:t>Mallampati</a:t>
            </a:r>
            <a:r>
              <a:rPr lang="en-US" dirty="0">
                <a:solidFill>
                  <a:schemeClr val="tx1">
                    <a:lumMod val="65000"/>
                    <a:lumOff val="35000"/>
                  </a:schemeClr>
                </a:solidFill>
              </a:rPr>
              <a:t> classification </a:t>
            </a:r>
          </a:p>
        </p:txBody>
      </p:sp>
    </p:spTree>
    <p:extLst>
      <p:ext uri="{BB962C8B-B14F-4D97-AF65-F5344CB8AC3E}">
        <p14:creationId xmlns="" xmlns:p14="http://schemas.microsoft.com/office/powerpoint/2010/main" val="3111977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410" y="341898"/>
            <a:ext cx="7859712" cy="1143000"/>
          </a:xfrm>
        </p:spPr>
        <p:txBody>
          <a:bodyPr/>
          <a:lstStyle/>
          <a:p>
            <a:r>
              <a:rPr lang="en-US" dirty="0"/>
              <a:t>When To Monitor</a:t>
            </a:r>
          </a:p>
        </p:txBody>
      </p:sp>
      <p:sp>
        <p:nvSpPr>
          <p:cNvPr id="3" name="Content Placeholder 2"/>
          <p:cNvSpPr>
            <a:spLocks noGrp="1"/>
          </p:cNvSpPr>
          <p:nvPr>
            <p:ph idx="1"/>
          </p:nvPr>
        </p:nvSpPr>
        <p:spPr>
          <a:xfrm>
            <a:off x="930672" y="2780985"/>
            <a:ext cx="7715200" cy="2592174"/>
          </a:xfrm>
        </p:spPr>
        <p:txBody>
          <a:bodyPr>
            <a:normAutofit fontScale="85000" lnSpcReduction="20000"/>
          </a:bodyPr>
          <a:lstStyle/>
          <a:p>
            <a:r>
              <a:rPr lang="en-US" sz="3100" b="0" dirty="0"/>
              <a:t>Moderate sedation </a:t>
            </a:r>
            <a:br>
              <a:rPr lang="en-US" sz="3100" b="0" dirty="0"/>
            </a:br>
            <a:r>
              <a:rPr lang="en-US" sz="3100" b="0" dirty="0"/>
              <a:t>(conscious sedation)</a:t>
            </a:r>
          </a:p>
          <a:p>
            <a:r>
              <a:rPr lang="en-US" sz="3100" dirty="0"/>
              <a:t>Deep</a:t>
            </a:r>
            <a:r>
              <a:rPr lang="en-US" sz="3100" b="0" dirty="0"/>
              <a:t> sedation</a:t>
            </a:r>
          </a:p>
          <a:p>
            <a:r>
              <a:rPr lang="en-US" sz="3100" b="0" dirty="0"/>
              <a:t>Analgesia</a:t>
            </a:r>
          </a:p>
          <a:p>
            <a:r>
              <a:rPr lang="en-US" sz="3100" b="0" dirty="0"/>
              <a:t>General anesthesia</a:t>
            </a:r>
          </a:p>
          <a:p>
            <a:endParaRPr lang="en-US" dirty="0"/>
          </a:p>
        </p:txBody>
      </p:sp>
      <p:sp>
        <p:nvSpPr>
          <p:cNvPr id="5" name="Left Arrow Callout 4"/>
          <p:cNvSpPr/>
          <p:nvPr/>
        </p:nvSpPr>
        <p:spPr>
          <a:xfrm>
            <a:off x="4905794" y="2589950"/>
            <a:ext cx="3862008" cy="2783209"/>
          </a:xfrm>
          <a:prstGeom prst="lef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Compromise of </a:t>
            </a:r>
          </a:p>
          <a:p>
            <a:pPr algn="ctr"/>
            <a:r>
              <a:rPr lang="en-US" dirty="0">
                <a:solidFill>
                  <a:schemeClr val="tx1"/>
                </a:solidFill>
              </a:rPr>
              <a:t>Respiratory Function</a:t>
            </a:r>
          </a:p>
        </p:txBody>
      </p:sp>
      <p:sp>
        <p:nvSpPr>
          <p:cNvPr id="8" name="TextBox 7"/>
          <p:cNvSpPr txBox="1"/>
          <p:nvPr/>
        </p:nvSpPr>
        <p:spPr>
          <a:xfrm>
            <a:off x="0" y="6581001"/>
            <a:ext cx="5324069" cy="276999"/>
          </a:xfrm>
          <a:prstGeom prst="rect">
            <a:avLst/>
          </a:prstGeom>
          <a:noFill/>
        </p:spPr>
        <p:txBody>
          <a:bodyPr wrap="none" rtlCol="0">
            <a:spAutoFit/>
          </a:bodyPr>
          <a:lstStyle/>
          <a:p>
            <a:r>
              <a:rPr lang="en-US" sz="1200" dirty="0" err="1"/>
              <a:t>Nagelhout</a:t>
            </a:r>
            <a:r>
              <a:rPr lang="en-US" sz="1200" dirty="0"/>
              <a:t> et al., </a:t>
            </a:r>
            <a:r>
              <a:rPr lang="en-US" sz="1200" i="1" dirty="0"/>
              <a:t>Nurse Anesthesia. 5</a:t>
            </a:r>
            <a:r>
              <a:rPr lang="en-US" sz="1200" i="1" baseline="30000" dirty="0"/>
              <a:t>th</a:t>
            </a:r>
            <a:r>
              <a:rPr lang="en-US" sz="1200" i="1" dirty="0"/>
              <a:t> edition, </a:t>
            </a:r>
            <a:r>
              <a:rPr lang="en-US" sz="1200" dirty="0"/>
              <a:t>St. Louis, Elsevier, 2014. </a:t>
            </a:r>
          </a:p>
        </p:txBody>
      </p:sp>
    </p:spTree>
    <p:extLst>
      <p:ext uri="{BB962C8B-B14F-4D97-AF65-F5344CB8AC3E}">
        <p14:creationId xmlns="" xmlns:p14="http://schemas.microsoft.com/office/powerpoint/2010/main" val="3428782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8354" y="371678"/>
            <a:ext cx="8382001" cy="519862"/>
          </a:xfrm>
        </p:spPr>
        <p:txBody>
          <a:bodyPr/>
          <a:lstStyle/>
          <a:p>
            <a:r>
              <a:rPr lang="en-US" sz="3200" dirty="0"/>
              <a:t>What to Monitor?</a:t>
            </a:r>
          </a:p>
        </p:txBody>
      </p:sp>
      <p:graphicFrame>
        <p:nvGraphicFramePr>
          <p:cNvPr id="8" name="Content Placeholder 7"/>
          <p:cNvGraphicFramePr>
            <a:graphicFrameLocks noGrp="1"/>
          </p:cNvGraphicFramePr>
          <p:nvPr>
            <p:ph idx="12"/>
            <p:extLst>
              <p:ext uri="{D42A27DB-BD31-4B8C-83A1-F6EECF244321}">
                <p14:modId xmlns="" xmlns:p14="http://schemas.microsoft.com/office/powerpoint/2010/main" val="3863978674"/>
              </p:ext>
            </p:extLst>
          </p:nvPr>
        </p:nvGraphicFramePr>
        <p:xfrm>
          <a:off x="378354" y="1043706"/>
          <a:ext cx="8382001" cy="5357673"/>
        </p:xfrm>
        <a:graphic>
          <a:graphicData uri="http://schemas.openxmlformats.org/drawingml/2006/table">
            <a:tbl>
              <a:tblPr firstRow="1" bandRow="1">
                <a:tableStyleId>{5C22544A-7EE6-4342-B048-85BDC9FD1C3A}</a:tableStyleId>
              </a:tblPr>
              <a:tblGrid>
                <a:gridCol w="1087396">
                  <a:extLst>
                    <a:ext uri="{9D8B030D-6E8A-4147-A177-3AD203B41FA5}">
                      <a16:colId xmlns="" xmlns:a16="http://schemas.microsoft.com/office/drawing/2014/main" val="20000"/>
                    </a:ext>
                  </a:extLst>
                </a:gridCol>
                <a:gridCol w="1423787">
                  <a:extLst>
                    <a:ext uri="{9D8B030D-6E8A-4147-A177-3AD203B41FA5}">
                      <a16:colId xmlns="" xmlns:a16="http://schemas.microsoft.com/office/drawing/2014/main" val="20001"/>
                    </a:ext>
                  </a:extLst>
                </a:gridCol>
                <a:gridCol w="1359335">
                  <a:extLst>
                    <a:ext uri="{9D8B030D-6E8A-4147-A177-3AD203B41FA5}">
                      <a16:colId xmlns="" xmlns:a16="http://schemas.microsoft.com/office/drawing/2014/main" val="20002"/>
                    </a:ext>
                  </a:extLst>
                </a:gridCol>
                <a:gridCol w="1414589">
                  <a:extLst>
                    <a:ext uri="{9D8B030D-6E8A-4147-A177-3AD203B41FA5}">
                      <a16:colId xmlns="" xmlns:a16="http://schemas.microsoft.com/office/drawing/2014/main" val="20003"/>
                    </a:ext>
                  </a:extLst>
                </a:gridCol>
                <a:gridCol w="1563921">
                  <a:extLst>
                    <a:ext uri="{9D8B030D-6E8A-4147-A177-3AD203B41FA5}">
                      <a16:colId xmlns="" xmlns:a16="http://schemas.microsoft.com/office/drawing/2014/main" val="20004"/>
                    </a:ext>
                  </a:extLst>
                </a:gridCol>
                <a:gridCol w="1532973">
                  <a:extLst>
                    <a:ext uri="{9D8B030D-6E8A-4147-A177-3AD203B41FA5}">
                      <a16:colId xmlns="" xmlns:a16="http://schemas.microsoft.com/office/drawing/2014/main" val="20005"/>
                    </a:ext>
                  </a:extLst>
                </a:gridCol>
              </a:tblGrid>
              <a:tr h="498276">
                <a:tc>
                  <a:txBody>
                    <a:bodyPr/>
                    <a:lstStyle/>
                    <a:p>
                      <a:pPr algn="ctr"/>
                      <a:r>
                        <a:rPr lang="en-US" sz="1000" dirty="0"/>
                        <a:t>Para-meter</a:t>
                      </a:r>
                    </a:p>
                  </a:txBody>
                  <a:tcPr/>
                </a:tc>
                <a:tc>
                  <a:txBody>
                    <a:bodyPr/>
                    <a:lstStyle/>
                    <a:p>
                      <a:pPr algn="ctr"/>
                      <a:r>
                        <a:rPr lang="en-US" sz="1000" dirty="0"/>
                        <a:t>Monitoring Modality</a:t>
                      </a:r>
                    </a:p>
                  </a:txBody>
                  <a:tcPr/>
                </a:tc>
                <a:tc>
                  <a:txBody>
                    <a:bodyPr/>
                    <a:lstStyle/>
                    <a:p>
                      <a:pPr algn="ctr"/>
                      <a:r>
                        <a:rPr lang="en-US" sz="1000" dirty="0"/>
                        <a:t>Sensitivity</a:t>
                      </a:r>
                    </a:p>
                  </a:txBody>
                  <a:tcPr/>
                </a:tc>
                <a:tc>
                  <a:txBody>
                    <a:bodyPr/>
                    <a:lstStyle/>
                    <a:p>
                      <a:pPr algn="ctr"/>
                      <a:r>
                        <a:rPr lang="en-US" sz="1000" dirty="0"/>
                        <a:t>Specificity</a:t>
                      </a:r>
                    </a:p>
                  </a:txBody>
                  <a:tcPr/>
                </a:tc>
                <a:tc>
                  <a:txBody>
                    <a:bodyPr/>
                    <a:lstStyle/>
                    <a:p>
                      <a:pPr algn="ctr"/>
                      <a:r>
                        <a:rPr lang="en-US" sz="1000" dirty="0"/>
                        <a:t>Reliability</a:t>
                      </a:r>
                    </a:p>
                  </a:txBody>
                  <a:tcPr/>
                </a:tc>
                <a:tc>
                  <a:txBody>
                    <a:bodyPr/>
                    <a:lstStyle/>
                    <a:p>
                      <a:pPr algn="ctr"/>
                      <a:r>
                        <a:rPr lang="en-US" sz="1000" dirty="0"/>
                        <a:t>Response Time</a:t>
                      </a:r>
                    </a:p>
                  </a:txBody>
                  <a:tcPr/>
                </a:tc>
                <a:extLst>
                  <a:ext uri="{0D108BD9-81ED-4DB2-BD59-A6C34878D82A}">
                    <a16:rowId xmlns="" xmlns:a16="http://schemas.microsoft.com/office/drawing/2014/main" val="10000"/>
                  </a:ext>
                </a:extLst>
              </a:tr>
              <a:tr h="306631">
                <a:tc rowSpan="4">
                  <a:txBody>
                    <a:bodyPr/>
                    <a:lstStyle/>
                    <a:p>
                      <a:r>
                        <a:rPr lang="en-US" sz="1000" b="1" dirty="0"/>
                        <a:t>CO2</a:t>
                      </a:r>
                    </a:p>
                  </a:txBody>
                  <a:tcPr/>
                </a:tc>
                <a:tc>
                  <a:txBody>
                    <a:bodyPr/>
                    <a:lstStyle/>
                    <a:p>
                      <a:r>
                        <a:rPr lang="en-US" sz="1000" b="1" dirty="0"/>
                        <a:t>PaCO2</a:t>
                      </a:r>
                    </a:p>
                  </a:txBody>
                  <a:tcPr/>
                </a:tc>
                <a:tc>
                  <a:txBody>
                    <a:bodyPr/>
                    <a:lstStyle/>
                    <a:p>
                      <a:pPr algn="ctr"/>
                      <a:r>
                        <a:rPr lang="en-US" sz="1000" dirty="0"/>
                        <a:t>High</a:t>
                      </a:r>
                    </a:p>
                  </a:txBody>
                  <a:tcPr>
                    <a:solidFill>
                      <a:srgbClr val="00B050"/>
                    </a:solidFill>
                  </a:tcPr>
                </a:tc>
                <a:tc>
                  <a:txBody>
                    <a:bodyPr/>
                    <a:lstStyle/>
                    <a:p>
                      <a:pPr algn="ctr"/>
                      <a:r>
                        <a:rPr lang="en-US" sz="1000" dirty="0"/>
                        <a:t>High</a:t>
                      </a:r>
                    </a:p>
                  </a:txBody>
                  <a:tcPr>
                    <a:solidFill>
                      <a:srgbClr val="00B050"/>
                    </a:solidFill>
                  </a:tcPr>
                </a:tc>
                <a:tc>
                  <a:txBody>
                    <a:bodyPr/>
                    <a:lstStyle/>
                    <a:p>
                      <a:pPr algn="ctr"/>
                      <a:r>
                        <a:rPr lang="en-US" sz="1000" dirty="0"/>
                        <a:t>High </a:t>
                      </a:r>
                    </a:p>
                  </a:txBody>
                  <a:tcPr>
                    <a:solidFill>
                      <a:srgbClr val="00B050"/>
                    </a:solidFill>
                  </a:tcPr>
                </a:tc>
                <a:tc>
                  <a:txBody>
                    <a:bodyPr/>
                    <a:lstStyle/>
                    <a:p>
                      <a:pPr algn="ctr"/>
                      <a:r>
                        <a:rPr lang="en-US" sz="1000" dirty="0"/>
                        <a:t>Slow</a:t>
                      </a:r>
                    </a:p>
                  </a:txBody>
                  <a:tcPr>
                    <a:solidFill>
                      <a:srgbClr val="FF0000"/>
                    </a:solidFill>
                  </a:tcPr>
                </a:tc>
                <a:extLst>
                  <a:ext uri="{0D108BD9-81ED-4DB2-BD59-A6C34878D82A}">
                    <a16:rowId xmlns="" xmlns:a16="http://schemas.microsoft.com/office/drawing/2014/main" val="10001"/>
                  </a:ext>
                </a:extLst>
              </a:tr>
              <a:tr h="498276">
                <a:tc vMerge="1">
                  <a:txBody>
                    <a:bodyPr/>
                    <a:lstStyle/>
                    <a:p>
                      <a:endParaRPr lang="en-US" sz="1000" b="1" dirty="0"/>
                    </a:p>
                  </a:txBody>
                  <a:tcPr/>
                </a:tc>
                <a:tc>
                  <a:txBody>
                    <a:bodyPr/>
                    <a:lstStyle/>
                    <a:p>
                      <a:r>
                        <a:rPr lang="en-US" sz="1000" b="1" dirty="0"/>
                        <a:t>etCO2 (intubated)</a:t>
                      </a:r>
                    </a:p>
                  </a:txBody>
                  <a:tcPr/>
                </a:tc>
                <a:tc>
                  <a:txBody>
                    <a:bodyPr/>
                    <a:lstStyle/>
                    <a:p>
                      <a:pPr algn="ctr"/>
                      <a:r>
                        <a:rPr lang="en-US" sz="1000" dirty="0"/>
                        <a:t>High</a:t>
                      </a:r>
                    </a:p>
                  </a:txBody>
                  <a:tcPr>
                    <a:solidFill>
                      <a:srgbClr val="00B050"/>
                    </a:solidFill>
                  </a:tcPr>
                </a:tc>
                <a:tc>
                  <a:txBody>
                    <a:bodyPr/>
                    <a:lstStyle/>
                    <a:p>
                      <a:pPr algn="ctr"/>
                      <a:r>
                        <a:rPr lang="en-US" sz="1000" dirty="0"/>
                        <a:t>High</a:t>
                      </a:r>
                    </a:p>
                  </a:txBody>
                  <a:tcPr>
                    <a:solidFill>
                      <a:srgbClr val="00B050"/>
                    </a:solidFill>
                  </a:tcPr>
                </a:tc>
                <a:tc>
                  <a:txBody>
                    <a:bodyPr/>
                    <a:lstStyle/>
                    <a:p>
                      <a:pPr algn="ctr"/>
                      <a:r>
                        <a:rPr lang="en-US" sz="1000" dirty="0"/>
                        <a:t>High </a:t>
                      </a:r>
                    </a:p>
                  </a:txBody>
                  <a:tcPr>
                    <a:solidFill>
                      <a:srgbClr val="00B050"/>
                    </a:solidFill>
                  </a:tcPr>
                </a:tc>
                <a:tc>
                  <a:txBody>
                    <a:bodyPr/>
                    <a:lstStyle/>
                    <a:p>
                      <a:pPr algn="ctr"/>
                      <a:r>
                        <a:rPr lang="en-US" sz="1000" dirty="0"/>
                        <a:t>Fast</a:t>
                      </a:r>
                    </a:p>
                  </a:txBody>
                  <a:tcPr>
                    <a:solidFill>
                      <a:srgbClr val="00B050"/>
                    </a:solidFill>
                  </a:tcPr>
                </a:tc>
                <a:extLst>
                  <a:ext uri="{0D108BD9-81ED-4DB2-BD59-A6C34878D82A}">
                    <a16:rowId xmlns="" xmlns:a16="http://schemas.microsoft.com/office/drawing/2014/main" val="10002"/>
                  </a:ext>
                </a:extLst>
              </a:tr>
              <a:tr h="498276">
                <a:tc vMerge="1">
                  <a:txBody>
                    <a:bodyPr/>
                    <a:lstStyle/>
                    <a:p>
                      <a:endParaRPr lang="en-US" sz="1000" b="1" dirty="0"/>
                    </a:p>
                  </a:txBody>
                  <a:tcPr/>
                </a:tc>
                <a:tc>
                  <a:txBody>
                    <a:bodyPr/>
                    <a:lstStyle/>
                    <a:p>
                      <a:r>
                        <a:rPr lang="en-US" sz="1000" b="1" dirty="0"/>
                        <a:t>etCO2 (non-intubated)</a:t>
                      </a:r>
                    </a:p>
                  </a:txBody>
                  <a:tcPr/>
                </a:tc>
                <a:tc>
                  <a:txBody>
                    <a:bodyPr/>
                    <a:lstStyle/>
                    <a:p>
                      <a:pPr marL="0" algn="ctr" defTabSz="457029" rtl="0" eaLnBrk="1" latinLnBrk="0" hangingPunct="1"/>
                      <a:r>
                        <a:rPr lang="en-US" sz="1000" kern="1200" dirty="0">
                          <a:solidFill>
                            <a:schemeClr val="dk1"/>
                          </a:solidFill>
                          <a:latin typeface="+mn-lt"/>
                          <a:ea typeface="+mn-ea"/>
                          <a:cs typeface="+mn-cs"/>
                        </a:rPr>
                        <a:t>High</a:t>
                      </a:r>
                    </a:p>
                  </a:txBody>
                  <a:tcPr>
                    <a:solidFill>
                      <a:srgbClr val="00B050"/>
                    </a:solidFill>
                  </a:tcPr>
                </a:tc>
                <a:tc>
                  <a:txBody>
                    <a:bodyPr/>
                    <a:lstStyle/>
                    <a:p>
                      <a:pPr marL="0" algn="ctr" defTabSz="457029" rtl="0" eaLnBrk="1" latinLnBrk="0" hangingPunct="1"/>
                      <a:r>
                        <a:rPr lang="en-US" sz="1000" kern="1200" dirty="0">
                          <a:solidFill>
                            <a:schemeClr val="dk1"/>
                          </a:solidFill>
                          <a:latin typeface="+mn-lt"/>
                          <a:ea typeface="+mn-ea"/>
                          <a:cs typeface="+mn-cs"/>
                        </a:rPr>
                        <a:t>Moderate-High</a:t>
                      </a:r>
                    </a:p>
                  </a:txBody>
                  <a:tcPr>
                    <a:solidFill>
                      <a:srgbClr val="92D050"/>
                    </a:solidFill>
                  </a:tcPr>
                </a:tc>
                <a:tc>
                  <a:txBody>
                    <a:bodyPr/>
                    <a:lstStyle/>
                    <a:p>
                      <a:pPr marL="0" algn="ctr" defTabSz="457029" rtl="0" eaLnBrk="1" latinLnBrk="0" hangingPunct="1"/>
                      <a:r>
                        <a:rPr lang="en-US" sz="1000" kern="1200" dirty="0">
                          <a:solidFill>
                            <a:schemeClr val="dk1"/>
                          </a:solidFill>
                          <a:latin typeface="+mn-lt"/>
                          <a:ea typeface="+mn-ea"/>
                          <a:cs typeface="+mn-cs"/>
                        </a:rPr>
                        <a:t>Moderate</a:t>
                      </a:r>
                    </a:p>
                  </a:txBody>
                  <a:tcPr>
                    <a:solidFill>
                      <a:srgbClr val="FFFF00"/>
                    </a:solidFill>
                  </a:tcPr>
                </a:tc>
                <a:tc>
                  <a:txBody>
                    <a:bodyPr/>
                    <a:lstStyle/>
                    <a:p>
                      <a:pPr marL="0" algn="ctr" defTabSz="457029" rtl="0" eaLnBrk="1" latinLnBrk="0" hangingPunct="1"/>
                      <a:r>
                        <a:rPr lang="en-US" sz="1000" kern="1200" dirty="0">
                          <a:solidFill>
                            <a:schemeClr val="dk1"/>
                          </a:solidFill>
                          <a:latin typeface="+mn-lt"/>
                          <a:ea typeface="+mn-ea"/>
                          <a:cs typeface="+mn-cs"/>
                        </a:rPr>
                        <a:t>Fast</a:t>
                      </a:r>
                    </a:p>
                  </a:txBody>
                  <a:tcPr>
                    <a:solidFill>
                      <a:srgbClr val="00B050"/>
                    </a:solidFill>
                  </a:tcPr>
                </a:tc>
                <a:extLst>
                  <a:ext uri="{0D108BD9-81ED-4DB2-BD59-A6C34878D82A}">
                    <a16:rowId xmlns="" xmlns:a16="http://schemas.microsoft.com/office/drawing/2014/main" val="10003"/>
                  </a:ext>
                </a:extLst>
              </a:tr>
              <a:tr h="498276">
                <a:tc vMerge="1">
                  <a:txBody>
                    <a:bodyPr/>
                    <a:lstStyle/>
                    <a:p>
                      <a:endParaRPr lang="en-US" sz="1000" b="1" dirty="0"/>
                    </a:p>
                  </a:txBody>
                  <a:tcPr/>
                </a:tc>
                <a:tc>
                  <a:txBody>
                    <a:bodyPr/>
                    <a:lstStyle/>
                    <a:p>
                      <a:r>
                        <a:rPr lang="en-US" sz="1000" b="1" dirty="0" err="1"/>
                        <a:t>Transcutan</a:t>
                      </a:r>
                      <a:r>
                        <a:rPr lang="en-US" sz="1000" b="1" dirty="0"/>
                        <a:t>.</a:t>
                      </a:r>
                      <a:r>
                        <a:rPr lang="en-US" sz="1000" b="1" baseline="0" dirty="0"/>
                        <a:t> tc</a:t>
                      </a:r>
                      <a:r>
                        <a:rPr lang="en-US" sz="1000" b="1" dirty="0"/>
                        <a:t>CO2</a:t>
                      </a:r>
                    </a:p>
                  </a:txBody>
                  <a:tcPr/>
                </a:tc>
                <a:tc>
                  <a:txBody>
                    <a:bodyPr/>
                    <a:lstStyle/>
                    <a:p>
                      <a:pPr algn="ctr"/>
                      <a:r>
                        <a:rPr lang="en-US" sz="1000" dirty="0"/>
                        <a:t>Moderate</a:t>
                      </a:r>
                    </a:p>
                  </a:txBody>
                  <a:tcPr>
                    <a:solidFill>
                      <a:srgbClr val="FFFF00"/>
                    </a:solidFill>
                  </a:tcPr>
                </a:tc>
                <a:tc>
                  <a:txBody>
                    <a:bodyPr/>
                    <a:lstStyle/>
                    <a:p>
                      <a:pPr algn="ctr"/>
                      <a:r>
                        <a:rPr lang="en-US" sz="1000" dirty="0"/>
                        <a:t>High</a:t>
                      </a:r>
                    </a:p>
                  </a:txBody>
                  <a:tcPr>
                    <a:solidFill>
                      <a:srgbClr val="00B050"/>
                    </a:solidFill>
                  </a:tcPr>
                </a:tc>
                <a:tc>
                  <a:txBody>
                    <a:bodyPr/>
                    <a:lstStyle/>
                    <a:p>
                      <a:pPr algn="ctr"/>
                      <a:r>
                        <a:rPr lang="en-US" sz="1000" dirty="0"/>
                        <a:t>Low-Moderate</a:t>
                      </a:r>
                    </a:p>
                  </a:txBody>
                  <a:tcPr>
                    <a:solidFill>
                      <a:srgbClr val="FFC000"/>
                    </a:solidFill>
                  </a:tcPr>
                </a:tc>
                <a:tc>
                  <a:txBody>
                    <a:bodyPr/>
                    <a:lstStyle/>
                    <a:p>
                      <a:pPr algn="ctr"/>
                      <a:r>
                        <a:rPr lang="en-US" sz="1000" dirty="0"/>
                        <a:t>Medium</a:t>
                      </a:r>
                    </a:p>
                  </a:txBody>
                  <a:tcPr>
                    <a:solidFill>
                      <a:srgbClr val="FFFF00"/>
                    </a:solidFill>
                  </a:tcPr>
                </a:tc>
                <a:extLst>
                  <a:ext uri="{0D108BD9-81ED-4DB2-BD59-A6C34878D82A}">
                    <a16:rowId xmlns="" xmlns:a16="http://schemas.microsoft.com/office/drawing/2014/main" val="10004"/>
                  </a:ext>
                </a:extLst>
              </a:tr>
              <a:tr h="450151">
                <a:tc rowSpan="2">
                  <a:txBody>
                    <a:bodyPr/>
                    <a:lstStyle/>
                    <a:p>
                      <a:r>
                        <a:rPr lang="en-US" sz="1000" b="1" dirty="0"/>
                        <a:t>O2</a:t>
                      </a:r>
                    </a:p>
                  </a:txBody>
                  <a:tcPr/>
                </a:tc>
                <a:tc>
                  <a:txBody>
                    <a:bodyPr/>
                    <a:lstStyle/>
                    <a:p>
                      <a:r>
                        <a:rPr lang="en-US" sz="1000" b="1" dirty="0"/>
                        <a:t>SpO2 (no O2)</a:t>
                      </a:r>
                    </a:p>
                  </a:txBody>
                  <a:tcPr/>
                </a:tc>
                <a:tc>
                  <a:txBody>
                    <a:bodyPr/>
                    <a:lstStyle/>
                    <a:p>
                      <a:pPr marL="0" algn="ctr" defTabSz="457029" rtl="0" eaLnBrk="1" latinLnBrk="0" hangingPunct="1"/>
                      <a:r>
                        <a:rPr lang="en-US" sz="1000" kern="1200" dirty="0">
                          <a:solidFill>
                            <a:schemeClr val="dk1"/>
                          </a:solidFill>
                          <a:latin typeface="+mn-lt"/>
                          <a:ea typeface="+mn-ea"/>
                          <a:cs typeface="+mn-cs"/>
                        </a:rPr>
                        <a:t>High</a:t>
                      </a:r>
                    </a:p>
                  </a:txBody>
                  <a:tcPr>
                    <a:solidFill>
                      <a:srgbClr val="00B050"/>
                    </a:solidFill>
                  </a:tcPr>
                </a:tc>
                <a:tc>
                  <a:txBody>
                    <a:bodyPr/>
                    <a:lstStyle/>
                    <a:p>
                      <a:pPr marL="0" algn="ctr" defTabSz="457029" rtl="0" eaLnBrk="1" latinLnBrk="0" hangingPunct="1"/>
                      <a:r>
                        <a:rPr lang="en-US" sz="1000" kern="1200" dirty="0">
                          <a:solidFill>
                            <a:schemeClr val="dk1"/>
                          </a:solidFill>
                          <a:latin typeface="+mn-lt"/>
                          <a:ea typeface="+mn-ea"/>
                          <a:cs typeface="+mn-cs"/>
                        </a:rPr>
                        <a:t>Moderate-High</a:t>
                      </a:r>
                    </a:p>
                  </a:txBody>
                  <a:tcPr>
                    <a:solidFill>
                      <a:srgbClr val="92D050"/>
                    </a:solidFill>
                  </a:tcPr>
                </a:tc>
                <a:tc>
                  <a:txBody>
                    <a:bodyPr/>
                    <a:lstStyle/>
                    <a:p>
                      <a:pPr marL="0" algn="ctr" defTabSz="457029" rtl="0" eaLnBrk="1" latinLnBrk="0" hangingPunct="1"/>
                      <a:r>
                        <a:rPr lang="en-US" sz="1000" kern="1200" dirty="0">
                          <a:solidFill>
                            <a:schemeClr val="dk1"/>
                          </a:solidFill>
                          <a:latin typeface="+mn-lt"/>
                          <a:ea typeface="+mn-ea"/>
                          <a:cs typeface="+mn-cs"/>
                        </a:rPr>
                        <a:t>High</a:t>
                      </a:r>
                    </a:p>
                  </a:txBody>
                  <a:tcPr>
                    <a:solidFill>
                      <a:srgbClr val="00B050"/>
                    </a:solidFill>
                  </a:tcPr>
                </a:tc>
                <a:tc>
                  <a:txBody>
                    <a:bodyPr/>
                    <a:lstStyle/>
                    <a:p>
                      <a:pPr marL="0" algn="ctr" defTabSz="457029" rtl="0" eaLnBrk="1" latinLnBrk="0" hangingPunct="1"/>
                      <a:r>
                        <a:rPr lang="en-US" sz="1000" kern="1200" dirty="0">
                          <a:solidFill>
                            <a:schemeClr val="dk1"/>
                          </a:solidFill>
                          <a:latin typeface="+mn-lt"/>
                          <a:ea typeface="+mn-ea"/>
                          <a:cs typeface="+mn-cs"/>
                        </a:rPr>
                        <a:t>Fast</a:t>
                      </a:r>
                    </a:p>
                  </a:txBody>
                  <a:tcPr>
                    <a:solidFill>
                      <a:srgbClr val="00B050"/>
                    </a:solidFill>
                  </a:tcPr>
                </a:tc>
                <a:extLst>
                  <a:ext uri="{0D108BD9-81ED-4DB2-BD59-A6C34878D82A}">
                    <a16:rowId xmlns="" xmlns:a16="http://schemas.microsoft.com/office/drawing/2014/main" val="10005"/>
                  </a:ext>
                </a:extLst>
              </a:tr>
              <a:tr h="306631">
                <a:tc vMerge="1">
                  <a:txBody>
                    <a:bodyPr/>
                    <a:lstStyle/>
                    <a:p>
                      <a:endParaRPr lang="en-US" sz="1000" b="1" dirty="0"/>
                    </a:p>
                  </a:txBody>
                  <a:tcPr/>
                </a:tc>
                <a:tc>
                  <a:txBody>
                    <a:bodyPr/>
                    <a:lstStyle/>
                    <a:p>
                      <a:r>
                        <a:rPr lang="en-US" sz="1000" b="1" dirty="0"/>
                        <a:t>SpO2 (w/ </a:t>
                      </a:r>
                      <a:r>
                        <a:rPr lang="en-US" sz="1000" b="1" baseline="0" dirty="0"/>
                        <a:t>O2)</a:t>
                      </a:r>
                      <a:endParaRPr lang="en-US" sz="1000" b="1" dirty="0"/>
                    </a:p>
                  </a:txBody>
                  <a:tcPr/>
                </a:tc>
                <a:tc>
                  <a:txBody>
                    <a:bodyPr/>
                    <a:lstStyle/>
                    <a:p>
                      <a:pPr algn="ctr"/>
                      <a:r>
                        <a:rPr lang="en-US" sz="1000" dirty="0"/>
                        <a:t>Moderate</a:t>
                      </a:r>
                    </a:p>
                  </a:txBody>
                  <a:tcPr>
                    <a:solidFill>
                      <a:srgbClr val="FFFF00"/>
                    </a:solidFill>
                  </a:tcPr>
                </a:tc>
                <a:tc>
                  <a:txBody>
                    <a:bodyPr/>
                    <a:lstStyle/>
                    <a:p>
                      <a:pPr algn="ctr"/>
                      <a:r>
                        <a:rPr lang="en-US" sz="1000" dirty="0"/>
                        <a:t>Moderate</a:t>
                      </a:r>
                    </a:p>
                  </a:txBody>
                  <a:tcPr>
                    <a:solidFill>
                      <a:srgbClr val="FFFF00"/>
                    </a:solidFill>
                  </a:tcPr>
                </a:tc>
                <a:tc>
                  <a:txBody>
                    <a:bodyPr/>
                    <a:lstStyle/>
                    <a:p>
                      <a:pPr algn="ctr"/>
                      <a:r>
                        <a:rPr lang="en-US" sz="1000" dirty="0"/>
                        <a:t>High</a:t>
                      </a:r>
                    </a:p>
                  </a:txBody>
                  <a:tcPr>
                    <a:solidFill>
                      <a:srgbClr val="00B050"/>
                    </a:solidFill>
                  </a:tcPr>
                </a:tc>
                <a:tc>
                  <a:txBody>
                    <a:bodyPr/>
                    <a:lstStyle/>
                    <a:p>
                      <a:pPr algn="ctr"/>
                      <a:r>
                        <a:rPr lang="en-US" sz="1000" dirty="0"/>
                        <a:t>Slow</a:t>
                      </a:r>
                    </a:p>
                  </a:txBody>
                  <a:tcPr>
                    <a:solidFill>
                      <a:srgbClr val="FF0000"/>
                    </a:solidFill>
                  </a:tcPr>
                </a:tc>
                <a:extLst>
                  <a:ext uri="{0D108BD9-81ED-4DB2-BD59-A6C34878D82A}">
                    <a16:rowId xmlns="" xmlns:a16="http://schemas.microsoft.com/office/drawing/2014/main" val="10006"/>
                  </a:ext>
                </a:extLst>
              </a:tr>
              <a:tr h="450151">
                <a:tc rowSpan="4">
                  <a:txBody>
                    <a:bodyPr/>
                    <a:lstStyle/>
                    <a:p>
                      <a:r>
                        <a:rPr lang="en-US" sz="1000" b="1" dirty="0"/>
                        <a:t>Indirect Measure </a:t>
                      </a:r>
                      <a:r>
                        <a:rPr lang="en-US" sz="1000" b="1" baseline="0" dirty="0"/>
                        <a:t>of CO2 and/or O2</a:t>
                      </a:r>
                      <a:endParaRPr lang="en-US" sz="1000" b="1" dirty="0"/>
                    </a:p>
                  </a:txBody>
                  <a:tcPr/>
                </a:tc>
                <a:tc>
                  <a:txBody>
                    <a:bodyPr/>
                    <a:lstStyle/>
                    <a:p>
                      <a:r>
                        <a:rPr lang="en-US" sz="1000" b="1" dirty="0"/>
                        <a:t>Respiratory Rate</a:t>
                      </a:r>
                    </a:p>
                  </a:txBody>
                  <a:tcPr/>
                </a:tc>
                <a:tc>
                  <a:txBody>
                    <a:bodyPr/>
                    <a:lstStyle/>
                    <a:p>
                      <a:pPr algn="ctr"/>
                      <a:r>
                        <a:rPr lang="en-US" sz="1000" dirty="0"/>
                        <a:t>Moderate</a:t>
                      </a:r>
                    </a:p>
                  </a:txBody>
                  <a:tcPr>
                    <a:solidFill>
                      <a:srgbClr val="FFFF00"/>
                    </a:solidFill>
                  </a:tcPr>
                </a:tc>
                <a:tc>
                  <a:txBody>
                    <a:bodyPr/>
                    <a:lstStyle/>
                    <a:p>
                      <a:pPr algn="ctr"/>
                      <a:r>
                        <a:rPr lang="en-US" sz="1000" dirty="0"/>
                        <a:t>Moderate</a:t>
                      </a:r>
                    </a:p>
                  </a:txBody>
                  <a:tcPr>
                    <a:solidFill>
                      <a:srgbClr val="FFFF00"/>
                    </a:solidFill>
                  </a:tcPr>
                </a:tc>
                <a:tc>
                  <a:txBody>
                    <a:bodyPr/>
                    <a:lstStyle/>
                    <a:p>
                      <a:pPr algn="ctr"/>
                      <a:r>
                        <a:rPr lang="en-US" sz="1000" dirty="0"/>
                        <a:t>Moderate</a:t>
                      </a:r>
                    </a:p>
                  </a:txBody>
                  <a:tcPr>
                    <a:solidFill>
                      <a:srgbClr val="FFFF00"/>
                    </a:solidFill>
                  </a:tcPr>
                </a:tc>
                <a:tc>
                  <a:txBody>
                    <a:bodyPr/>
                    <a:lstStyle/>
                    <a:p>
                      <a:pPr algn="ctr"/>
                      <a:r>
                        <a:rPr lang="en-US" sz="1000" dirty="0"/>
                        <a:t>Medium</a:t>
                      </a:r>
                    </a:p>
                  </a:txBody>
                  <a:tcPr>
                    <a:solidFill>
                      <a:srgbClr val="FFFF00"/>
                    </a:solidFill>
                  </a:tcPr>
                </a:tc>
                <a:extLst>
                  <a:ext uri="{0D108BD9-81ED-4DB2-BD59-A6C34878D82A}">
                    <a16:rowId xmlns="" xmlns:a16="http://schemas.microsoft.com/office/drawing/2014/main" val="10007"/>
                  </a:ext>
                </a:extLst>
              </a:tr>
              <a:tr h="498276">
                <a:tc vMerge="1">
                  <a:txBody>
                    <a:bodyPr/>
                    <a:lstStyle/>
                    <a:p>
                      <a:endParaRPr lang="en-US" sz="1000" b="1" dirty="0"/>
                    </a:p>
                  </a:txBody>
                  <a:tcPr/>
                </a:tc>
                <a:tc>
                  <a:txBody>
                    <a:bodyPr/>
                    <a:lstStyle/>
                    <a:p>
                      <a:r>
                        <a:rPr lang="en-US" sz="1000" b="1" dirty="0"/>
                        <a:t>Tidal Volume</a:t>
                      </a:r>
                      <a:r>
                        <a:rPr lang="en-US" sz="1000" b="1" baseline="0" dirty="0"/>
                        <a:t> (</a:t>
                      </a:r>
                      <a:r>
                        <a:rPr lang="en-US" sz="1000" b="1" baseline="0" dirty="0" err="1"/>
                        <a:t>unitubated</a:t>
                      </a:r>
                      <a:r>
                        <a:rPr lang="en-US" sz="1000" b="1" baseline="0" dirty="0"/>
                        <a:t>)</a:t>
                      </a:r>
                      <a:endParaRPr lang="en-US" sz="1000" b="1" dirty="0"/>
                    </a:p>
                  </a:txBody>
                  <a:tcPr/>
                </a:tc>
                <a:tc>
                  <a:txBody>
                    <a:bodyPr/>
                    <a:lstStyle/>
                    <a:p>
                      <a:pPr algn="ctr"/>
                      <a:r>
                        <a:rPr lang="en-US" sz="1000" dirty="0"/>
                        <a:t>Moderate</a:t>
                      </a:r>
                    </a:p>
                  </a:txBody>
                  <a:tcPr>
                    <a:solidFill>
                      <a:srgbClr val="FFFF00"/>
                    </a:solidFill>
                  </a:tcPr>
                </a:tc>
                <a:tc>
                  <a:txBody>
                    <a:bodyPr/>
                    <a:lstStyle/>
                    <a:p>
                      <a:pPr algn="ctr"/>
                      <a:r>
                        <a:rPr lang="en-US" sz="1000" dirty="0"/>
                        <a:t>Moderate</a:t>
                      </a:r>
                    </a:p>
                  </a:txBody>
                  <a:tcPr>
                    <a:solidFill>
                      <a:srgbClr val="FFFF00"/>
                    </a:solidFill>
                  </a:tcPr>
                </a:tc>
                <a:tc>
                  <a:txBody>
                    <a:bodyPr/>
                    <a:lstStyle/>
                    <a:p>
                      <a:pPr algn="ctr"/>
                      <a:r>
                        <a:rPr lang="en-US" sz="1000" dirty="0"/>
                        <a:t>Low</a:t>
                      </a:r>
                    </a:p>
                  </a:txBody>
                  <a:tcPr>
                    <a:solidFill>
                      <a:srgbClr val="FF0000"/>
                    </a:solidFill>
                  </a:tcPr>
                </a:tc>
                <a:tc>
                  <a:txBody>
                    <a:bodyPr/>
                    <a:lstStyle/>
                    <a:p>
                      <a:pPr algn="ctr"/>
                      <a:r>
                        <a:rPr lang="en-US" sz="1000" dirty="0"/>
                        <a:t>Medium</a:t>
                      </a:r>
                    </a:p>
                  </a:txBody>
                  <a:tcPr>
                    <a:solidFill>
                      <a:srgbClr val="FFFF00"/>
                    </a:solidFill>
                  </a:tcPr>
                </a:tc>
                <a:extLst>
                  <a:ext uri="{0D108BD9-81ED-4DB2-BD59-A6C34878D82A}">
                    <a16:rowId xmlns="" xmlns:a16="http://schemas.microsoft.com/office/drawing/2014/main" val="10008"/>
                  </a:ext>
                </a:extLst>
              </a:tr>
              <a:tr h="623288">
                <a:tc vMerge="1">
                  <a:txBody>
                    <a:bodyPr/>
                    <a:lstStyle/>
                    <a:p>
                      <a:endParaRPr lang="en-US" sz="1000" b="1" dirty="0"/>
                    </a:p>
                  </a:txBody>
                  <a:tcPr/>
                </a:tc>
                <a:tc>
                  <a:txBody>
                    <a:bodyPr/>
                    <a:lstStyle/>
                    <a:p>
                      <a:r>
                        <a:rPr lang="en-US" sz="1000" b="1" dirty="0"/>
                        <a:t>Skilled Clinician Assessment</a:t>
                      </a:r>
                    </a:p>
                  </a:txBody>
                  <a:tcPr/>
                </a:tc>
                <a:tc>
                  <a:txBody>
                    <a:bodyPr/>
                    <a:lstStyle/>
                    <a:p>
                      <a:pPr algn="ctr"/>
                      <a:r>
                        <a:rPr lang="en-US" sz="1000" dirty="0"/>
                        <a:t>Moderate</a:t>
                      </a:r>
                    </a:p>
                  </a:txBody>
                  <a:tcPr>
                    <a:solidFill>
                      <a:srgbClr val="FFFF00"/>
                    </a:solidFill>
                  </a:tcPr>
                </a:tc>
                <a:tc>
                  <a:txBody>
                    <a:bodyPr/>
                    <a:lstStyle/>
                    <a:p>
                      <a:pPr algn="ctr"/>
                      <a:r>
                        <a:rPr lang="en-US" sz="1000" dirty="0"/>
                        <a:t>Moderate-High</a:t>
                      </a:r>
                    </a:p>
                  </a:txBody>
                  <a:tcPr>
                    <a:solidFill>
                      <a:srgbClr val="92D050"/>
                    </a:solidFill>
                  </a:tcPr>
                </a:tc>
                <a:tc>
                  <a:txBody>
                    <a:bodyPr/>
                    <a:lstStyle/>
                    <a:p>
                      <a:pPr algn="ctr"/>
                      <a:r>
                        <a:rPr lang="en-US" sz="1000" dirty="0"/>
                        <a:t>Moderate</a:t>
                      </a:r>
                    </a:p>
                  </a:txBody>
                  <a:tcPr>
                    <a:solidFill>
                      <a:srgbClr val="FFFF00"/>
                    </a:solidFill>
                  </a:tcPr>
                </a:tc>
                <a:tc>
                  <a:txBody>
                    <a:bodyPr/>
                    <a:lstStyle/>
                    <a:p>
                      <a:pPr algn="ctr"/>
                      <a:r>
                        <a:rPr lang="en-US" sz="1000" dirty="0"/>
                        <a:t>Slow</a:t>
                      </a:r>
                    </a:p>
                  </a:txBody>
                  <a:tcPr>
                    <a:solidFill>
                      <a:srgbClr val="FF0000"/>
                    </a:solidFill>
                  </a:tcPr>
                </a:tc>
                <a:extLst>
                  <a:ext uri="{0D108BD9-81ED-4DB2-BD59-A6C34878D82A}">
                    <a16:rowId xmlns="" xmlns:a16="http://schemas.microsoft.com/office/drawing/2014/main" val="10009"/>
                  </a:ext>
                </a:extLst>
              </a:tr>
              <a:tr h="729441">
                <a:tc vMerge="1">
                  <a:txBody>
                    <a:bodyPr/>
                    <a:lstStyle/>
                    <a:p>
                      <a:endParaRPr lang="en-US" sz="1000" b="1" dirty="0"/>
                    </a:p>
                  </a:txBody>
                  <a:tcPr/>
                </a:tc>
                <a:tc>
                  <a:txBody>
                    <a:bodyPr/>
                    <a:lstStyle/>
                    <a:p>
                      <a:r>
                        <a:rPr lang="en-US" sz="1000" b="1" dirty="0"/>
                        <a:t>Unskilled Clinical Assessment</a:t>
                      </a:r>
                    </a:p>
                  </a:txBody>
                  <a:tcPr/>
                </a:tc>
                <a:tc>
                  <a:txBody>
                    <a:bodyPr/>
                    <a:lstStyle/>
                    <a:p>
                      <a:pPr algn="ctr"/>
                      <a:r>
                        <a:rPr lang="en-US" sz="1000" dirty="0"/>
                        <a:t>Low-Moderate</a:t>
                      </a:r>
                    </a:p>
                  </a:txBody>
                  <a:tcPr>
                    <a:solidFill>
                      <a:srgbClr val="F7A800"/>
                    </a:solidFill>
                  </a:tcPr>
                </a:tc>
                <a:tc>
                  <a:txBody>
                    <a:bodyPr/>
                    <a:lstStyle/>
                    <a:p>
                      <a:pPr algn="ctr"/>
                      <a:r>
                        <a:rPr lang="en-US" sz="1000" dirty="0"/>
                        <a:t>Low-Moderate</a:t>
                      </a:r>
                    </a:p>
                  </a:txBody>
                  <a:tcPr>
                    <a:solidFill>
                      <a:srgbClr val="F7A800"/>
                    </a:solidFill>
                  </a:tcPr>
                </a:tc>
                <a:tc>
                  <a:txBody>
                    <a:bodyPr/>
                    <a:lstStyle/>
                    <a:p>
                      <a:pPr algn="ctr"/>
                      <a:r>
                        <a:rPr lang="en-US" sz="1000" dirty="0"/>
                        <a:t>Low-Moderate</a:t>
                      </a:r>
                    </a:p>
                  </a:txBody>
                  <a:tcPr>
                    <a:solidFill>
                      <a:srgbClr val="F7A800"/>
                    </a:solidFill>
                  </a:tcPr>
                </a:tc>
                <a:tc>
                  <a:txBody>
                    <a:bodyPr/>
                    <a:lstStyle/>
                    <a:p>
                      <a:pPr algn="ctr"/>
                      <a:r>
                        <a:rPr lang="en-US" sz="1000" dirty="0"/>
                        <a:t>Slow</a:t>
                      </a:r>
                    </a:p>
                  </a:txBody>
                  <a:tcPr>
                    <a:solidFill>
                      <a:srgbClr val="FF0000"/>
                    </a:solidFill>
                  </a:tcPr>
                </a:tc>
                <a:extLst>
                  <a:ext uri="{0D108BD9-81ED-4DB2-BD59-A6C34878D82A}">
                    <a16:rowId xmlns="" xmlns:a16="http://schemas.microsoft.com/office/drawing/2014/main" val="10010"/>
                  </a:ext>
                </a:extLst>
              </a:tr>
            </a:tbl>
          </a:graphicData>
        </a:graphic>
      </p:graphicFrame>
      <p:sp>
        <p:nvSpPr>
          <p:cNvPr id="11" name="TextBox 10"/>
          <p:cNvSpPr txBox="1"/>
          <p:nvPr/>
        </p:nvSpPr>
        <p:spPr>
          <a:xfrm>
            <a:off x="0" y="6566106"/>
            <a:ext cx="5286376" cy="194596"/>
          </a:xfrm>
          <a:prstGeom prst="rect">
            <a:avLst/>
          </a:prstGeom>
          <a:noFill/>
        </p:spPr>
        <p:txBody>
          <a:bodyPr wrap="square" lIns="0" tIns="0" rIns="0" bIns="0" rtlCol="0" anchor="t" anchorCtr="0">
            <a:noAutofit/>
          </a:bodyPr>
          <a:lstStyle/>
          <a:p>
            <a:pPr>
              <a:lnSpc>
                <a:spcPts val="1900"/>
              </a:lnSpc>
            </a:pPr>
            <a:r>
              <a:rPr lang="en-US" sz="1200" dirty="0">
                <a:latin typeface="Effra"/>
                <a:cs typeface="Effra"/>
              </a:rPr>
              <a:t>Adapted from </a:t>
            </a:r>
            <a:r>
              <a:rPr lang="en-US" sz="1200" dirty="0" err="1">
                <a:latin typeface="Effra"/>
                <a:cs typeface="Effra"/>
              </a:rPr>
              <a:t>Weinger</a:t>
            </a:r>
            <a:r>
              <a:rPr lang="en-US" sz="1200" dirty="0">
                <a:latin typeface="Effra"/>
                <a:cs typeface="Effra"/>
              </a:rPr>
              <a:t> APSF Fall 2011 Newsletter </a:t>
            </a:r>
          </a:p>
        </p:txBody>
      </p:sp>
    </p:spTree>
    <p:extLst>
      <p:ext uri="{BB962C8B-B14F-4D97-AF65-F5344CB8AC3E}">
        <p14:creationId xmlns="" xmlns:p14="http://schemas.microsoft.com/office/powerpoint/2010/main" val="2004799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273" y="1522117"/>
            <a:ext cx="7715200" cy="3962400"/>
          </a:xfrm>
        </p:spPr>
        <p:txBody>
          <a:bodyPr>
            <a:normAutofit/>
          </a:bodyPr>
          <a:lstStyle/>
          <a:p>
            <a:r>
              <a:rPr lang="en-US" sz="2400" b="0" i="1" dirty="0"/>
              <a:t>TRUE MEASURE OF VENTILATION</a:t>
            </a:r>
          </a:p>
          <a:p>
            <a:pPr lvl="1">
              <a:lnSpc>
                <a:spcPct val="120000"/>
              </a:lnSpc>
            </a:pPr>
            <a:r>
              <a:rPr lang="en-US" sz="2200" b="0" dirty="0"/>
              <a:t>Patient may be well oxygenated</a:t>
            </a:r>
          </a:p>
          <a:p>
            <a:pPr lvl="1"/>
            <a:r>
              <a:rPr lang="en-US" sz="2200" b="0" dirty="0"/>
              <a:t>VT (≈ 500 mL) vs. FRC (≈ 2400 mL = </a:t>
            </a:r>
            <a:r>
              <a:rPr lang="en-US" sz="2200" b="0" dirty="0" err="1"/>
              <a:t>O</a:t>
            </a:r>
            <a:r>
              <a:rPr lang="en-US" sz="2200" b="0" baseline="-25000" dirty="0" err="1"/>
              <a:t>2</a:t>
            </a:r>
            <a:r>
              <a:rPr lang="en-US" sz="2200" b="0" dirty="0"/>
              <a:t> reserve)</a:t>
            </a:r>
          </a:p>
          <a:p>
            <a:pPr marL="685800" lvl="2" indent="0">
              <a:buNone/>
            </a:pPr>
            <a:r>
              <a:rPr lang="en-US" sz="1200" i="1" dirty="0"/>
              <a:t>VT - Tidal Volume                           </a:t>
            </a:r>
            <a:r>
              <a:rPr lang="en-US" sz="1200" i="1" dirty="0" err="1"/>
              <a:t>FRC</a:t>
            </a:r>
            <a:r>
              <a:rPr lang="en-US" sz="1200" i="1" dirty="0"/>
              <a:t> - Functional Residual Capacity </a:t>
            </a:r>
          </a:p>
          <a:p>
            <a:pPr lvl="1">
              <a:lnSpc>
                <a:spcPct val="120000"/>
              </a:lnSpc>
            </a:pPr>
            <a:r>
              <a:rPr lang="en-US" sz="2200" b="0" dirty="0"/>
              <a:t>Apnea : O</a:t>
            </a:r>
            <a:r>
              <a:rPr lang="en-US" sz="2200" b="0" baseline="-25000" dirty="0"/>
              <a:t>2</a:t>
            </a:r>
            <a:r>
              <a:rPr lang="en-US" sz="2200" b="0" dirty="0"/>
              <a:t> reserve continues diffusion into pulmonary capillaries : principle behind pre-oxygenation</a:t>
            </a:r>
          </a:p>
          <a:p>
            <a:pPr lvl="1">
              <a:lnSpc>
                <a:spcPct val="120000"/>
              </a:lnSpc>
            </a:pPr>
            <a:r>
              <a:rPr lang="en-US" sz="2200" b="0" dirty="0"/>
              <a:t>Time from apnea to hypoxemia depends on FRC (age, size, medical condition)</a:t>
            </a:r>
          </a:p>
        </p:txBody>
      </p:sp>
      <p:sp>
        <p:nvSpPr>
          <p:cNvPr id="2" name="Title 1"/>
          <p:cNvSpPr>
            <a:spLocks noGrp="1"/>
          </p:cNvSpPr>
          <p:nvPr>
            <p:ph type="title"/>
          </p:nvPr>
        </p:nvSpPr>
        <p:spPr>
          <a:xfrm>
            <a:off x="853273" y="137584"/>
            <a:ext cx="7715200" cy="1143000"/>
          </a:xfrm>
        </p:spPr>
        <p:txBody>
          <a:bodyPr/>
          <a:lstStyle/>
          <a:p>
            <a:r>
              <a:rPr lang="en-US" dirty="0"/>
              <a:t>Carbon Dioxide</a:t>
            </a:r>
          </a:p>
        </p:txBody>
      </p:sp>
      <p:sp>
        <p:nvSpPr>
          <p:cNvPr id="7" name="Rectangle 6"/>
          <p:cNvSpPr/>
          <p:nvPr/>
        </p:nvSpPr>
        <p:spPr>
          <a:xfrm>
            <a:off x="0" y="6581001"/>
            <a:ext cx="8136904" cy="276999"/>
          </a:xfrm>
          <a:prstGeom prst="rect">
            <a:avLst/>
          </a:prstGeom>
        </p:spPr>
        <p:txBody>
          <a:bodyPr wrap="square">
            <a:spAutoFit/>
          </a:bodyPr>
          <a:lstStyle/>
          <a:p>
            <a:r>
              <a:rPr lang="en-US" sz="1200" dirty="0">
                <a:solidFill>
                  <a:srgbClr val="000000"/>
                </a:solidFill>
              </a:rPr>
              <a:t>John Hall, Guyton and Hall Textbook of Medical Physiology. 12ed. 2010</a:t>
            </a:r>
          </a:p>
        </p:txBody>
      </p:sp>
    </p:spTree>
    <p:extLst>
      <p:ext uri="{BB962C8B-B14F-4D97-AF65-F5344CB8AC3E}">
        <p14:creationId xmlns="" xmlns:p14="http://schemas.microsoft.com/office/powerpoint/2010/main" val="3878197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28537" t="11933" r="17901" b="29962"/>
          <a:stretch/>
        </p:blipFill>
        <p:spPr>
          <a:xfrm>
            <a:off x="4689411" y="1253839"/>
            <a:ext cx="4211905" cy="3039257"/>
          </a:xfrm>
          <a:prstGeom prst="rect">
            <a:avLst/>
          </a:prstGeom>
        </p:spPr>
      </p:pic>
      <p:sp>
        <p:nvSpPr>
          <p:cNvPr id="156674" name="Rectangle 2"/>
          <p:cNvSpPr>
            <a:spLocks noGrp="1" noChangeArrowheads="1"/>
          </p:cNvSpPr>
          <p:nvPr>
            <p:ph type="title"/>
          </p:nvPr>
        </p:nvSpPr>
        <p:spPr>
          <a:xfrm>
            <a:off x="827088" y="-157076"/>
            <a:ext cx="7199313" cy="1143000"/>
          </a:xfrm>
        </p:spPr>
        <p:txBody>
          <a:bodyPr>
            <a:normAutofit/>
            <a:sp3d prstMaterial="metal">
              <a:contourClr>
                <a:schemeClr val="bg2"/>
              </a:contourClr>
            </a:sp3d>
          </a:bodyPr>
          <a:lstStyle/>
          <a:p>
            <a:pPr eaLnBrk="1" hangingPunct="1">
              <a:defRPr/>
            </a:pPr>
            <a:r>
              <a:rPr lang="en-US" sz="3600" b="1" dirty="0">
                <a:latin typeface="Arial" charset="0"/>
              </a:rPr>
              <a:t>Oxygenation vs. Ventilation</a:t>
            </a:r>
          </a:p>
        </p:txBody>
      </p:sp>
      <p:sp>
        <p:nvSpPr>
          <p:cNvPr id="71682" name="Rectangle 3"/>
          <p:cNvSpPr>
            <a:spLocks noGrp="1" noChangeArrowheads="1"/>
          </p:cNvSpPr>
          <p:nvPr>
            <p:ph idx="1"/>
          </p:nvPr>
        </p:nvSpPr>
        <p:spPr bwMode="auto">
          <a:xfrm>
            <a:off x="825500" y="1628800"/>
            <a:ext cx="3996527" cy="27733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eaLnBrk="1" hangingPunct="1">
              <a:buFont typeface="Arial" charset="0"/>
              <a:buNone/>
            </a:pPr>
            <a:r>
              <a:rPr lang="en-US" sz="2400" b="0" i="1" dirty="0">
                <a:latin typeface="Arial" charset="0"/>
                <a:ea typeface="MS PGothic" charset="0"/>
              </a:rPr>
              <a:t>Now hold your breath...</a:t>
            </a:r>
            <a:endParaRPr lang="en-US" sz="2400" b="0" i="1" baseline="-25000" dirty="0">
              <a:latin typeface="Arial" charset="0"/>
              <a:ea typeface="MS PGothic" charset="0"/>
            </a:endParaRPr>
          </a:p>
          <a:p>
            <a:pPr marL="0" indent="0" eaLnBrk="1" hangingPunct="1">
              <a:buFont typeface="Arial" charset="0"/>
              <a:buNone/>
            </a:pPr>
            <a:endParaRPr lang="en-US" sz="2400" b="0" dirty="0">
              <a:latin typeface="Arial" charset="0"/>
              <a:ea typeface="MS PGothic" charset="0"/>
            </a:endParaRPr>
          </a:p>
          <a:p>
            <a:pPr marL="0" indent="0" eaLnBrk="1" hangingPunct="1">
              <a:spcBef>
                <a:spcPts val="600"/>
              </a:spcBef>
              <a:buFont typeface="Arial" charset="0"/>
              <a:buNone/>
            </a:pPr>
            <a:r>
              <a:rPr lang="en-US" sz="2400" b="0" i="1" dirty="0">
                <a:latin typeface="Arial" charset="0"/>
                <a:ea typeface="MS PGothic" charset="0"/>
              </a:rPr>
              <a:t>What happens to the                                                 waveforms?</a:t>
            </a:r>
          </a:p>
          <a:p>
            <a:pPr marL="0" indent="0" eaLnBrk="1" hangingPunct="1">
              <a:buFont typeface="Arial" charset="0"/>
              <a:buNone/>
            </a:pPr>
            <a:endParaRPr lang="en-US" dirty="0">
              <a:latin typeface="Arial" charset="0"/>
              <a:ea typeface="MS PGothic" charset="0"/>
            </a:endParaRPr>
          </a:p>
          <a:p>
            <a:pPr marL="0" indent="0" eaLnBrk="1" hangingPunct="1">
              <a:lnSpc>
                <a:spcPct val="125000"/>
              </a:lnSpc>
              <a:buFont typeface="Arial" charset="0"/>
              <a:buNone/>
            </a:pPr>
            <a:r>
              <a:rPr lang="en-US" dirty="0">
                <a:latin typeface="Arial" charset="0"/>
                <a:ea typeface="MS PGothic" charset="0"/>
              </a:rPr>
              <a:t>   </a:t>
            </a:r>
          </a:p>
        </p:txBody>
      </p:sp>
      <p:sp>
        <p:nvSpPr>
          <p:cNvPr id="156677" name="Rectangle 5"/>
          <p:cNvSpPr>
            <a:spLocks noChangeArrowheads="1"/>
          </p:cNvSpPr>
          <p:nvPr/>
        </p:nvSpPr>
        <p:spPr bwMode="auto">
          <a:xfrm>
            <a:off x="765499" y="5609799"/>
            <a:ext cx="77692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i="1" dirty="0">
                <a:solidFill>
                  <a:srgbClr val="000000"/>
                </a:solidFill>
              </a:rPr>
              <a:t>How long will it take the EtCO</a:t>
            </a:r>
            <a:r>
              <a:rPr lang="en-US" sz="2400" i="1" baseline="-25000" dirty="0">
                <a:solidFill>
                  <a:srgbClr val="000000"/>
                </a:solidFill>
              </a:rPr>
              <a:t>2</a:t>
            </a:r>
            <a:r>
              <a:rPr lang="en-US" sz="2400" i="1" dirty="0">
                <a:solidFill>
                  <a:srgbClr val="000000"/>
                </a:solidFill>
              </a:rPr>
              <a:t> waveform to go flat line?</a:t>
            </a:r>
          </a:p>
        </p:txBody>
      </p:sp>
      <p:sp>
        <p:nvSpPr>
          <p:cNvPr id="156678" name="Rectangle 6"/>
          <p:cNvSpPr>
            <a:spLocks noChangeArrowheads="1"/>
          </p:cNvSpPr>
          <p:nvPr/>
        </p:nvSpPr>
        <p:spPr bwMode="auto">
          <a:xfrm>
            <a:off x="825500" y="4816932"/>
            <a:ext cx="7269162"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25000"/>
              </a:lnSpc>
              <a:spcBef>
                <a:spcPct val="20000"/>
              </a:spcBef>
            </a:pPr>
            <a:r>
              <a:rPr lang="en-US" sz="2400" i="1" dirty="0">
                <a:solidFill>
                  <a:srgbClr val="000000"/>
                </a:solidFill>
              </a:rPr>
              <a:t>How long will it take the SpO</a:t>
            </a:r>
            <a:r>
              <a:rPr lang="en-US" sz="2400" i="1" baseline="-25000" dirty="0">
                <a:solidFill>
                  <a:srgbClr val="000000"/>
                </a:solidFill>
              </a:rPr>
              <a:t>2</a:t>
            </a:r>
            <a:r>
              <a:rPr lang="en-US" sz="2400" i="1" dirty="0">
                <a:solidFill>
                  <a:srgbClr val="000000"/>
                </a:solidFill>
              </a:rPr>
              <a:t> to drop below 90%?</a:t>
            </a:r>
          </a:p>
        </p:txBody>
      </p:sp>
      <p:sp>
        <p:nvSpPr>
          <p:cNvPr id="49158" name="Rectangle 7"/>
          <p:cNvSpPr>
            <a:spLocks noChangeArrowheads="1"/>
          </p:cNvSpPr>
          <p:nvPr/>
        </p:nvSpPr>
        <p:spPr bwMode="auto">
          <a:xfrm>
            <a:off x="3892385" y="3203684"/>
            <a:ext cx="757727" cy="369332"/>
          </a:xfrm>
          <a:prstGeom prst="rect">
            <a:avLst/>
          </a:prstGeom>
          <a:solidFill>
            <a:srgbClr val="000000"/>
          </a:solidFill>
          <a:ln>
            <a:noFill/>
          </a:ln>
          <a:scene3d>
            <a:camera prst="orthographicFront"/>
            <a:lightRig rig="brightRoom" dir="t"/>
          </a:scene3d>
          <a:sp3d>
            <a:bevelT/>
          </a:sp3d>
          <a:extLst>
            <a:ext uri="{91240B29-F687-4f45-9708-019B960494DF}">
              <a14:hiddenLine xmlns:a14="http://schemas.microsoft.com/office/drawing/2010/main" xmlns="" w="9525">
                <a:solidFill>
                  <a:srgbClr val="000000"/>
                </a:solidFill>
                <a:miter lim="800000"/>
                <a:headEnd/>
                <a:tailEnd/>
              </a14:hiddenLine>
            </a:ext>
          </a:extLst>
        </p:spPr>
        <p:txBody>
          <a:bodyPr wrap="none">
            <a:spAutoFit/>
            <a:sp3d contourW="6350" prstMaterial="plastic">
              <a:bevelT w="20320" h="20320" prst="angle"/>
              <a:contourClr>
                <a:schemeClr val="accent1">
                  <a:tint val="100000"/>
                  <a:shade val="100000"/>
                  <a:hueMod val="100000"/>
                  <a:satMod val="100000"/>
                </a:schemeClr>
              </a:contourClr>
            </a:sp3d>
          </a:bodyPr>
          <a:lstStyle/>
          <a:p>
            <a:pPr>
              <a:defRPr/>
            </a:pPr>
            <a:r>
              <a:rPr lang="en-US"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SpO</a:t>
            </a:r>
            <a:r>
              <a:rPr lang="en-US" b="1" cap="all" baseline="-2500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a:t>
            </a:r>
          </a:p>
        </p:txBody>
      </p:sp>
      <p:sp>
        <p:nvSpPr>
          <p:cNvPr id="49159" name="Rectangle 8"/>
          <p:cNvSpPr>
            <a:spLocks noChangeArrowheads="1"/>
          </p:cNvSpPr>
          <p:nvPr/>
        </p:nvSpPr>
        <p:spPr bwMode="auto">
          <a:xfrm>
            <a:off x="3738647" y="2183960"/>
            <a:ext cx="911465" cy="369332"/>
          </a:xfrm>
          <a:prstGeom prst="rect">
            <a:avLst/>
          </a:prstGeom>
          <a:solidFill>
            <a:srgbClr val="000000"/>
          </a:solidFill>
          <a:ln>
            <a:noFill/>
          </a:ln>
          <a:scene3d>
            <a:camera prst="orthographicFront"/>
            <a:lightRig rig="brightRoom" dir="t"/>
          </a:scene3d>
          <a:sp3d>
            <a:bevelT/>
          </a:sp3d>
          <a:extLst>
            <a:ext uri="{91240B29-F687-4f45-9708-019B960494DF}">
              <a14:hiddenLine xmlns:a14="http://schemas.microsoft.com/office/drawing/2010/main" xmlns="" w="9525">
                <a:solidFill>
                  <a:srgbClr val="000000"/>
                </a:solidFill>
                <a:miter lim="800000"/>
                <a:headEnd/>
                <a:tailEnd/>
              </a14:hiddenLine>
            </a:ext>
          </a:extLst>
        </p:spPr>
        <p:txBody>
          <a:bodyPr wrap="none">
            <a:spAutoFit/>
            <a:sp3d contourW="6350" prstMaterial="plastic">
              <a:bevelT w="20320" h="20320" prst="angle"/>
              <a:contourClr>
                <a:schemeClr val="accent1">
                  <a:tint val="100000"/>
                  <a:shade val="100000"/>
                  <a:hueMod val="100000"/>
                  <a:satMod val="100000"/>
                </a:schemeClr>
              </a:contourClr>
            </a:sp3d>
          </a:bodyPr>
          <a:lstStyle/>
          <a:p>
            <a:pPr>
              <a:defRPr/>
            </a:pPr>
            <a:r>
              <a:rPr lang="en-US" b="1" cap="all" dirty="0">
                <a:ln/>
                <a:solidFill>
                  <a:srgbClr val="008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EtCO</a:t>
            </a:r>
            <a:r>
              <a:rPr lang="en-US" b="1" cap="all" baseline="-25000" dirty="0">
                <a:ln/>
                <a:solidFill>
                  <a:srgbClr val="008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a:t>
            </a:r>
          </a:p>
        </p:txBody>
      </p:sp>
      <p:sp>
        <p:nvSpPr>
          <p:cNvPr id="2" name="Striped Right Arrow 1"/>
          <p:cNvSpPr/>
          <p:nvPr/>
        </p:nvSpPr>
        <p:spPr>
          <a:xfrm>
            <a:off x="4710683" y="3096737"/>
            <a:ext cx="1054315" cy="476279"/>
          </a:xfrm>
          <a:prstGeom prst="stripedRightArrow">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Striped Right Arrow 9"/>
          <p:cNvSpPr/>
          <p:nvPr/>
        </p:nvSpPr>
        <p:spPr>
          <a:xfrm>
            <a:off x="4689412" y="2153135"/>
            <a:ext cx="1075586" cy="476279"/>
          </a:xfrm>
          <a:prstGeom prst="stripedRightArrow">
            <a:avLst/>
          </a:prstGeom>
          <a:solidFill>
            <a:srgbClr val="FFFF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 xmlns:p14="http://schemas.microsoft.com/office/powerpoint/2010/main" val="8928525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678"/>
                                        </p:tgtEl>
                                        <p:attrNameLst>
                                          <p:attrName>style.visibility</p:attrName>
                                        </p:attrNameLst>
                                      </p:cBhvr>
                                      <p:to>
                                        <p:strVal val="visible"/>
                                      </p:to>
                                    </p:set>
                                    <p:animEffect transition="in" filter="fade">
                                      <p:cBhvr>
                                        <p:cTn id="7" dur="500"/>
                                        <p:tgtEl>
                                          <p:spTgt spid="1566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6677"/>
                                        </p:tgtEl>
                                        <p:attrNameLst>
                                          <p:attrName>style.visibility</p:attrName>
                                        </p:attrNameLst>
                                      </p:cBhvr>
                                      <p:to>
                                        <p:strVal val="visible"/>
                                      </p:to>
                                    </p:set>
                                    <p:animEffect transition="in" filter="fade">
                                      <p:cBhvr>
                                        <p:cTn id="12" dur="500"/>
                                        <p:tgtEl>
                                          <p:spTgt spid="156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7" grpId="0"/>
      <p:bldP spid="15667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2" name="Rectangle 2"/>
          <p:cNvSpPr>
            <a:spLocks noGrp="1" noChangeArrowheads="1"/>
          </p:cNvSpPr>
          <p:nvPr>
            <p:ph type="title"/>
            <p:custDataLst>
              <p:tags r:id="rId2"/>
            </p:custDataLst>
          </p:nvPr>
        </p:nvSpPr>
        <p:spPr>
          <a:xfrm>
            <a:off x="827584" y="125413"/>
            <a:ext cx="8077200" cy="1143000"/>
          </a:xfrm>
          <a:scene3d>
            <a:camera prst="orthographicFront"/>
            <a:lightRig rig="threePt" dir="t"/>
          </a:scene3d>
          <a:sp3d>
            <a:bevelT/>
          </a:sp3d>
        </p:spPr>
        <p:txBody>
          <a:bodyPr>
            <a:normAutofit/>
            <a:sp3d extrusionH="57150" prstMaterial="metal">
              <a:bevelT w="38100" h="38100"/>
              <a:contourClr>
                <a:schemeClr val="bg2"/>
              </a:contourClr>
            </a:sp3d>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defRPr/>
            </a:pPr>
            <a:r>
              <a:rPr lang="en-US" sz="3200" dirty="0">
                <a:solidFill>
                  <a:srgbClr val="000000"/>
                </a:solidFill>
                <a:latin typeface="Arial"/>
                <a:cs typeface="Calibri" charset="0"/>
              </a:rPr>
              <a:t>CO</a:t>
            </a:r>
            <a:r>
              <a:rPr lang="en-US" sz="3200" baseline="-25000" dirty="0">
                <a:solidFill>
                  <a:srgbClr val="000000"/>
                </a:solidFill>
                <a:latin typeface="Arial"/>
                <a:cs typeface="Calibri" charset="0"/>
              </a:rPr>
              <a:t>2</a:t>
            </a:r>
            <a:r>
              <a:rPr lang="en-US" sz="3200" dirty="0">
                <a:solidFill>
                  <a:srgbClr val="000000"/>
                </a:solidFill>
                <a:latin typeface="Arial"/>
                <a:cs typeface="Calibri" charset="0"/>
              </a:rPr>
              <a:t> Monitoring: Terminology</a:t>
            </a:r>
          </a:p>
        </p:txBody>
      </p:sp>
      <p:graphicFrame>
        <p:nvGraphicFramePr>
          <p:cNvPr id="5" name="Diagram 4"/>
          <p:cNvGraphicFramePr/>
          <p:nvPr>
            <p:extLst>
              <p:ext uri="{D42A27DB-BD31-4B8C-83A1-F6EECF244321}">
                <p14:modId xmlns="" xmlns:p14="http://schemas.microsoft.com/office/powerpoint/2010/main" val="3486386355"/>
              </p:ext>
            </p:extLst>
          </p:nvPr>
        </p:nvGraphicFramePr>
        <p:xfrm>
          <a:off x="798653" y="1307011"/>
          <a:ext cx="7618412" cy="464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p:cNvPicPr>
            <a:picLocks noChangeAspect="1"/>
          </p:cNvPicPr>
          <p:nvPr/>
        </p:nvPicPr>
        <p:blipFill rotWithShape="1">
          <a:blip r:embed="rId10"/>
          <a:srcRect l="62612" t="10505" r="18938" b="59495"/>
          <a:stretch/>
        </p:blipFill>
        <p:spPr>
          <a:xfrm>
            <a:off x="1035426" y="4293096"/>
            <a:ext cx="2088232" cy="15041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p:cNvPicPr>
            <a:picLocks noChangeAspect="1"/>
          </p:cNvPicPr>
          <p:nvPr/>
        </p:nvPicPr>
        <p:blipFill rotWithShape="1">
          <a:blip r:embed="rId10"/>
          <a:srcRect l="19233" t="14521" r="36389" b="59495"/>
          <a:stretch/>
        </p:blipFill>
        <p:spPr>
          <a:xfrm>
            <a:off x="3419872" y="4293096"/>
            <a:ext cx="2160240" cy="15041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p:cNvPicPr>
            <a:picLocks noChangeAspect="1"/>
          </p:cNvPicPr>
          <p:nvPr/>
        </p:nvPicPr>
        <p:blipFill rotWithShape="1">
          <a:blip r:embed="rId10"/>
          <a:srcRect l="19232" t="14521" r="18938" b="59495"/>
          <a:stretch/>
        </p:blipFill>
        <p:spPr>
          <a:xfrm>
            <a:off x="6216285" y="4293096"/>
            <a:ext cx="2104881" cy="15041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extBox 1"/>
          <p:cNvSpPr txBox="1"/>
          <p:nvPr/>
        </p:nvSpPr>
        <p:spPr>
          <a:xfrm>
            <a:off x="827584" y="6165304"/>
            <a:ext cx="1859804" cy="246221"/>
          </a:xfrm>
          <a:prstGeom prst="rect">
            <a:avLst/>
          </a:prstGeom>
          <a:noFill/>
        </p:spPr>
        <p:txBody>
          <a:bodyPr wrap="none" rtlCol="0">
            <a:spAutoFit/>
          </a:bodyPr>
          <a:lstStyle/>
          <a:p>
            <a:r>
              <a:rPr lang="en-US" sz="1000" dirty="0">
                <a:solidFill>
                  <a:schemeClr val="bg1"/>
                </a:solidFill>
              </a:rPr>
              <a:t>Images provided by </a:t>
            </a:r>
            <a:r>
              <a:rPr lang="en-US" sz="1000" dirty="0" err="1">
                <a:solidFill>
                  <a:schemeClr val="bg1"/>
                </a:solidFill>
              </a:rPr>
              <a:t>Restrepo</a:t>
            </a:r>
            <a:endParaRPr lang="en-US" sz="1000" dirty="0">
              <a:solidFill>
                <a:schemeClr val="bg1"/>
              </a:solidFill>
            </a:endParaRPr>
          </a:p>
        </p:txBody>
      </p:sp>
    </p:spTree>
    <p:custDataLst>
      <p:tags r:id="rId1"/>
    </p:custDataLst>
    <p:extLst>
      <p:ext uri="{BB962C8B-B14F-4D97-AF65-F5344CB8AC3E}">
        <p14:creationId xmlns="" xmlns:p14="http://schemas.microsoft.com/office/powerpoint/2010/main" val="423342775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55576" y="-27384"/>
            <a:ext cx="7931224" cy="1143000"/>
          </a:xfrm>
        </p:spPr>
        <p:txBody>
          <a:bodyPr/>
          <a:lstStyle/>
          <a:p>
            <a:r>
              <a:rPr lang="en-US" dirty="0"/>
              <a:t>Capnography</a:t>
            </a:r>
          </a:p>
        </p:txBody>
      </p:sp>
      <p:sp>
        <p:nvSpPr>
          <p:cNvPr id="3" name="TextBox 2"/>
          <p:cNvSpPr txBox="1"/>
          <p:nvPr/>
        </p:nvSpPr>
        <p:spPr>
          <a:xfrm>
            <a:off x="6748388" y="5877272"/>
            <a:ext cx="2059303" cy="246221"/>
          </a:xfrm>
          <a:prstGeom prst="rect">
            <a:avLst/>
          </a:prstGeom>
          <a:noFill/>
        </p:spPr>
        <p:txBody>
          <a:bodyPr wrap="none" rtlCol="0">
            <a:spAutoFit/>
          </a:bodyPr>
          <a:lstStyle/>
          <a:p>
            <a:r>
              <a:rPr lang="en-US" sz="1000" dirty="0">
                <a:solidFill>
                  <a:schemeClr val="bg1"/>
                </a:solidFill>
              </a:rPr>
              <a:t> Graphs provided by R. </a:t>
            </a:r>
            <a:r>
              <a:rPr lang="en-US" sz="1000" dirty="0" err="1">
                <a:solidFill>
                  <a:schemeClr val="bg1"/>
                </a:solidFill>
              </a:rPr>
              <a:t>Restrepo</a:t>
            </a:r>
            <a:endParaRPr lang="en-US" sz="1000" dirty="0">
              <a:solidFill>
                <a:schemeClr val="bg1"/>
              </a:solidFill>
            </a:endParaRPr>
          </a:p>
        </p:txBody>
      </p:sp>
      <p:grpSp>
        <p:nvGrpSpPr>
          <p:cNvPr id="8" name="Group 7"/>
          <p:cNvGrpSpPr/>
          <p:nvPr/>
        </p:nvGrpSpPr>
        <p:grpSpPr>
          <a:xfrm>
            <a:off x="1437721" y="1047433"/>
            <a:ext cx="6014116" cy="5118100"/>
            <a:chOff x="1437721" y="1005393"/>
            <a:chExt cx="6014116" cy="5118100"/>
          </a:xfrm>
        </p:grpSpPr>
        <p:pic>
          <p:nvPicPr>
            <p:cNvPr id="2" name="Picture 1" descr="wave.wmf"/>
            <p:cNvPicPr>
              <a:picLocks noChangeAspect="1"/>
            </p:cNvPicPr>
            <p:nvPr/>
          </p:nvPicPr>
          <p:blipFill rotWithShape="1">
            <a:blip r:embed="rId3">
              <a:extLst>
                <a:ext uri="{28A0092B-C50C-407E-A947-70E740481C1C}">
                  <a14:useLocalDpi xmlns="" xmlns:a14="http://schemas.microsoft.com/office/drawing/2010/main" val="0"/>
                </a:ext>
              </a:extLst>
            </a:blip>
            <a:srcRect r="41216"/>
            <a:stretch/>
          </p:blipFill>
          <p:spPr>
            <a:xfrm>
              <a:off x="1437721" y="1005393"/>
              <a:ext cx="3470994" cy="5118100"/>
            </a:xfrm>
            <a:prstGeom prst="rect">
              <a:avLst/>
            </a:prstGeom>
          </p:spPr>
        </p:pic>
        <p:sp>
          <p:nvSpPr>
            <p:cNvPr id="4" name="TextBox 3"/>
            <p:cNvSpPr txBox="1"/>
            <p:nvPr/>
          </p:nvSpPr>
          <p:spPr>
            <a:xfrm>
              <a:off x="4908715" y="1481960"/>
              <a:ext cx="2543122" cy="461665"/>
            </a:xfrm>
            <a:prstGeom prst="rect">
              <a:avLst/>
            </a:prstGeom>
            <a:solidFill>
              <a:schemeClr val="bg1"/>
            </a:solidFill>
          </p:spPr>
          <p:txBody>
            <a:bodyPr wrap="square" rtlCol="0">
              <a:spAutoFit/>
            </a:bodyPr>
            <a:lstStyle/>
            <a:p>
              <a:r>
                <a:rPr lang="en-US" sz="1200" dirty="0"/>
                <a:t>Slow respirations – opioid / sedative effect</a:t>
              </a:r>
            </a:p>
          </p:txBody>
        </p:sp>
        <p:sp>
          <p:nvSpPr>
            <p:cNvPr id="5" name="TextBox 4"/>
            <p:cNvSpPr txBox="1"/>
            <p:nvPr/>
          </p:nvSpPr>
          <p:spPr>
            <a:xfrm>
              <a:off x="4908715" y="2764606"/>
              <a:ext cx="2417380" cy="461665"/>
            </a:xfrm>
            <a:prstGeom prst="rect">
              <a:avLst/>
            </a:prstGeom>
            <a:noFill/>
          </p:spPr>
          <p:txBody>
            <a:bodyPr wrap="square" rtlCol="0">
              <a:spAutoFit/>
            </a:bodyPr>
            <a:lstStyle/>
            <a:p>
              <a:r>
                <a:rPr lang="en-US" sz="1200" dirty="0"/>
                <a:t>Shallow, irregular breathing – partial airway obstruction (</a:t>
              </a:r>
              <a:r>
                <a:rPr lang="en-US" sz="1200" dirty="0" err="1"/>
                <a:t>OSA</a:t>
              </a:r>
              <a:r>
                <a:rPr lang="en-US" sz="1200" dirty="0"/>
                <a:t>)</a:t>
              </a:r>
            </a:p>
          </p:txBody>
        </p:sp>
        <p:sp>
          <p:nvSpPr>
            <p:cNvPr id="6" name="TextBox 5"/>
            <p:cNvSpPr txBox="1"/>
            <p:nvPr/>
          </p:nvSpPr>
          <p:spPr>
            <a:xfrm>
              <a:off x="4908715" y="4302465"/>
              <a:ext cx="1018227" cy="276999"/>
            </a:xfrm>
            <a:prstGeom prst="rect">
              <a:avLst/>
            </a:prstGeom>
            <a:noFill/>
          </p:spPr>
          <p:txBody>
            <a:bodyPr wrap="none" rtlCol="0">
              <a:spAutoFit/>
            </a:bodyPr>
            <a:lstStyle/>
            <a:p>
              <a:r>
                <a:rPr lang="en-US" sz="1200" dirty="0"/>
                <a:t>Rebreathing</a:t>
              </a:r>
            </a:p>
          </p:txBody>
        </p:sp>
        <p:sp>
          <p:nvSpPr>
            <p:cNvPr id="7" name="TextBox 6"/>
            <p:cNvSpPr txBox="1"/>
            <p:nvPr/>
          </p:nvSpPr>
          <p:spPr>
            <a:xfrm>
              <a:off x="4908715" y="5454476"/>
              <a:ext cx="1465292" cy="461665"/>
            </a:xfrm>
            <a:prstGeom prst="rect">
              <a:avLst/>
            </a:prstGeom>
            <a:noFill/>
          </p:spPr>
          <p:txBody>
            <a:bodyPr wrap="square" rtlCol="0">
              <a:spAutoFit/>
            </a:bodyPr>
            <a:lstStyle/>
            <a:p>
              <a:r>
                <a:rPr lang="en-US" sz="1200" dirty="0"/>
                <a:t>Apnea, agonal breathing</a:t>
              </a:r>
            </a:p>
          </p:txBody>
        </p:sp>
      </p:grpSp>
    </p:spTree>
    <p:extLst>
      <p:ext uri="{BB962C8B-B14F-4D97-AF65-F5344CB8AC3E}">
        <p14:creationId xmlns="" xmlns:p14="http://schemas.microsoft.com/office/powerpoint/2010/main" val="275856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7088" y="0"/>
            <a:ext cx="7859712" cy="1143000"/>
          </a:xfrm>
        </p:spPr>
        <p:txBody>
          <a:bodyPr/>
          <a:lstStyle/>
          <a:p>
            <a:r>
              <a:rPr lang="en-US" dirty="0">
                <a:effectLst/>
              </a:rPr>
              <a:t>Lecture Objectives</a:t>
            </a:r>
          </a:p>
        </p:txBody>
      </p:sp>
      <p:sp>
        <p:nvSpPr>
          <p:cNvPr id="8" name="Content Placeholder 7"/>
          <p:cNvSpPr>
            <a:spLocks noGrp="1"/>
          </p:cNvSpPr>
          <p:nvPr>
            <p:ph idx="1"/>
          </p:nvPr>
        </p:nvSpPr>
        <p:spPr>
          <a:xfrm>
            <a:off x="827088" y="1499577"/>
            <a:ext cx="6913264" cy="4495799"/>
          </a:xfrm>
        </p:spPr>
        <p:txBody>
          <a:bodyPr>
            <a:normAutofit lnSpcReduction="10000"/>
          </a:bodyPr>
          <a:lstStyle/>
          <a:p>
            <a:pPr lvl="0"/>
            <a:r>
              <a:rPr lang="en-US" sz="2400" b="0" dirty="0"/>
              <a:t>Describe the impact of respiratory compromise from a cost as well as a morbidity and mortality perspective</a:t>
            </a:r>
            <a:endParaRPr lang="en-US" dirty="0"/>
          </a:p>
          <a:p>
            <a:pPr lvl="0"/>
            <a:r>
              <a:rPr lang="en-US" sz="2400" b="0" dirty="0"/>
              <a:t>Explain the difference between monitoring oxygenation and ventilation</a:t>
            </a:r>
          </a:p>
          <a:p>
            <a:pPr lvl="0"/>
            <a:r>
              <a:rPr lang="en-US" sz="2400" b="0" dirty="0"/>
              <a:t>Compare and contrast currently available monitoring techniques</a:t>
            </a:r>
          </a:p>
          <a:p>
            <a:pPr lvl="0"/>
            <a:r>
              <a:rPr lang="en-US" sz="2400" b="0" dirty="0"/>
              <a:t>Review evidence-based recommendations on the use of respiratory monitoring and the impact on preventing postoperative respiratory compromise</a:t>
            </a:r>
          </a:p>
        </p:txBody>
      </p:sp>
    </p:spTree>
    <p:extLst>
      <p:ext uri="{BB962C8B-B14F-4D97-AF65-F5344CB8AC3E}">
        <p14:creationId xmlns="" xmlns:p14="http://schemas.microsoft.com/office/powerpoint/2010/main" val="1415965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63973" y="2099298"/>
            <a:ext cx="5938344" cy="923330"/>
          </a:xfrm>
          <a:prstGeom prst="rect">
            <a:avLst/>
          </a:prstGeom>
          <a:noFill/>
        </p:spPr>
        <p:txBody>
          <a:bodyPr wrap="none" rtlCol="0">
            <a:spAutoFit/>
          </a:bodyPr>
          <a:lstStyle/>
          <a:p>
            <a:r>
              <a:rPr lang="en-US" sz="5400" dirty="0"/>
              <a:t>THE LITERATURE</a:t>
            </a:r>
          </a:p>
        </p:txBody>
      </p:sp>
    </p:spTree>
    <p:extLst>
      <p:ext uri="{BB962C8B-B14F-4D97-AF65-F5344CB8AC3E}">
        <p14:creationId xmlns="" xmlns:p14="http://schemas.microsoft.com/office/powerpoint/2010/main" val="1494605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085" y="438186"/>
            <a:ext cx="7622347" cy="1257016"/>
          </a:xfrm>
          <a:effectLst/>
        </p:spPr>
        <p:txBody>
          <a:bodyPr>
            <a:noAutofit/>
            <a:sp3d extrusionH="57150" prstMaterial="metal">
              <a:bevelT w="38100" h="38100"/>
              <a:contourClr>
                <a:schemeClr val="bg2"/>
              </a:contourClr>
            </a:sp3d>
          </a:bodyPr>
          <a:lstStyle/>
          <a:p>
            <a:r>
              <a:rPr lang="en-US" sz="3600" dirty="0">
                <a:solidFill>
                  <a:schemeClr val="tx1"/>
                </a:solidFill>
                <a:latin typeface="Arial" panose="020B0604020202020204" pitchFamily="34" charset="0"/>
                <a:ea typeface="MS PGothic" charset="0"/>
                <a:cs typeface="Arial" panose="020B0604020202020204" pitchFamily="34" charset="0"/>
              </a:rPr>
              <a:t>Capnographic Monitoring and </a:t>
            </a:r>
            <a:br>
              <a:rPr lang="en-US" sz="3600" dirty="0">
                <a:solidFill>
                  <a:schemeClr val="tx1"/>
                </a:solidFill>
                <a:latin typeface="Arial" panose="020B0604020202020204" pitchFamily="34" charset="0"/>
                <a:ea typeface="MS PGothic" charset="0"/>
                <a:cs typeface="Arial" panose="020B0604020202020204" pitchFamily="34" charset="0"/>
              </a:rPr>
            </a:br>
            <a:r>
              <a:rPr lang="en-US" sz="3600" dirty="0">
                <a:solidFill>
                  <a:schemeClr val="tx1"/>
                </a:solidFill>
                <a:latin typeface="Arial" panose="020B0604020202020204" pitchFamily="34" charset="0"/>
                <a:ea typeface="MS PGothic" charset="0"/>
                <a:cs typeface="Arial" panose="020B0604020202020204" pitchFamily="34" charset="0"/>
              </a:rPr>
              <a:t>its Effects on Safety of Sedation</a:t>
            </a:r>
          </a:p>
        </p:txBody>
      </p:sp>
      <p:sp>
        <p:nvSpPr>
          <p:cNvPr id="4" name="Title 1"/>
          <p:cNvSpPr txBox="1">
            <a:spLocks/>
          </p:cNvSpPr>
          <p:nvPr/>
        </p:nvSpPr>
        <p:spPr bwMode="auto">
          <a:xfrm>
            <a:off x="385951" y="6440059"/>
            <a:ext cx="4334214" cy="327421"/>
          </a:xfrm>
          <a:prstGeom prst="rect">
            <a:avLst/>
          </a:prstGeom>
          <a:noFill/>
          <a:ln>
            <a:noFill/>
          </a:ln>
          <a:extLst>
            <a:ext uri="{FAA26D3D-D897-4be2-8F04-BA451C77F1D7}">
              <ma14:placeholderFlag xmlns:ma14="http://schemas.microsoft.com/office/mac/drawingml/2011/main" xmlns="" val="1"/>
            </a:ext>
          </a:extLst>
        </p:spPr>
        <p:txBody>
          <a:bodyPr anchor="ctr">
            <a:scene3d>
              <a:camera prst="orthographicFront"/>
              <a:lightRig rig="balanced" dir="t">
                <a:rot lat="0" lon="0" rev="2100000"/>
              </a:lightRig>
            </a:scene3d>
            <a:sp3d prstMaterial="metal">
              <a:contourClr>
                <a:schemeClr val="bg2"/>
              </a:contourClr>
            </a:sp3d>
          </a:bodyPr>
          <a:lstStyle>
            <a:lvl1pPr algn="l" defTabSz="457200" rtl="0" eaLnBrk="0" fontAlgn="base" hangingPunct="0">
              <a:spcBef>
                <a:spcPct val="0"/>
              </a:spcBef>
              <a:spcAft>
                <a:spcPct val="0"/>
              </a:spcAft>
              <a:defRPr sz="2800" b="1" kern="1200" cap="none" spc="0">
                <a:ln w="50800"/>
                <a:solidFill>
                  <a:schemeClr val="bg1">
                    <a:shade val="50000"/>
                  </a:schemeClr>
                </a:solidFill>
                <a:effectLst/>
                <a:latin typeface="Arial"/>
                <a:ea typeface="MS PGothic" pitchFamily="34" charset="-128"/>
                <a:cs typeface="Arial"/>
              </a:defRPr>
            </a:lvl1pPr>
            <a:lvl2pPr algn="l" defTabSz="457200" rtl="0" eaLnBrk="0" fontAlgn="base" hangingPunct="0">
              <a:spcBef>
                <a:spcPct val="0"/>
              </a:spcBef>
              <a:spcAft>
                <a:spcPct val="0"/>
              </a:spcAft>
              <a:defRPr sz="2800" b="1">
                <a:solidFill>
                  <a:schemeClr val="bg1"/>
                </a:solidFill>
                <a:latin typeface="Arial" pitchFamily="-65" charset="0"/>
                <a:ea typeface="MS PGothic" pitchFamily="34" charset="-128"/>
                <a:cs typeface="Arial" charset="0"/>
              </a:defRPr>
            </a:lvl2pPr>
            <a:lvl3pPr algn="l" defTabSz="457200" rtl="0" eaLnBrk="0" fontAlgn="base" hangingPunct="0">
              <a:spcBef>
                <a:spcPct val="0"/>
              </a:spcBef>
              <a:spcAft>
                <a:spcPct val="0"/>
              </a:spcAft>
              <a:defRPr sz="2800" b="1">
                <a:solidFill>
                  <a:schemeClr val="bg1"/>
                </a:solidFill>
                <a:latin typeface="Arial" pitchFamily="-65" charset="0"/>
                <a:ea typeface="MS PGothic" pitchFamily="34" charset="-128"/>
                <a:cs typeface="Arial" charset="0"/>
              </a:defRPr>
            </a:lvl3pPr>
            <a:lvl4pPr algn="l" defTabSz="457200" rtl="0" eaLnBrk="0" fontAlgn="base" hangingPunct="0">
              <a:spcBef>
                <a:spcPct val="0"/>
              </a:spcBef>
              <a:spcAft>
                <a:spcPct val="0"/>
              </a:spcAft>
              <a:defRPr sz="2800" b="1">
                <a:solidFill>
                  <a:schemeClr val="bg1"/>
                </a:solidFill>
                <a:latin typeface="Arial" pitchFamily="-65" charset="0"/>
                <a:ea typeface="MS PGothic" pitchFamily="34" charset="-128"/>
                <a:cs typeface="Arial" charset="0"/>
              </a:defRPr>
            </a:lvl4pPr>
            <a:lvl5pPr algn="l" defTabSz="457200" rtl="0" eaLnBrk="0" fontAlgn="base" hangingPunct="0">
              <a:spcBef>
                <a:spcPct val="0"/>
              </a:spcBef>
              <a:spcAft>
                <a:spcPct val="0"/>
              </a:spcAft>
              <a:defRPr sz="2800" b="1">
                <a:solidFill>
                  <a:schemeClr val="bg1"/>
                </a:solidFill>
                <a:latin typeface="Arial" pitchFamily="-65" charset="0"/>
                <a:ea typeface="MS PGothic" pitchFamily="34" charset="-128"/>
                <a:cs typeface="Arial" charset="0"/>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pPr>
              <a:defRPr/>
            </a:pPr>
            <a:endParaRPr lang="en-US" sz="1200" b="0" dirty="0">
              <a:solidFill>
                <a:schemeClr val="bg1"/>
              </a:solidFill>
            </a:endParaRPr>
          </a:p>
        </p:txBody>
      </p:sp>
      <p:sp>
        <p:nvSpPr>
          <p:cNvPr id="87043" name="Content Placeholder 3"/>
          <p:cNvSpPr txBox="1">
            <a:spLocks/>
          </p:cNvSpPr>
          <p:nvPr/>
        </p:nvSpPr>
        <p:spPr bwMode="auto">
          <a:xfrm>
            <a:off x="874444" y="2226268"/>
            <a:ext cx="7057280" cy="3106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spcBef>
                <a:spcPct val="20000"/>
              </a:spcBef>
              <a:buFont typeface="Arial" charset="0"/>
              <a:buChar char="•"/>
            </a:pPr>
            <a:r>
              <a:rPr lang="en-US" dirty="0">
                <a:cs typeface="Arial" charset="0"/>
              </a:rPr>
              <a:t>N = 247 undergoing endoscopic retrograde </a:t>
            </a:r>
            <a:r>
              <a:rPr lang="en-US" dirty="0" err="1">
                <a:cs typeface="Arial" charset="0"/>
              </a:rPr>
              <a:t>cholangiopancreatography</a:t>
            </a:r>
            <a:r>
              <a:rPr lang="en-US" dirty="0">
                <a:cs typeface="Arial" charset="0"/>
              </a:rPr>
              <a:t> (ERCP) with opioid and benzodiazepine</a:t>
            </a:r>
          </a:p>
          <a:p>
            <a:pPr>
              <a:spcBef>
                <a:spcPct val="20000"/>
              </a:spcBef>
              <a:buFont typeface="Arial" charset="0"/>
              <a:buChar char="•"/>
            </a:pPr>
            <a:r>
              <a:rPr lang="en-US" dirty="0">
                <a:cs typeface="Arial" charset="0"/>
              </a:rPr>
              <a:t>Randomized </a:t>
            </a:r>
          </a:p>
          <a:p>
            <a:pPr lvl="1">
              <a:spcBef>
                <a:spcPct val="20000"/>
              </a:spcBef>
              <a:buFont typeface="Arial" charset="0"/>
              <a:buChar char="•"/>
            </a:pPr>
            <a:r>
              <a:rPr lang="en-US" dirty="0">
                <a:cs typeface="Arial" charset="0"/>
              </a:rPr>
              <a:t>Study arm: team blinded to capnography </a:t>
            </a:r>
          </a:p>
          <a:p>
            <a:pPr lvl="1">
              <a:spcBef>
                <a:spcPct val="20000"/>
              </a:spcBef>
              <a:buFont typeface="Arial" charset="0"/>
              <a:buChar char="•"/>
            </a:pPr>
            <a:r>
              <a:rPr lang="en-US" dirty="0">
                <a:cs typeface="Arial" charset="0"/>
              </a:rPr>
              <a:t>Open arm: team was prompted of </a:t>
            </a:r>
            <a:r>
              <a:rPr lang="en-US" dirty="0" err="1">
                <a:cs typeface="Arial" charset="0"/>
              </a:rPr>
              <a:t>capnographic</a:t>
            </a:r>
            <a:r>
              <a:rPr lang="en-US" dirty="0">
                <a:cs typeface="Arial" charset="0"/>
              </a:rPr>
              <a:t> changes</a:t>
            </a:r>
          </a:p>
          <a:p>
            <a:pPr>
              <a:spcBef>
                <a:spcPct val="20000"/>
              </a:spcBef>
              <a:buFont typeface="Arial" charset="0"/>
              <a:buChar char="•"/>
            </a:pPr>
            <a:r>
              <a:rPr lang="en-US" dirty="0">
                <a:cs typeface="Arial" charset="0"/>
              </a:rPr>
              <a:t>Primary endpoint: occurrence of hypoxemia</a:t>
            </a:r>
          </a:p>
          <a:p>
            <a:pPr>
              <a:spcBef>
                <a:spcPct val="20000"/>
              </a:spcBef>
              <a:buFont typeface="Arial" charset="0"/>
              <a:buChar char="•"/>
            </a:pPr>
            <a:endParaRPr lang="en-US" b="1" dirty="0">
              <a:cs typeface="Arial" charset="0"/>
            </a:endParaRPr>
          </a:p>
        </p:txBody>
      </p:sp>
      <p:sp>
        <p:nvSpPr>
          <p:cNvPr id="3" name="Rectangle 2"/>
          <p:cNvSpPr/>
          <p:nvPr/>
        </p:nvSpPr>
        <p:spPr>
          <a:xfrm>
            <a:off x="0" y="6236379"/>
            <a:ext cx="7966516" cy="646331"/>
          </a:xfrm>
          <a:prstGeom prst="rect">
            <a:avLst/>
          </a:prstGeom>
        </p:spPr>
        <p:txBody>
          <a:bodyPr wrap="square">
            <a:spAutoFit/>
          </a:bodyPr>
          <a:lstStyle/>
          <a:p>
            <a:pPr>
              <a:defRPr/>
            </a:pPr>
            <a:r>
              <a:rPr lang="en-US" sz="1200" dirty="0" err="1">
                <a:solidFill>
                  <a:srgbClr val="000000"/>
                </a:solidFill>
              </a:rPr>
              <a:t>Qadeer</a:t>
            </a:r>
            <a:r>
              <a:rPr lang="en-US" sz="1200" dirty="0">
                <a:solidFill>
                  <a:srgbClr val="000000"/>
                </a:solidFill>
              </a:rPr>
              <a:t> MA, </a:t>
            </a:r>
            <a:r>
              <a:rPr lang="en-US" sz="1200" dirty="0" err="1">
                <a:solidFill>
                  <a:srgbClr val="000000"/>
                </a:solidFill>
              </a:rPr>
              <a:t>Vargo</a:t>
            </a:r>
            <a:r>
              <a:rPr lang="en-US" sz="1200" dirty="0">
                <a:solidFill>
                  <a:srgbClr val="000000"/>
                </a:solidFill>
              </a:rPr>
              <a:t> JJ, </a:t>
            </a:r>
            <a:r>
              <a:rPr lang="en-US" sz="1200" dirty="0" err="1">
                <a:solidFill>
                  <a:srgbClr val="000000"/>
                </a:solidFill>
              </a:rPr>
              <a:t>Dumot</a:t>
            </a:r>
            <a:r>
              <a:rPr lang="en-US" sz="1200" dirty="0">
                <a:solidFill>
                  <a:srgbClr val="000000"/>
                </a:solidFill>
              </a:rPr>
              <a:t> JA, et al. </a:t>
            </a:r>
            <a:r>
              <a:rPr lang="en-US" sz="1200" dirty="0" err="1">
                <a:solidFill>
                  <a:srgbClr val="000000"/>
                </a:solidFill>
              </a:rPr>
              <a:t>Capnographic</a:t>
            </a:r>
            <a:r>
              <a:rPr lang="en-US" sz="1200" dirty="0">
                <a:solidFill>
                  <a:srgbClr val="000000"/>
                </a:solidFill>
              </a:rPr>
              <a:t> monitoring of respiratory activity improves safety of sedation for endoscopic </a:t>
            </a:r>
            <a:r>
              <a:rPr lang="en-US" sz="1200" dirty="0" err="1">
                <a:solidFill>
                  <a:srgbClr val="000000"/>
                </a:solidFill>
              </a:rPr>
              <a:t>cholangiopancreatography</a:t>
            </a:r>
            <a:r>
              <a:rPr lang="en-US" sz="1200" dirty="0">
                <a:solidFill>
                  <a:srgbClr val="000000"/>
                </a:solidFill>
              </a:rPr>
              <a:t> and ultrasonography. Gastroenterology. 2009;136(5):1568-76.</a:t>
            </a:r>
          </a:p>
        </p:txBody>
      </p:sp>
    </p:spTree>
    <p:extLst>
      <p:ext uri="{BB962C8B-B14F-4D97-AF65-F5344CB8AC3E}">
        <p14:creationId xmlns="" xmlns:p14="http://schemas.microsoft.com/office/powerpoint/2010/main" val="11718323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812973" y="1708589"/>
            <a:ext cx="8229600" cy="99695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2400" kern="1200">
                <a:solidFill>
                  <a:schemeClr val="bg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2000" kern="1200">
                <a:solidFill>
                  <a:schemeClr val="bg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000" kern="1200">
                <a:solidFill>
                  <a:schemeClr val="bg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bg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bg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r>
              <a:rPr lang="en-US" sz="2000" b="1" dirty="0"/>
              <a:t>RESULTS</a:t>
            </a:r>
          </a:p>
          <a:p>
            <a:pPr>
              <a:defRPr/>
            </a:pPr>
            <a:endParaRPr lang="en-US" sz="2000" dirty="0"/>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a:defRPr/>
            </a:pPr>
            <a:endParaRPr lang="en-US" sz="2000" dirty="0">
              <a:solidFill>
                <a:srgbClr val="000000"/>
              </a:solidFill>
            </a:endParaRPr>
          </a:p>
          <a:p>
            <a:pPr marL="0" indent="0">
              <a:buFont typeface="Arial" charset="0"/>
              <a:buNone/>
              <a:defRPr/>
            </a:pPr>
            <a:endParaRPr lang="en-US" sz="2000" dirty="0">
              <a:solidFill>
                <a:srgbClr val="000000"/>
              </a:solidFill>
            </a:endParaRPr>
          </a:p>
          <a:p>
            <a:pPr marL="0" indent="0">
              <a:lnSpc>
                <a:spcPct val="80000"/>
              </a:lnSpc>
              <a:buFont typeface="Arial" charset="0"/>
              <a:buNone/>
              <a:defRPr/>
            </a:pPr>
            <a:r>
              <a:rPr lang="en-US" sz="2000" dirty="0">
                <a:solidFill>
                  <a:srgbClr val="000000"/>
                </a:solidFill>
              </a:rPr>
              <a:t>1, 3 </a:t>
            </a:r>
            <a:r>
              <a:rPr lang="en-US" sz="2000" i="1" dirty="0">
                <a:solidFill>
                  <a:srgbClr val="000000"/>
                </a:solidFill>
              </a:rPr>
              <a:t>p &lt; .001</a:t>
            </a:r>
          </a:p>
          <a:p>
            <a:pPr marL="0" indent="0">
              <a:lnSpc>
                <a:spcPct val="80000"/>
              </a:lnSpc>
              <a:buFont typeface="Arial" charset="0"/>
              <a:buNone/>
              <a:defRPr/>
            </a:pPr>
            <a:r>
              <a:rPr lang="en-US" sz="2000" dirty="0">
                <a:solidFill>
                  <a:srgbClr val="000000"/>
                </a:solidFill>
              </a:rPr>
              <a:t>2 	</a:t>
            </a:r>
            <a:r>
              <a:rPr lang="en-US" sz="2000" i="1" dirty="0">
                <a:solidFill>
                  <a:srgbClr val="000000"/>
                </a:solidFill>
              </a:rPr>
              <a:t>p = .004</a:t>
            </a:r>
          </a:p>
          <a:p>
            <a:pPr marL="0" indent="0">
              <a:lnSpc>
                <a:spcPct val="80000"/>
              </a:lnSpc>
              <a:buFont typeface="Arial" charset="0"/>
              <a:buNone/>
              <a:defRPr/>
            </a:pPr>
            <a:r>
              <a:rPr lang="en-US" sz="2000" dirty="0">
                <a:solidFill>
                  <a:srgbClr val="000000"/>
                </a:solidFill>
              </a:rPr>
              <a:t>4 	</a:t>
            </a:r>
            <a:r>
              <a:rPr lang="en-US" sz="2000" i="1" dirty="0">
                <a:solidFill>
                  <a:srgbClr val="000000"/>
                </a:solidFill>
              </a:rPr>
              <a:t>p = .02</a:t>
            </a:r>
          </a:p>
          <a:p>
            <a:pPr marL="0" indent="0">
              <a:lnSpc>
                <a:spcPct val="80000"/>
              </a:lnSpc>
              <a:buFont typeface="Arial" charset="0"/>
              <a:buNone/>
              <a:defRPr/>
            </a:pPr>
            <a:r>
              <a:rPr lang="en-US" sz="2000" i="1" dirty="0">
                <a:solidFill>
                  <a:srgbClr val="000000"/>
                </a:solidFill>
              </a:rPr>
              <a:t>5 	p = .01</a:t>
            </a:r>
            <a:endParaRPr lang="en-US" sz="2000" dirty="0">
              <a:solidFill>
                <a:srgbClr val="000000"/>
              </a:solidFill>
            </a:endParaRPr>
          </a:p>
        </p:txBody>
      </p:sp>
      <p:graphicFrame>
        <p:nvGraphicFramePr>
          <p:cNvPr id="3" name="Table 2"/>
          <p:cNvGraphicFramePr>
            <a:graphicFrameLocks noGrp="1"/>
          </p:cNvGraphicFramePr>
          <p:nvPr>
            <p:extLst>
              <p:ext uri="{D42A27DB-BD31-4B8C-83A1-F6EECF244321}">
                <p14:modId xmlns="" xmlns:p14="http://schemas.microsoft.com/office/powerpoint/2010/main" val="995577689"/>
              </p:ext>
            </p:extLst>
          </p:nvPr>
        </p:nvGraphicFramePr>
        <p:xfrm>
          <a:off x="880237" y="2207064"/>
          <a:ext cx="7993548" cy="2169511"/>
        </p:xfrm>
        <a:graphic>
          <a:graphicData uri="http://schemas.openxmlformats.org/drawingml/2006/table">
            <a:tbl>
              <a:tblPr firstRow="1" bandRow="1">
                <a:effectLst/>
                <a:tableStyleId>{5C22544A-7EE6-4342-B048-85BDC9FD1C3A}</a:tableStyleId>
              </a:tblPr>
              <a:tblGrid>
                <a:gridCol w="968767">
                  <a:extLst>
                    <a:ext uri="{9D8B030D-6E8A-4147-A177-3AD203B41FA5}">
                      <a16:colId xmlns="" xmlns:a16="http://schemas.microsoft.com/office/drawing/2014/main" val="20000"/>
                    </a:ext>
                  </a:extLst>
                </a:gridCol>
                <a:gridCol w="1235144">
                  <a:extLst>
                    <a:ext uri="{9D8B030D-6E8A-4147-A177-3AD203B41FA5}">
                      <a16:colId xmlns="" xmlns:a16="http://schemas.microsoft.com/office/drawing/2014/main" val="20001"/>
                    </a:ext>
                  </a:extLst>
                </a:gridCol>
                <a:gridCol w="1338088">
                  <a:extLst>
                    <a:ext uri="{9D8B030D-6E8A-4147-A177-3AD203B41FA5}">
                      <a16:colId xmlns="" xmlns:a16="http://schemas.microsoft.com/office/drawing/2014/main" val="20002"/>
                    </a:ext>
                  </a:extLst>
                </a:gridCol>
                <a:gridCol w="883313">
                  <a:extLst>
                    <a:ext uri="{9D8B030D-6E8A-4147-A177-3AD203B41FA5}">
                      <a16:colId xmlns="" xmlns:a16="http://schemas.microsoft.com/office/drawing/2014/main" val="20003"/>
                    </a:ext>
                  </a:extLst>
                </a:gridCol>
                <a:gridCol w="1808779">
                  <a:extLst>
                    <a:ext uri="{9D8B030D-6E8A-4147-A177-3AD203B41FA5}">
                      <a16:colId xmlns="" xmlns:a16="http://schemas.microsoft.com/office/drawing/2014/main" val="20004"/>
                    </a:ext>
                  </a:extLst>
                </a:gridCol>
                <a:gridCol w="1759457">
                  <a:extLst>
                    <a:ext uri="{9D8B030D-6E8A-4147-A177-3AD203B41FA5}">
                      <a16:colId xmlns="" xmlns:a16="http://schemas.microsoft.com/office/drawing/2014/main" val="20005"/>
                    </a:ext>
                  </a:extLst>
                </a:gridCol>
              </a:tblGrid>
              <a:tr h="1232487">
                <a:tc>
                  <a:txBody>
                    <a:bodyPr/>
                    <a:lstStyle/>
                    <a:p>
                      <a:pPr algn="ctr"/>
                      <a:r>
                        <a:rPr lang="en-US" sz="1700" dirty="0">
                          <a:solidFill>
                            <a:srgbClr val="FFFFFF"/>
                          </a:solidFill>
                          <a:effectLst>
                            <a:outerShdw blurRad="50800" dist="38100" dir="2700000" algn="tl" rotWithShape="0">
                              <a:srgbClr val="000000">
                                <a:alpha val="43000"/>
                              </a:srgbClr>
                            </a:outerShdw>
                          </a:effectLst>
                          <a:latin typeface="Calibri"/>
                          <a:cs typeface="Calibri"/>
                        </a:rPr>
                        <a:t>GROUP</a:t>
                      </a:r>
                    </a:p>
                  </a:txBody>
                  <a:tcPr marL="83983" marR="83983" marT="41992" marB="41992" anchor="ctr">
                    <a:lnL w="635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6350" cap="flat" cmpd="sng" algn="ctr">
                      <a:solidFill>
                        <a:scrgbClr r="0" g="0" b="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0E58C4"/>
                    </a:solidFill>
                  </a:tcPr>
                </a:tc>
                <a:tc>
                  <a:txBody>
                    <a:bodyPr/>
                    <a:lstStyle/>
                    <a:p>
                      <a:pPr algn="ctr"/>
                      <a:r>
                        <a:rPr lang="en-US" sz="1700" dirty="0">
                          <a:solidFill>
                            <a:srgbClr val="FFFFFF"/>
                          </a:solidFill>
                          <a:effectLst>
                            <a:outerShdw blurRad="50800" dist="38100" dir="2700000" algn="tl" rotWithShape="0">
                              <a:srgbClr val="000000">
                                <a:alpha val="43000"/>
                              </a:srgbClr>
                            </a:outerShdw>
                          </a:effectLst>
                          <a:latin typeface="Calibri"/>
                          <a:cs typeface="Calibri"/>
                        </a:rPr>
                        <a:t>Hypoxemic Events</a:t>
                      </a:r>
                      <a:r>
                        <a:rPr lang="en-US" sz="1700" baseline="30000" dirty="0">
                          <a:solidFill>
                            <a:srgbClr val="FFFFFF"/>
                          </a:solidFill>
                          <a:effectLst>
                            <a:outerShdw blurRad="50800" dist="38100" dir="2700000" algn="tl" rotWithShape="0">
                              <a:srgbClr val="000000">
                                <a:alpha val="43000"/>
                              </a:srgbClr>
                            </a:outerShdw>
                          </a:effectLst>
                          <a:latin typeface="Calibri"/>
                          <a:cs typeface="Calibri"/>
                        </a:rPr>
                        <a:t>1</a:t>
                      </a:r>
                    </a:p>
                  </a:txBody>
                  <a:tcPr marL="83983" marR="83983" marT="41992" marB="4199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6350" cap="flat" cmpd="sng" algn="ctr">
                      <a:solidFill>
                        <a:scrgbClr r="0" g="0" b="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0E58C4"/>
                    </a:solidFill>
                  </a:tcPr>
                </a:tc>
                <a:tc>
                  <a:txBody>
                    <a:bodyPr/>
                    <a:lstStyle/>
                    <a:p>
                      <a:pPr algn="ctr"/>
                      <a:r>
                        <a:rPr lang="en-US" sz="1700" dirty="0">
                          <a:solidFill>
                            <a:srgbClr val="FFFFFF"/>
                          </a:solidFill>
                          <a:effectLst>
                            <a:outerShdw blurRad="50800" dist="38100" dir="2700000" algn="tl" rotWithShape="0">
                              <a:srgbClr val="000000">
                                <a:alpha val="43000"/>
                              </a:srgbClr>
                            </a:outerShdw>
                          </a:effectLst>
                          <a:latin typeface="Calibri"/>
                          <a:cs typeface="Calibri"/>
                        </a:rPr>
                        <a:t>Severe Hypoxemia</a:t>
                      </a:r>
                      <a:r>
                        <a:rPr lang="en-US" sz="1700" baseline="30000" dirty="0">
                          <a:solidFill>
                            <a:srgbClr val="FFFFFF"/>
                          </a:solidFill>
                          <a:effectLst>
                            <a:outerShdw blurRad="50800" dist="38100" dir="2700000" algn="tl" rotWithShape="0">
                              <a:srgbClr val="000000">
                                <a:alpha val="43000"/>
                              </a:srgbClr>
                            </a:outerShdw>
                          </a:effectLst>
                          <a:latin typeface="Calibri"/>
                          <a:cs typeface="Calibri"/>
                        </a:rPr>
                        <a:t>2</a:t>
                      </a:r>
                    </a:p>
                  </a:txBody>
                  <a:tcPr marL="83983" marR="83983" marT="41992" marB="4199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6350" cap="flat" cmpd="sng" algn="ctr">
                      <a:solidFill>
                        <a:scrgbClr r="0" g="0" b="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0E58C4"/>
                    </a:solidFill>
                  </a:tcPr>
                </a:tc>
                <a:tc>
                  <a:txBody>
                    <a:bodyPr/>
                    <a:lstStyle/>
                    <a:p>
                      <a:pPr algn="ctr"/>
                      <a:r>
                        <a:rPr lang="en-US" sz="1700" dirty="0">
                          <a:solidFill>
                            <a:srgbClr val="FFFFFF"/>
                          </a:solidFill>
                          <a:effectLst>
                            <a:outerShdw blurRad="50800" dist="38100" dir="2700000" algn="tl" rotWithShape="0">
                              <a:srgbClr val="000000">
                                <a:alpha val="43000"/>
                              </a:srgbClr>
                            </a:outerShdw>
                          </a:effectLst>
                          <a:latin typeface="Calibri"/>
                          <a:cs typeface="Calibri"/>
                        </a:rPr>
                        <a:t>Apnea</a:t>
                      </a:r>
                      <a:r>
                        <a:rPr lang="en-US" sz="1700" baseline="30000" dirty="0">
                          <a:solidFill>
                            <a:srgbClr val="FFFFFF"/>
                          </a:solidFill>
                          <a:effectLst>
                            <a:outerShdw blurRad="50800" dist="38100" dir="2700000" algn="tl" rotWithShape="0">
                              <a:srgbClr val="000000">
                                <a:alpha val="43000"/>
                              </a:srgbClr>
                            </a:outerShdw>
                          </a:effectLst>
                          <a:latin typeface="Calibri"/>
                          <a:cs typeface="Calibri"/>
                        </a:rPr>
                        <a:t>3</a:t>
                      </a:r>
                    </a:p>
                  </a:txBody>
                  <a:tcPr marL="83983" marR="83983" marT="41992" marB="4199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6350" cap="flat" cmpd="sng" algn="ctr">
                      <a:solidFill>
                        <a:scrgbClr r="0" g="0" b="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0E58C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solidFill>
                            <a:srgbClr val="FFFFFF"/>
                          </a:solidFill>
                          <a:effectLst>
                            <a:outerShdw blurRad="50800" dist="38100" dir="2700000" algn="tl" rotWithShape="0">
                              <a:srgbClr val="000000">
                                <a:alpha val="43000"/>
                              </a:srgbClr>
                            </a:outerShdw>
                          </a:effectLst>
                          <a:latin typeface="Calibri"/>
                          <a:cs typeface="Calibri"/>
                        </a:rPr>
                        <a:t>O</a:t>
                      </a:r>
                      <a:r>
                        <a:rPr lang="en-US" sz="1700" baseline="-25000" dirty="0">
                          <a:solidFill>
                            <a:srgbClr val="FFFFFF"/>
                          </a:solidFill>
                          <a:effectLst>
                            <a:outerShdw blurRad="50800" dist="38100" dir="2700000" algn="tl" rotWithShape="0">
                              <a:srgbClr val="000000">
                                <a:alpha val="43000"/>
                              </a:srgbClr>
                            </a:outerShdw>
                          </a:effectLst>
                          <a:latin typeface="Calibri"/>
                          <a:cs typeface="Calibri"/>
                        </a:rPr>
                        <a:t>2</a:t>
                      </a:r>
                      <a:r>
                        <a:rPr lang="en-US" sz="1700" baseline="0" dirty="0">
                          <a:solidFill>
                            <a:srgbClr val="FFFFFF"/>
                          </a:solidFill>
                          <a:effectLst>
                            <a:outerShdw blurRad="50800" dist="38100" dir="2700000" algn="tl" rotWithShape="0">
                              <a:srgbClr val="000000">
                                <a:alpha val="43000"/>
                              </a:srgbClr>
                            </a:outerShdw>
                          </a:effectLst>
                          <a:latin typeface="Calibri"/>
                          <a:cs typeface="Calibri"/>
                        </a:rPr>
                        <a:t> Supplementation</a:t>
                      </a:r>
                      <a:r>
                        <a:rPr lang="en-US" sz="1700" baseline="30000" dirty="0">
                          <a:solidFill>
                            <a:srgbClr val="FFFFFF"/>
                          </a:solidFill>
                          <a:effectLst>
                            <a:outerShdw blurRad="50800" dist="38100" dir="2700000" algn="tl" rotWithShape="0">
                              <a:srgbClr val="000000">
                                <a:alpha val="43000"/>
                              </a:srgbClr>
                            </a:outerShdw>
                          </a:effectLst>
                          <a:latin typeface="Calibri"/>
                          <a:cs typeface="Calibri"/>
                        </a:rPr>
                        <a:t>4</a:t>
                      </a:r>
                    </a:p>
                    <a:p>
                      <a:pPr algn="ctr"/>
                      <a:endParaRPr lang="en-US" sz="1700" baseline="30000" dirty="0">
                        <a:solidFill>
                          <a:srgbClr val="FFFFFF"/>
                        </a:solidFill>
                        <a:effectLst>
                          <a:outerShdw blurRad="50800" dist="38100" dir="2700000" algn="tl" rotWithShape="0">
                            <a:srgbClr val="000000">
                              <a:alpha val="43000"/>
                            </a:srgbClr>
                          </a:outerShdw>
                        </a:effectLst>
                        <a:latin typeface="Calibri"/>
                        <a:cs typeface="Calibri"/>
                      </a:endParaRPr>
                    </a:p>
                  </a:txBody>
                  <a:tcPr marL="83983" marR="83983" marT="41992" marB="4199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6350" cap="flat" cmpd="sng" algn="ctr">
                      <a:solidFill>
                        <a:scrgbClr r="0" g="0" b="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0E58C4"/>
                    </a:solidFill>
                  </a:tcPr>
                </a:tc>
                <a:tc>
                  <a:txBody>
                    <a:bodyPr/>
                    <a:lstStyle/>
                    <a:p>
                      <a:pPr algn="ctr"/>
                      <a:r>
                        <a:rPr lang="en-US" sz="1700" dirty="0">
                          <a:solidFill>
                            <a:srgbClr val="FFFFFF"/>
                          </a:solidFill>
                          <a:effectLst>
                            <a:outerShdw blurRad="50800" dist="38100" dir="2700000" algn="tl" rotWithShape="0">
                              <a:srgbClr val="000000">
                                <a:alpha val="43000"/>
                              </a:srgbClr>
                            </a:outerShdw>
                          </a:effectLst>
                          <a:latin typeface="Calibri"/>
                          <a:cs typeface="Calibri"/>
                        </a:rPr>
                        <a:t>Recurrent hypoxemia after O</a:t>
                      </a:r>
                      <a:r>
                        <a:rPr lang="en-US" sz="1700" baseline="-25000" dirty="0">
                          <a:solidFill>
                            <a:srgbClr val="FFFFFF"/>
                          </a:solidFill>
                          <a:effectLst>
                            <a:outerShdw blurRad="50800" dist="38100" dir="2700000" algn="tl" rotWithShape="0">
                              <a:srgbClr val="000000">
                                <a:alpha val="43000"/>
                              </a:srgbClr>
                            </a:outerShdw>
                          </a:effectLst>
                          <a:latin typeface="Calibri"/>
                          <a:cs typeface="Calibri"/>
                        </a:rPr>
                        <a:t>2</a:t>
                      </a:r>
                      <a:r>
                        <a:rPr lang="en-US" sz="1700" baseline="0" dirty="0">
                          <a:solidFill>
                            <a:srgbClr val="FFFFFF"/>
                          </a:solidFill>
                          <a:effectLst>
                            <a:outerShdw blurRad="50800" dist="38100" dir="2700000" algn="tl" rotWithShape="0">
                              <a:srgbClr val="000000">
                                <a:alpha val="43000"/>
                              </a:srgbClr>
                            </a:outerShdw>
                          </a:effectLst>
                          <a:latin typeface="Calibri"/>
                          <a:cs typeface="Calibri"/>
                        </a:rPr>
                        <a:t> Supple-mentation</a:t>
                      </a:r>
                      <a:r>
                        <a:rPr lang="en-US" sz="1700" baseline="30000" dirty="0">
                          <a:solidFill>
                            <a:srgbClr val="FFFFFF"/>
                          </a:solidFill>
                          <a:effectLst>
                            <a:outerShdw blurRad="50800" dist="38100" dir="2700000" algn="tl" rotWithShape="0">
                              <a:srgbClr val="000000">
                                <a:alpha val="43000"/>
                              </a:srgbClr>
                            </a:outerShdw>
                          </a:effectLst>
                          <a:latin typeface="Calibri"/>
                          <a:cs typeface="Calibri"/>
                        </a:rPr>
                        <a:t>5</a:t>
                      </a:r>
                    </a:p>
                  </a:txBody>
                  <a:tcPr marL="83983" marR="83983" marT="41992" marB="41992" anchor="ctr">
                    <a:lnL w="12700" cap="flat" cmpd="sng" algn="ctr">
                      <a:solidFill>
                        <a:prstClr val="black"/>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76200" cap="flat" cmpd="sng" algn="ctr">
                      <a:solidFill>
                        <a:srgbClr val="000000"/>
                      </a:solidFill>
                      <a:prstDash val="solid"/>
                      <a:round/>
                      <a:headEnd type="none" w="med" len="med"/>
                      <a:tailEnd type="none" w="med" len="med"/>
                    </a:lnB>
                    <a:solidFill>
                      <a:srgbClr val="0E58C4"/>
                    </a:solidFill>
                  </a:tcPr>
                </a:tc>
                <a:extLst>
                  <a:ext uri="{0D108BD9-81ED-4DB2-BD59-A6C34878D82A}">
                    <a16:rowId xmlns="" xmlns:a16="http://schemas.microsoft.com/office/drawing/2014/main" val="10000"/>
                  </a:ext>
                </a:extLst>
              </a:tr>
              <a:tr h="468512">
                <a:tc>
                  <a:txBody>
                    <a:bodyPr/>
                    <a:lstStyle/>
                    <a:p>
                      <a:r>
                        <a:rPr lang="en-US" sz="1700" b="1" dirty="0">
                          <a:effectLst/>
                          <a:latin typeface="Calibri"/>
                          <a:cs typeface="Calibri"/>
                        </a:rPr>
                        <a:t>Blinded</a:t>
                      </a:r>
                    </a:p>
                  </a:txBody>
                  <a:tcPr marL="83983" marR="83983" marT="41992" marB="41992" anchor="ctr">
                    <a:lnL w="635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EBD781"/>
                    </a:solidFill>
                  </a:tcPr>
                </a:tc>
                <a:tc>
                  <a:txBody>
                    <a:bodyPr/>
                    <a:lstStyle/>
                    <a:p>
                      <a:pPr algn="ctr"/>
                      <a:r>
                        <a:rPr lang="en-US" sz="1700" b="1" dirty="0">
                          <a:effectLst/>
                          <a:latin typeface="Calibri"/>
                          <a:cs typeface="Calibri"/>
                        </a:rPr>
                        <a:t>132</a:t>
                      </a:r>
                    </a:p>
                  </a:txBody>
                  <a:tcPr marL="83983" marR="83983" marT="41992" marB="4199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EBD781"/>
                    </a:solidFill>
                  </a:tcPr>
                </a:tc>
                <a:tc>
                  <a:txBody>
                    <a:bodyPr/>
                    <a:lstStyle/>
                    <a:p>
                      <a:pPr algn="ctr"/>
                      <a:r>
                        <a:rPr lang="en-US" sz="1700" b="1" dirty="0">
                          <a:effectLst/>
                          <a:latin typeface="Calibri"/>
                          <a:cs typeface="Calibri"/>
                        </a:rPr>
                        <a:t>31%</a:t>
                      </a:r>
                    </a:p>
                  </a:txBody>
                  <a:tcPr marL="83983" marR="83983" marT="41992" marB="4199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EBD781"/>
                    </a:solidFill>
                  </a:tcPr>
                </a:tc>
                <a:tc>
                  <a:txBody>
                    <a:bodyPr/>
                    <a:lstStyle/>
                    <a:p>
                      <a:pPr algn="ctr"/>
                      <a:r>
                        <a:rPr lang="en-US" sz="1700" b="1" dirty="0">
                          <a:effectLst/>
                          <a:latin typeface="Calibri"/>
                          <a:cs typeface="Calibri"/>
                        </a:rPr>
                        <a:t>63%</a:t>
                      </a:r>
                    </a:p>
                  </a:txBody>
                  <a:tcPr marL="83983" marR="83983" marT="41992" marB="4199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EBD781"/>
                    </a:solidFill>
                  </a:tcPr>
                </a:tc>
                <a:tc>
                  <a:txBody>
                    <a:bodyPr/>
                    <a:lstStyle/>
                    <a:p>
                      <a:pPr algn="ctr"/>
                      <a:r>
                        <a:rPr lang="en-US" sz="1700" b="1" dirty="0">
                          <a:effectLst/>
                          <a:latin typeface="Calibri"/>
                          <a:cs typeface="Calibri"/>
                        </a:rPr>
                        <a:t>67%</a:t>
                      </a:r>
                    </a:p>
                  </a:txBody>
                  <a:tcPr marL="83983" marR="83983" marT="41992" marB="4199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EBD781"/>
                    </a:solidFill>
                  </a:tcPr>
                </a:tc>
                <a:tc>
                  <a:txBody>
                    <a:bodyPr/>
                    <a:lstStyle/>
                    <a:p>
                      <a:pPr algn="ctr"/>
                      <a:r>
                        <a:rPr lang="en-US" sz="1700" b="1" dirty="0">
                          <a:effectLst/>
                          <a:latin typeface="Calibri"/>
                          <a:cs typeface="Calibri"/>
                        </a:rPr>
                        <a:t>38%</a:t>
                      </a:r>
                    </a:p>
                  </a:txBody>
                  <a:tcPr marL="83983" marR="83983" marT="41992" marB="41992" anchor="ctr">
                    <a:lnL w="12700" cap="flat" cmpd="sng" algn="ctr">
                      <a:solidFill>
                        <a:prstClr val="black"/>
                      </a:solidFill>
                      <a:prstDash val="solid"/>
                      <a:round/>
                      <a:headEnd type="none" w="med" len="med"/>
                      <a:tailEnd type="none" w="med" len="med"/>
                    </a:lnL>
                    <a:lnR w="6350" cap="flat" cmpd="sng" algn="ctr">
                      <a:solidFill>
                        <a:scrgbClr r="0" g="0" b="0"/>
                      </a:solidFill>
                      <a:prstDash val="solid"/>
                      <a:round/>
                      <a:headEnd type="none" w="med" len="med"/>
                      <a:tailEnd type="none" w="med" len="med"/>
                    </a:lnR>
                    <a:lnT w="762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EBD781"/>
                    </a:solidFill>
                  </a:tcPr>
                </a:tc>
                <a:extLst>
                  <a:ext uri="{0D108BD9-81ED-4DB2-BD59-A6C34878D82A}">
                    <a16:rowId xmlns="" xmlns:a16="http://schemas.microsoft.com/office/drawing/2014/main" val="10001"/>
                  </a:ext>
                </a:extLst>
              </a:tr>
              <a:tr h="468512">
                <a:tc>
                  <a:txBody>
                    <a:bodyPr/>
                    <a:lstStyle/>
                    <a:p>
                      <a:r>
                        <a:rPr lang="en-US" sz="1700" b="1" dirty="0">
                          <a:effectLst/>
                          <a:latin typeface="Calibri"/>
                          <a:cs typeface="Calibri"/>
                        </a:rPr>
                        <a:t>Open</a:t>
                      </a:r>
                    </a:p>
                  </a:txBody>
                  <a:tcPr marL="83983" marR="83983" marT="41992" marB="41992" anchor="ctr">
                    <a:lnL w="6350" cap="flat" cmpd="sng" algn="ctr">
                      <a:solidFill>
                        <a:scrgbClr r="0" g="0" b="0"/>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D781"/>
                    </a:solidFill>
                  </a:tcPr>
                </a:tc>
                <a:tc>
                  <a:txBody>
                    <a:bodyPr/>
                    <a:lstStyle/>
                    <a:p>
                      <a:pPr algn="ctr"/>
                      <a:r>
                        <a:rPr lang="en-US" sz="1700" b="1" dirty="0">
                          <a:effectLst/>
                          <a:latin typeface="Calibri"/>
                          <a:cs typeface="Calibri"/>
                        </a:rPr>
                        <a:t>69</a:t>
                      </a:r>
                    </a:p>
                  </a:txBody>
                  <a:tcPr marL="83983" marR="83983" marT="41992" marB="4199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D781"/>
                    </a:solidFill>
                  </a:tcPr>
                </a:tc>
                <a:tc>
                  <a:txBody>
                    <a:bodyPr/>
                    <a:lstStyle/>
                    <a:p>
                      <a:pPr algn="ctr"/>
                      <a:r>
                        <a:rPr lang="en-US" sz="1700" b="1" dirty="0">
                          <a:effectLst/>
                          <a:latin typeface="Calibri"/>
                          <a:cs typeface="Calibri"/>
                        </a:rPr>
                        <a:t>15%</a:t>
                      </a:r>
                    </a:p>
                  </a:txBody>
                  <a:tcPr marL="83983" marR="83983" marT="41992" marB="4199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D781"/>
                    </a:solidFill>
                  </a:tcPr>
                </a:tc>
                <a:tc>
                  <a:txBody>
                    <a:bodyPr/>
                    <a:lstStyle/>
                    <a:p>
                      <a:pPr algn="ctr"/>
                      <a:r>
                        <a:rPr lang="en-US" sz="1700" b="1" dirty="0">
                          <a:effectLst/>
                          <a:latin typeface="Calibri"/>
                          <a:cs typeface="Calibri"/>
                        </a:rPr>
                        <a:t>41%</a:t>
                      </a:r>
                    </a:p>
                  </a:txBody>
                  <a:tcPr marL="83983" marR="83983" marT="41992" marB="4199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D781"/>
                    </a:solidFill>
                  </a:tcPr>
                </a:tc>
                <a:tc>
                  <a:txBody>
                    <a:bodyPr/>
                    <a:lstStyle/>
                    <a:p>
                      <a:pPr algn="ctr"/>
                      <a:r>
                        <a:rPr lang="en-US" sz="1700" b="1" dirty="0">
                          <a:effectLst/>
                          <a:latin typeface="Calibri"/>
                          <a:cs typeface="Calibri"/>
                        </a:rPr>
                        <a:t>52%</a:t>
                      </a:r>
                    </a:p>
                  </a:txBody>
                  <a:tcPr marL="83983" marR="83983" marT="41992" marB="41992"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D781"/>
                    </a:solidFill>
                  </a:tcPr>
                </a:tc>
                <a:tc>
                  <a:txBody>
                    <a:bodyPr/>
                    <a:lstStyle/>
                    <a:p>
                      <a:pPr algn="ctr"/>
                      <a:r>
                        <a:rPr lang="en-US" sz="1700" b="1" dirty="0">
                          <a:effectLst/>
                          <a:latin typeface="Calibri"/>
                          <a:cs typeface="Calibri"/>
                        </a:rPr>
                        <a:t>18%</a:t>
                      </a:r>
                    </a:p>
                  </a:txBody>
                  <a:tcPr marL="83983" marR="83983" marT="41992" marB="41992" anchor="ctr">
                    <a:lnL w="12700" cap="flat" cmpd="sng" algn="ctr">
                      <a:solidFill>
                        <a:prstClr val="black"/>
                      </a:solidFill>
                      <a:prstDash val="solid"/>
                      <a:round/>
                      <a:headEnd type="none" w="med" len="med"/>
                      <a:tailEnd type="none" w="med" len="med"/>
                    </a:lnL>
                    <a:lnR w="6350" cap="flat" cmpd="sng" algn="ctr">
                      <a:solidFill>
                        <a:scrgbClr r="0" g="0" b="0"/>
                      </a:solidFill>
                      <a:prstDash val="solid"/>
                      <a:round/>
                      <a:headEnd type="none" w="med" len="med"/>
                      <a:tailEnd type="none" w="med" len="med"/>
                    </a:lnR>
                    <a:lnT w="1270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rgbClr val="EBD781"/>
                    </a:solidFill>
                  </a:tcPr>
                </a:tc>
                <a:extLst>
                  <a:ext uri="{0D108BD9-81ED-4DB2-BD59-A6C34878D82A}">
                    <a16:rowId xmlns="" xmlns:a16="http://schemas.microsoft.com/office/drawing/2014/main" val="10002"/>
                  </a:ext>
                </a:extLst>
              </a:tr>
            </a:tbl>
          </a:graphicData>
        </a:graphic>
      </p:graphicFrame>
      <p:sp>
        <p:nvSpPr>
          <p:cNvPr id="7" name="Rectangle 6"/>
          <p:cNvSpPr/>
          <p:nvPr/>
        </p:nvSpPr>
        <p:spPr>
          <a:xfrm>
            <a:off x="1835695" y="3399856"/>
            <a:ext cx="1224137" cy="976719"/>
          </a:xfrm>
          <a:prstGeom prst="rect">
            <a:avLst/>
          </a:prstGeom>
          <a:solidFill>
            <a:srgbClr val="FF0066">
              <a:alpha val="14902"/>
            </a:srgbClr>
          </a:solidFill>
          <a:ln w="19050">
            <a:solidFill>
              <a:schemeClr val="accent6">
                <a:lumMod val="40000"/>
                <a:lumOff val="60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8" name="Rectangle 7"/>
          <p:cNvSpPr/>
          <p:nvPr/>
        </p:nvSpPr>
        <p:spPr>
          <a:xfrm>
            <a:off x="4427984" y="3400428"/>
            <a:ext cx="864096" cy="976147"/>
          </a:xfrm>
          <a:prstGeom prst="rect">
            <a:avLst/>
          </a:prstGeom>
          <a:solidFill>
            <a:srgbClr val="FF0066">
              <a:alpha val="14902"/>
            </a:srgbClr>
          </a:solidFill>
          <a:ln w="19050">
            <a:solidFill>
              <a:schemeClr val="accent6">
                <a:lumMod val="40000"/>
                <a:lumOff val="60000"/>
              </a:schemeClr>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0" name="Title 1"/>
          <p:cNvSpPr>
            <a:spLocks noGrp="1"/>
          </p:cNvSpPr>
          <p:nvPr>
            <p:ph type="title"/>
          </p:nvPr>
        </p:nvSpPr>
        <p:spPr>
          <a:xfrm>
            <a:off x="812973" y="0"/>
            <a:ext cx="8035970" cy="1268413"/>
          </a:xfrm>
          <a:effectLst/>
        </p:spPr>
        <p:txBody>
          <a:bodyPr>
            <a:noAutofit/>
            <a:sp3d extrusionH="57150" prstMaterial="metal">
              <a:bevelT w="38100" h="38100"/>
              <a:contourClr>
                <a:schemeClr val="bg2"/>
              </a:contourClr>
            </a:sp3d>
          </a:bodyPr>
          <a:lstStyle/>
          <a:p>
            <a:r>
              <a:rPr lang="en-US" sz="3200" dirty="0">
                <a:solidFill>
                  <a:srgbClr val="000000"/>
                </a:solidFill>
                <a:latin typeface="Arial" panose="020B0604020202020204" pitchFamily="34" charset="0"/>
                <a:ea typeface="MS PGothic" charset="0"/>
                <a:cs typeface="Arial" panose="020B0604020202020204" pitchFamily="34" charset="0"/>
              </a:rPr>
              <a:t>Capnographic Monitoring and </a:t>
            </a:r>
            <a:br>
              <a:rPr lang="en-US" sz="3200" dirty="0">
                <a:solidFill>
                  <a:srgbClr val="000000"/>
                </a:solidFill>
                <a:latin typeface="Arial" panose="020B0604020202020204" pitchFamily="34" charset="0"/>
                <a:ea typeface="MS PGothic" charset="0"/>
                <a:cs typeface="Arial" panose="020B0604020202020204" pitchFamily="34" charset="0"/>
              </a:rPr>
            </a:br>
            <a:r>
              <a:rPr lang="en-US" sz="3200" dirty="0">
                <a:solidFill>
                  <a:srgbClr val="000000"/>
                </a:solidFill>
                <a:latin typeface="Arial" panose="020B0604020202020204" pitchFamily="34" charset="0"/>
                <a:ea typeface="MS PGothic" charset="0"/>
                <a:cs typeface="Arial" panose="020B0604020202020204" pitchFamily="34" charset="0"/>
              </a:rPr>
              <a:t>its Effects on Safety of Sedation (cont’d)</a:t>
            </a:r>
          </a:p>
        </p:txBody>
      </p:sp>
      <p:sp>
        <p:nvSpPr>
          <p:cNvPr id="13" name="Rectangle 12"/>
          <p:cNvSpPr/>
          <p:nvPr/>
        </p:nvSpPr>
        <p:spPr>
          <a:xfrm>
            <a:off x="0" y="6160199"/>
            <a:ext cx="7966516" cy="646331"/>
          </a:xfrm>
          <a:prstGeom prst="rect">
            <a:avLst/>
          </a:prstGeom>
        </p:spPr>
        <p:txBody>
          <a:bodyPr wrap="square">
            <a:spAutoFit/>
          </a:bodyPr>
          <a:lstStyle/>
          <a:p>
            <a:pPr>
              <a:defRPr/>
            </a:pPr>
            <a:r>
              <a:rPr lang="en-US" sz="1200" dirty="0" err="1">
                <a:solidFill>
                  <a:srgbClr val="000000"/>
                </a:solidFill>
              </a:rPr>
              <a:t>Qadeer</a:t>
            </a:r>
            <a:r>
              <a:rPr lang="en-US" sz="1200" dirty="0">
                <a:solidFill>
                  <a:srgbClr val="000000"/>
                </a:solidFill>
              </a:rPr>
              <a:t> MA, </a:t>
            </a:r>
            <a:r>
              <a:rPr lang="en-US" sz="1200" dirty="0" err="1">
                <a:solidFill>
                  <a:srgbClr val="000000"/>
                </a:solidFill>
              </a:rPr>
              <a:t>Vargo</a:t>
            </a:r>
            <a:r>
              <a:rPr lang="en-US" sz="1200" dirty="0">
                <a:solidFill>
                  <a:srgbClr val="000000"/>
                </a:solidFill>
              </a:rPr>
              <a:t> JJ, </a:t>
            </a:r>
            <a:r>
              <a:rPr lang="en-US" sz="1200" dirty="0" err="1">
                <a:solidFill>
                  <a:srgbClr val="000000"/>
                </a:solidFill>
              </a:rPr>
              <a:t>Dumot</a:t>
            </a:r>
            <a:r>
              <a:rPr lang="en-US" sz="1200" dirty="0">
                <a:solidFill>
                  <a:srgbClr val="000000"/>
                </a:solidFill>
              </a:rPr>
              <a:t> JA, et al. </a:t>
            </a:r>
            <a:r>
              <a:rPr lang="en-US" sz="1200" dirty="0" err="1">
                <a:solidFill>
                  <a:srgbClr val="000000"/>
                </a:solidFill>
              </a:rPr>
              <a:t>Capnographic</a:t>
            </a:r>
            <a:r>
              <a:rPr lang="en-US" sz="1200" dirty="0">
                <a:solidFill>
                  <a:srgbClr val="000000"/>
                </a:solidFill>
              </a:rPr>
              <a:t> monitoring of respiratory activity improves safety of sedation for endoscopic </a:t>
            </a:r>
            <a:r>
              <a:rPr lang="en-US" sz="1200" dirty="0" err="1">
                <a:solidFill>
                  <a:srgbClr val="000000"/>
                </a:solidFill>
              </a:rPr>
              <a:t>cholangiopancreatography</a:t>
            </a:r>
            <a:r>
              <a:rPr lang="en-US" sz="1200" dirty="0">
                <a:solidFill>
                  <a:srgbClr val="000000"/>
                </a:solidFill>
              </a:rPr>
              <a:t> and ultrasonography. Gastroenterology. 2009;136(5):1568-76.</a:t>
            </a:r>
          </a:p>
        </p:txBody>
      </p:sp>
    </p:spTree>
    <p:extLst>
      <p:ext uri="{BB962C8B-B14F-4D97-AF65-F5344CB8AC3E}">
        <p14:creationId xmlns="" xmlns:p14="http://schemas.microsoft.com/office/powerpoint/2010/main" val="1203183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8528"/>
            <a:ext cx="8424936" cy="835152"/>
          </a:xfrm>
        </p:spPr>
        <p:txBody>
          <a:bodyPr>
            <a:noAutofit/>
          </a:bodyPr>
          <a:lstStyle/>
          <a:p>
            <a:r>
              <a:rPr lang="en-US" sz="3600" dirty="0" err="1">
                <a:latin typeface="Arial" panose="020B0604020202020204" pitchFamily="34" charset="0"/>
                <a:ea typeface="MS PGothic" charset="0"/>
                <a:cs typeface="Arial" panose="020B0604020202020204" pitchFamily="34" charset="0"/>
              </a:rPr>
              <a:t>Microstream</a:t>
            </a:r>
            <a:r>
              <a:rPr lang="en-US" sz="3600" baseline="30000" dirty="0">
                <a:latin typeface="Arial" panose="020B0604020202020204" pitchFamily="34" charset="0"/>
                <a:ea typeface="MS PGothic" charset="0"/>
                <a:cs typeface="Arial" panose="020B0604020202020204" pitchFamily="34" charset="0"/>
              </a:rPr>
              <a:t>®</a:t>
            </a:r>
            <a:r>
              <a:rPr lang="en-US" sz="3600" dirty="0">
                <a:latin typeface="Arial" panose="020B0604020202020204" pitchFamily="34" charset="0"/>
                <a:ea typeface="MS PGothic" charset="0"/>
                <a:cs typeface="Arial" panose="020B0604020202020204" pitchFamily="34" charset="0"/>
              </a:rPr>
              <a:t> Capnography and Patient Monitoring During Moderate Sedation</a:t>
            </a:r>
          </a:p>
        </p:txBody>
      </p:sp>
      <p:sp>
        <p:nvSpPr>
          <p:cNvPr id="91138" name="Content Placeholder 2"/>
          <p:cNvSpPr>
            <a:spLocks noGrp="1"/>
          </p:cNvSpPr>
          <p:nvPr>
            <p:ph idx="1"/>
          </p:nvPr>
        </p:nvSpPr>
        <p:spPr bwMode="auto">
          <a:xfrm>
            <a:off x="571500" y="1251813"/>
            <a:ext cx="8167688" cy="417646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nSpc>
                <a:spcPct val="120000"/>
              </a:lnSpc>
              <a:spcBef>
                <a:spcPts val="0"/>
              </a:spcBef>
            </a:pPr>
            <a:r>
              <a:rPr lang="en-US" b="0" dirty="0">
                <a:latin typeface="Arial" charset="0"/>
                <a:ea typeface="MS PGothic" charset="0"/>
                <a:cs typeface="MS PGothic" charset="0"/>
              </a:rPr>
              <a:t>Randomized, controlled trial</a:t>
            </a:r>
          </a:p>
          <a:p>
            <a:pPr>
              <a:lnSpc>
                <a:spcPct val="120000"/>
              </a:lnSpc>
              <a:spcBef>
                <a:spcPts val="0"/>
              </a:spcBef>
            </a:pPr>
            <a:r>
              <a:rPr lang="en-US" b="0" dirty="0">
                <a:latin typeface="Arial" charset="0"/>
                <a:ea typeface="MS PGothic" charset="0"/>
                <a:cs typeface="MS PGothic" charset="0"/>
              </a:rPr>
              <a:t>163 children ― 174 elective GI procedures with moderate sedation in a pediatric endoscopy unit</a:t>
            </a:r>
          </a:p>
          <a:p>
            <a:pPr>
              <a:lnSpc>
                <a:spcPct val="120000"/>
              </a:lnSpc>
              <a:spcBef>
                <a:spcPts val="0"/>
              </a:spcBef>
            </a:pPr>
            <a:r>
              <a:rPr lang="en-US" b="0" dirty="0">
                <a:latin typeface="Arial" charset="0"/>
                <a:ea typeface="MS PGothic" charset="0"/>
                <a:cs typeface="MS PGothic" charset="0"/>
              </a:rPr>
              <a:t>NC 2 LPM</a:t>
            </a:r>
          </a:p>
          <a:p>
            <a:pPr>
              <a:lnSpc>
                <a:spcPct val="120000"/>
              </a:lnSpc>
              <a:spcBef>
                <a:spcPts val="0"/>
              </a:spcBef>
            </a:pPr>
            <a:r>
              <a:rPr lang="en-US" b="0" dirty="0">
                <a:latin typeface="Arial" charset="0"/>
                <a:ea typeface="MS PGothic" charset="0"/>
                <a:cs typeface="MS PGothic" charset="0"/>
              </a:rPr>
              <a:t>Blinded to </a:t>
            </a:r>
            <a:r>
              <a:rPr lang="en-US" b="0" dirty="0" err="1">
                <a:latin typeface="Arial" charset="0"/>
                <a:ea typeface="MS PGothic" charset="0"/>
                <a:cs typeface="MS PGothic" charset="0"/>
              </a:rPr>
              <a:t>microstream</a:t>
            </a:r>
            <a:r>
              <a:rPr lang="en-US" b="0" dirty="0">
                <a:latin typeface="Arial" charset="0"/>
                <a:ea typeface="MS PGothic" charset="0"/>
                <a:cs typeface="MS PGothic" charset="0"/>
              </a:rPr>
              <a:t> capnography monitoring</a:t>
            </a:r>
          </a:p>
          <a:p>
            <a:pPr>
              <a:lnSpc>
                <a:spcPct val="120000"/>
              </a:lnSpc>
              <a:spcBef>
                <a:spcPts val="0"/>
              </a:spcBef>
            </a:pPr>
            <a:r>
              <a:rPr lang="en-US" b="0" dirty="0">
                <a:latin typeface="Arial" charset="0"/>
                <a:ea typeface="MS PGothic" charset="0"/>
                <a:cs typeface="MS PGothic" charset="0"/>
              </a:rPr>
              <a:t>Alveolar hypoventilation (AH) signaled </a:t>
            </a:r>
          </a:p>
          <a:p>
            <a:pPr lvl="1">
              <a:lnSpc>
                <a:spcPct val="120000"/>
              </a:lnSpc>
              <a:spcBef>
                <a:spcPts val="0"/>
              </a:spcBef>
            </a:pPr>
            <a:r>
              <a:rPr lang="en-US" b="0" dirty="0">
                <a:latin typeface="Arial" charset="0"/>
                <a:ea typeface="MS PGothic" charset="0"/>
                <a:cs typeface="MS PGothic" charset="0"/>
              </a:rPr>
              <a:t>Blinded arm: if &gt; 15 sec: trained observers informed clinical staff</a:t>
            </a:r>
          </a:p>
          <a:p>
            <a:pPr lvl="1">
              <a:lnSpc>
                <a:spcPct val="120000"/>
              </a:lnSpc>
              <a:spcBef>
                <a:spcPts val="0"/>
              </a:spcBef>
            </a:pPr>
            <a:r>
              <a:rPr lang="en-US" b="0" dirty="0">
                <a:latin typeface="Arial" charset="0"/>
                <a:ea typeface="MS PGothic" charset="0"/>
                <a:cs typeface="MS PGothic" charset="0"/>
              </a:rPr>
              <a:t>Open/control arm: If &gt; 60 sec</a:t>
            </a:r>
          </a:p>
          <a:p>
            <a:pPr>
              <a:lnSpc>
                <a:spcPct val="120000"/>
              </a:lnSpc>
              <a:spcBef>
                <a:spcPts val="0"/>
              </a:spcBef>
            </a:pPr>
            <a:r>
              <a:rPr lang="en-US" b="0" dirty="0">
                <a:latin typeface="Arial" charset="0"/>
                <a:ea typeface="MS PGothic" charset="0"/>
                <a:cs typeface="MS PGothic" charset="0"/>
              </a:rPr>
              <a:t>Primary outcome: SpO</a:t>
            </a:r>
            <a:r>
              <a:rPr lang="en-US" b="0" baseline="-25000" dirty="0">
                <a:latin typeface="Arial" charset="0"/>
                <a:ea typeface="MS PGothic" charset="0"/>
                <a:cs typeface="MS PGothic" charset="0"/>
              </a:rPr>
              <a:t>2</a:t>
            </a:r>
            <a:r>
              <a:rPr lang="en-US" b="0" dirty="0">
                <a:latin typeface="Arial" charset="0"/>
                <a:ea typeface="MS PGothic" charset="0"/>
                <a:cs typeface="MS PGothic" charset="0"/>
              </a:rPr>
              <a:t> &lt; 95% for &gt; 5 sec</a:t>
            </a:r>
          </a:p>
        </p:txBody>
      </p:sp>
      <p:sp>
        <p:nvSpPr>
          <p:cNvPr id="6" name="Title 1"/>
          <p:cNvSpPr txBox="1">
            <a:spLocks/>
          </p:cNvSpPr>
          <p:nvPr/>
        </p:nvSpPr>
        <p:spPr>
          <a:xfrm>
            <a:off x="32274" y="6342682"/>
            <a:ext cx="8054713" cy="253888"/>
          </a:xfrm>
          <a:prstGeom prst="rect">
            <a:avLst/>
          </a:prstGeom>
          <a:noFill/>
        </p:spPr>
        <p:txBody>
          <a:bodyPr rIns="45720" anchor="ctr">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defRPr/>
            </a:pPr>
            <a:r>
              <a:rPr lang="hu-HU" sz="1200" b="0" dirty="0">
                <a:solidFill>
                  <a:srgbClr val="000000"/>
                </a:solidFill>
                <a:latin typeface="Arial" panose="020B0604020202020204" pitchFamily="34" charset="0"/>
                <a:cs typeface="Arial" panose="020B0604020202020204" pitchFamily="34" charset="0"/>
              </a:rPr>
              <a:t>Lightdale JR</a:t>
            </a:r>
            <a:r>
              <a:rPr lang="en-US" sz="1200" b="0" dirty="0">
                <a:solidFill>
                  <a:srgbClr val="000000"/>
                </a:solidFill>
                <a:latin typeface="Arial" panose="020B0604020202020204" pitchFamily="34" charset="0"/>
                <a:cs typeface="Arial" panose="020B0604020202020204" pitchFamily="34" charset="0"/>
              </a:rPr>
              <a:t>, </a:t>
            </a:r>
            <a:r>
              <a:rPr lang="en-US" sz="1200" b="0" dirty="0" err="1">
                <a:solidFill>
                  <a:srgbClr val="000000"/>
                </a:solidFill>
                <a:latin typeface="Arial" panose="020B0604020202020204" pitchFamily="34" charset="0"/>
                <a:cs typeface="Arial" panose="020B0604020202020204" pitchFamily="34" charset="0"/>
              </a:rPr>
              <a:t>Goldmann</a:t>
            </a:r>
            <a:r>
              <a:rPr lang="en-US" sz="1200" b="0" dirty="0">
                <a:solidFill>
                  <a:srgbClr val="000000"/>
                </a:solidFill>
                <a:latin typeface="Arial" panose="020B0604020202020204" pitchFamily="34" charset="0"/>
                <a:cs typeface="Arial" panose="020B0604020202020204" pitchFamily="34" charset="0"/>
              </a:rPr>
              <a:t> DA, Feldman HA, </a:t>
            </a:r>
            <a:r>
              <a:rPr lang="hu-HU" sz="1200" b="0" dirty="0">
                <a:solidFill>
                  <a:srgbClr val="000000"/>
                </a:solidFill>
                <a:latin typeface="Arial" panose="020B0604020202020204" pitchFamily="34" charset="0"/>
                <a:cs typeface="Arial" panose="020B0604020202020204" pitchFamily="34" charset="0"/>
              </a:rPr>
              <a:t>et al. </a:t>
            </a:r>
            <a:r>
              <a:rPr lang="en-US" sz="1200" b="0" dirty="0">
                <a:solidFill>
                  <a:srgbClr val="000000"/>
                </a:solidFill>
                <a:latin typeface="Arial" panose="020B0604020202020204" pitchFamily="34" charset="0"/>
                <a:cs typeface="Arial" panose="020B0604020202020204" pitchFamily="34" charset="0"/>
              </a:rPr>
              <a:t>Microstream capnography improves patient monitoring during moderate sedation: a randomized, controlled trial. </a:t>
            </a:r>
            <a:r>
              <a:rPr lang="hu-HU" sz="1200" b="0" dirty="0">
                <a:solidFill>
                  <a:srgbClr val="000000"/>
                </a:solidFill>
                <a:latin typeface="Arial" panose="020B0604020202020204" pitchFamily="34" charset="0"/>
                <a:cs typeface="Arial" panose="020B0604020202020204" pitchFamily="34" charset="0"/>
              </a:rPr>
              <a:t>Pediatrics. 2006;117(6):e1170-8.</a:t>
            </a:r>
          </a:p>
          <a:p>
            <a:pPr>
              <a:defRPr/>
            </a:pPr>
            <a:endParaRPr lang="hu-HU" sz="1200" b="0" dirty="0">
              <a:solidFill>
                <a:srgbClr val="000000"/>
              </a:solidFill>
              <a:latin typeface="Arial" panose="020B0604020202020204" pitchFamily="34" charset="0"/>
              <a:cs typeface="Arial" panose="020B0604020202020204" pitchFamily="34" charset="0"/>
            </a:endParaRPr>
          </a:p>
          <a:p>
            <a:pPr>
              <a:defRPr/>
            </a:pPr>
            <a:r>
              <a:rPr lang="en-US" sz="1200" b="0" baseline="30000" dirty="0">
                <a:solidFill>
                  <a:schemeClr val="bg1"/>
                </a:solidFill>
                <a:latin typeface="Arial" panose="020B0604020202020204" pitchFamily="34" charset="0"/>
                <a:ea typeface="MS PGothic" charset="0"/>
                <a:cs typeface="Arial" panose="020B0604020202020204" pitchFamily="34" charset="0"/>
              </a:rPr>
              <a:t>®</a:t>
            </a:r>
            <a:r>
              <a:rPr lang="en-US" sz="1200" b="0" baseline="30000" dirty="0" err="1">
                <a:solidFill>
                  <a:schemeClr val="bg1"/>
                </a:solidFill>
                <a:latin typeface="Arial" panose="020B0604020202020204" pitchFamily="34" charset="0"/>
                <a:ea typeface="MS PGothic" charset="0"/>
                <a:cs typeface="Arial" panose="020B0604020202020204" pitchFamily="34" charset="0"/>
              </a:rPr>
              <a:t>Microstream</a:t>
            </a:r>
            <a:r>
              <a:rPr lang="en-US" sz="1200" b="0" baseline="30000" dirty="0">
                <a:solidFill>
                  <a:schemeClr val="bg1"/>
                </a:solidFill>
                <a:latin typeface="Arial" panose="020B0604020202020204" pitchFamily="34" charset="0"/>
                <a:ea typeface="MS PGothic" charset="0"/>
                <a:cs typeface="Arial" panose="020B0604020202020204" pitchFamily="34" charset="0"/>
              </a:rPr>
              <a:t> is a</a:t>
            </a:r>
            <a:r>
              <a:rPr lang="en-US" sz="1200" b="0" dirty="0">
                <a:solidFill>
                  <a:schemeClr val="bg1"/>
                </a:solidFill>
                <a:latin typeface="Arial" panose="020B0604020202020204" pitchFamily="34" charset="0"/>
                <a:ea typeface="MS PGothic" charset="0"/>
                <a:cs typeface="Arial" panose="020B0604020202020204" pitchFamily="34" charset="0"/>
              </a:rPr>
              <a:t> </a:t>
            </a:r>
            <a:r>
              <a:rPr lang="en-US" sz="1200" b="0" baseline="30000" dirty="0">
                <a:solidFill>
                  <a:schemeClr val="bg1"/>
                </a:solidFill>
                <a:latin typeface="Arial" panose="020B0604020202020204" pitchFamily="34" charset="0"/>
                <a:ea typeface="MS PGothic" charset="0"/>
                <a:cs typeface="Arial" panose="020B0604020202020204" pitchFamily="34" charset="0"/>
              </a:rPr>
              <a:t>trademark of a Covidien company. Registered in the US and foreign countries.</a:t>
            </a:r>
            <a:endParaRPr lang="en-US" sz="12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576619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088" y="2051178"/>
            <a:ext cx="6625232" cy="3941752"/>
          </a:xfrm>
        </p:spPr>
        <p:txBody>
          <a:bodyPr>
            <a:normAutofit fontScale="92500"/>
          </a:bodyPr>
          <a:lstStyle/>
          <a:p>
            <a:pPr marL="118872" indent="0">
              <a:buFont typeface="Arial" charset="0"/>
              <a:buNone/>
              <a:defRPr/>
            </a:pPr>
            <a:r>
              <a:rPr lang="en-US" sz="2400" b="1" dirty="0"/>
              <a:t>RESULTS</a:t>
            </a:r>
          </a:p>
          <a:p>
            <a:pPr>
              <a:defRPr/>
            </a:pPr>
            <a:r>
              <a:rPr lang="en-US" sz="2400" b="0" dirty="0">
                <a:ea typeface="MS PGothic" charset="0"/>
              </a:rPr>
              <a:t>Endoscopy staff documented poor ventilation in 3% of all procedures and no apnea.</a:t>
            </a:r>
          </a:p>
          <a:p>
            <a:pPr>
              <a:defRPr/>
            </a:pPr>
            <a:r>
              <a:rPr lang="en-US" sz="2400" b="0" dirty="0"/>
              <a:t>Intervention arm</a:t>
            </a:r>
          </a:p>
          <a:p>
            <a:pPr lvl="1">
              <a:defRPr/>
            </a:pPr>
            <a:r>
              <a:rPr lang="en-US" b="0" dirty="0"/>
              <a:t>Less likely to experience low SpO</a:t>
            </a:r>
            <a:r>
              <a:rPr lang="en-US" b="0" baseline="-25000" dirty="0"/>
              <a:t>2</a:t>
            </a:r>
          </a:p>
          <a:p>
            <a:pPr lvl="1">
              <a:defRPr/>
            </a:pPr>
            <a:r>
              <a:rPr lang="en-US" b="0" dirty="0"/>
              <a:t>Capnography indicated AH during 56% of procedures and apnea during 24%</a:t>
            </a:r>
          </a:p>
          <a:p>
            <a:pPr lvl="1">
              <a:defRPr/>
            </a:pPr>
            <a:r>
              <a:rPr lang="en-US" b="0" dirty="0"/>
              <a:t>Early detection of desaturation due to AH despite use of routine O</a:t>
            </a:r>
            <a:r>
              <a:rPr lang="en-US" b="0" baseline="-25000" dirty="0"/>
              <a:t>2</a:t>
            </a:r>
          </a:p>
        </p:txBody>
      </p:sp>
      <p:sp>
        <p:nvSpPr>
          <p:cNvPr id="9" name="Title 1"/>
          <p:cNvSpPr>
            <a:spLocks noGrp="1"/>
          </p:cNvSpPr>
          <p:nvPr>
            <p:ph type="title"/>
          </p:nvPr>
        </p:nvSpPr>
        <p:spPr>
          <a:xfrm>
            <a:off x="827088" y="0"/>
            <a:ext cx="8353424" cy="1243680"/>
          </a:xfrm>
        </p:spPr>
        <p:txBody>
          <a:bodyPr>
            <a:noAutofit/>
          </a:bodyPr>
          <a:lstStyle/>
          <a:p>
            <a:r>
              <a:rPr lang="en-US" sz="3600" dirty="0">
                <a:latin typeface="Arial" panose="020B0604020202020204" pitchFamily="34" charset="0"/>
                <a:ea typeface="MS PGothic" charset="0"/>
                <a:cs typeface="Arial" panose="020B0604020202020204" pitchFamily="34" charset="0"/>
              </a:rPr>
              <a:t>Microstream Capnography </a:t>
            </a:r>
            <a:br>
              <a:rPr lang="en-US" sz="3600" dirty="0">
                <a:latin typeface="Arial" panose="020B0604020202020204" pitchFamily="34" charset="0"/>
                <a:ea typeface="MS PGothic" charset="0"/>
                <a:cs typeface="Arial" panose="020B0604020202020204" pitchFamily="34" charset="0"/>
              </a:rPr>
            </a:br>
            <a:r>
              <a:rPr lang="en-US" sz="3600" dirty="0">
                <a:latin typeface="Arial" panose="020B0604020202020204" pitchFamily="34" charset="0"/>
                <a:ea typeface="MS PGothic" charset="0"/>
                <a:cs typeface="Arial" panose="020B0604020202020204" pitchFamily="34" charset="0"/>
              </a:rPr>
              <a:t>and Patient Monitoring (cont’d)</a:t>
            </a:r>
          </a:p>
        </p:txBody>
      </p:sp>
      <p:sp>
        <p:nvSpPr>
          <p:cNvPr id="10" name="Title 1"/>
          <p:cNvSpPr txBox="1">
            <a:spLocks/>
          </p:cNvSpPr>
          <p:nvPr/>
        </p:nvSpPr>
        <p:spPr>
          <a:xfrm>
            <a:off x="0" y="6604112"/>
            <a:ext cx="8127628" cy="253888"/>
          </a:xfrm>
          <a:prstGeom prst="rect">
            <a:avLst/>
          </a:prstGeom>
          <a:noFill/>
        </p:spPr>
        <p:txBody>
          <a:bodyPr rIns="45720" anchor="ctr">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defRPr/>
            </a:pPr>
            <a:r>
              <a:rPr lang="hu-HU" sz="1200" b="0" dirty="0">
                <a:solidFill>
                  <a:srgbClr val="000000"/>
                </a:solidFill>
                <a:latin typeface="Arial" panose="020B0604020202020204" pitchFamily="34" charset="0"/>
                <a:cs typeface="Arial" panose="020B0604020202020204" pitchFamily="34" charset="0"/>
              </a:rPr>
              <a:t>Lightdale JR</a:t>
            </a:r>
            <a:r>
              <a:rPr lang="en-US" sz="1200" b="0" dirty="0">
                <a:solidFill>
                  <a:srgbClr val="000000"/>
                </a:solidFill>
                <a:latin typeface="Arial" panose="020B0604020202020204" pitchFamily="34" charset="0"/>
                <a:cs typeface="Arial" panose="020B0604020202020204" pitchFamily="34" charset="0"/>
              </a:rPr>
              <a:t>, </a:t>
            </a:r>
            <a:r>
              <a:rPr lang="en-US" sz="1200" b="0" dirty="0" err="1">
                <a:solidFill>
                  <a:srgbClr val="000000"/>
                </a:solidFill>
                <a:latin typeface="Arial" panose="020B0604020202020204" pitchFamily="34" charset="0"/>
                <a:cs typeface="Arial" panose="020B0604020202020204" pitchFamily="34" charset="0"/>
              </a:rPr>
              <a:t>Goldmann</a:t>
            </a:r>
            <a:r>
              <a:rPr lang="en-US" sz="1200" b="0" dirty="0">
                <a:solidFill>
                  <a:srgbClr val="000000"/>
                </a:solidFill>
                <a:latin typeface="Arial" panose="020B0604020202020204" pitchFamily="34" charset="0"/>
                <a:cs typeface="Arial" panose="020B0604020202020204" pitchFamily="34" charset="0"/>
              </a:rPr>
              <a:t> DA, Feldman HA, </a:t>
            </a:r>
            <a:r>
              <a:rPr lang="hu-HU" sz="1200" b="0" dirty="0">
                <a:solidFill>
                  <a:srgbClr val="000000"/>
                </a:solidFill>
                <a:latin typeface="Arial" panose="020B0604020202020204" pitchFamily="34" charset="0"/>
                <a:cs typeface="Arial" panose="020B0604020202020204" pitchFamily="34" charset="0"/>
              </a:rPr>
              <a:t>et al. </a:t>
            </a:r>
            <a:r>
              <a:rPr lang="en-US" sz="1200" b="0" dirty="0">
                <a:solidFill>
                  <a:srgbClr val="000000"/>
                </a:solidFill>
                <a:latin typeface="Arial" panose="020B0604020202020204" pitchFamily="34" charset="0"/>
                <a:cs typeface="Arial" panose="020B0604020202020204" pitchFamily="34" charset="0"/>
              </a:rPr>
              <a:t>Microstream capnography improves patient monitoring during moderate sedation: a randomized, controlled trial. </a:t>
            </a:r>
            <a:r>
              <a:rPr lang="hu-HU" sz="1200" b="0" dirty="0">
                <a:solidFill>
                  <a:srgbClr val="000000"/>
                </a:solidFill>
                <a:latin typeface="Arial" panose="020B0604020202020204" pitchFamily="34" charset="0"/>
                <a:cs typeface="Arial" panose="020B0604020202020204" pitchFamily="34" charset="0"/>
              </a:rPr>
              <a:t>Pediatrics. 2006;117(6):e1170-8.</a:t>
            </a:r>
            <a:endParaRPr lang="en-US" sz="1200" b="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6354563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52550"/>
            <a:ext cx="7993384" cy="1268413"/>
          </a:xfrm>
        </p:spPr>
        <p:txBody>
          <a:bodyPr>
            <a:noAutofit/>
          </a:bodyPr>
          <a:lstStyle/>
          <a:p>
            <a:pPr>
              <a:defRPr/>
            </a:pPr>
            <a:r>
              <a:rPr lang="en-US" sz="2800" dirty="0">
                <a:latin typeface="Arial" panose="020B0604020202020204" pitchFamily="34" charset="0"/>
                <a:ea typeface="MS PGothic" charset="0"/>
                <a:cs typeface="Arial" panose="020B0604020202020204" pitchFamily="34" charset="0"/>
              </a:rPr>
              <a:t>Respiratory Therapists and Pain Management Using </a:t>
            </a:r>
            <a:br>
              <a:rPr lang="en-US" sz="2800" dirty="0">
                <a:latin typeface="Arial" panose="020B0604020202020204" pitchFamily="34" charset="0"/>
                <a:ea typeface="MS PGothic" charset="0"/>
                <a:cs typeface="Arial" panose="020B0604020202020204" pitchFamily="34" charset="0"/>
              </a:rPr>
            </a:br>
            <a:r>
              <a:rPr lang="en-US" sz="2800" dirty="0">
                <a:latin typeface="Arial" panose="020B0604020202020204" pitchFamily="34" charset="0"/>
                <a:ea typeface="MS PGothic" charset="0"/>
                <a:cs typeface="Arial" panose="020B0604020202020204" pitchFamily="34" charset="0"/>
              </a:rPr>
              <a:t>End Tidal CO</a:t>
            </a:r>
            <a:r>
              <a:rPr lang="en-US" sz="2800" baseline="-25000" dirty="0">
                <a:latin typeface="Arial" panose="020B0604020202020204" pitchFamily="34" charset="0"/>
                <a:ea typeface="MS PGothic" charset="0"/>
                <a:cs typeface="Arial" panose="020B0604020202020204" pitchFamily="34" charset="0"/>
              </a:rPr>
              <a:t>2</a:t>
            </a:r>
            <a:r>
              <a:rPr lang="en-US" sz="2800" dirty="0">
                <a:latin typeface="Arial" panose="020B0604020202020204" pitchFamily="34" charset="0"/>
                <a:ea typeface="MS PGothic" charset="0"/>
                <a:cs typeface="Arial" panose="020B0604020202020204" pitchFamily="34" charset="0"/>
              </a:rPr>
              <a:t> Monitoring</a:t>
            </a:r>
            <a:endParaRPr lang="en-US" sz="2800" dirty="0">
              <a:latin typeface="Arial" panose="020B0604020202020204" pitchFamily="34" charset="0"/>
              <a:cs typeface="Arial" panose="020B0604020202020204" pitchFamily="34" charset="0"/>
            </a:endParaRPr>
          </a:p>
        </p:txBody>
      </p:sp>
      <p:sp>
        <p:nvSpPr>
          <p:cNvPr id="107522" name="Content Placeholder 2"/>
          <p:cNvSpPr>
            <a:spLocks noGrp="1"/>
          </p:cNvSpPr>
          <p:nvPr>
            <p:ph idx="1"/>
          </p:nvPr>
        </p:nvSpPr>
        <p:spPr bwMode="auto">
          <a:xfrm>
            <a:off x="833818" y="1516136"/>
            <a:ext cx="7395781" cy="384502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400" b="0" dirty="0">
                <a:latin typeface="Arial" charset="0"/>
                <a:ea typeface="MS PGothic" charset="0"/>
              </a:rPr>
              <a:t>In 2007, prior to implementing a postop program including capnography monitoring:</a:t>
            </a:r>
          </a:p>
          <a:p>
            <a:pPr lvl="1"/>
            <a:r>
              <a:rPr lang="en-US" sz="2400" b="0" dirty="0">
                <a:latin typeface="Arial" charset="0"/>
                <a:ea typeface="MS PGothic" charset="0"/>
              </a:rPr>
              <a:t>19.6% of Adverse drug events (</a:t>
            </a:r>
            <a:r>
              <a:rPr lang="en-US" sz="2400" b="0" dirty="0" err="1">
                <a:latin typeface="Arial" charset="0"/>
                <a:ea typeface="MS PGothic" charset="0"/>
              </a:rPr>
              <a:t>ADEs</a:t>
            </a:r>
            <a:r>
              <a:rPr lang="en-US" sz="2400" b="0" dirty="0">
                <a:latin typeface="Arial" charset="0"/>
                <a:ea typeface="MS PGothic" charset="0"/>
              </a:rPr>
              <a:t>) rated as severe and 16.7% of moderate/severe ADEs progressed to code blue</a:t>
            </a:r>
          </a:p>
          <a:p>
            <a:pPr marL="0" indent="0">
              <a:buNone/>
            </a:pPr>
            <a:r>
              <a:rPr lang="en-US" sz="2400" b="0" dirty="0">
                <a:latin typeface="Arial" charset="0"/>
                <a:ea typeface="MS PGothic" charset="0"/>
              </a:rPr>
              <a:t>From Jan – June 2011:</a:t>
            </a:r>
          </a:p>
          <a:p>
            <a:pPr lvl="1"/>
            <a:r>
              <a:rPr lang="en-US" sz="2400" b="0" dirty="0">
                <a:latin typeface="Arial" charset="0"/>
                <a:ea typeface="MS PGothic" charset="0"/>
              </a:rPr>
              <a:t>2% of ADEs were categorized as severe and zero moderate/severe ADEs progressed to code blue.</a:t>
            </a:r>
          </a:p>
        </p:txBody>
      </p:sp>
      <p:sp>
        <p:nvSpPr>
          <p:cNvPr id="107523" name="Rectangle 3"/>
          <p:cNvSpPr>
            <a:spLocks noChangeArrowheads="1"/>
          </p:cNvSpPr>
          <p:nvPr/>
        </p:nvSpPr>
        <p:spPr bwMode="auto">
          <a:xfrm>
            <a:off x="0" y="6396335"/>
            <a:ext cx="8229600" cy="46166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r>
              <a:rPr lang="en-US" sz="1200" dirty="0">
                <a:solidFill>
                  <a:srgbClr val="000000"/>
                </a:solidFill>
              </a:rPr>
              <a:t>Fox D. Integral role of respiratory therapists in a comprehensive pain management program using end tidal CO2 monitoring. ARC Congress 2011. Open Forum #16. Tampa, FL; November 8, 2011. </a:t>
            </a:r>
          </a:p>
        </p:txBody>
      </p:sp>
    </p:spTree>
    <p:extLst>
      <p:ext uri="{BB962C8B-B14F-4D97-AF65-F5344CB8AC3E}">
        <p14:creationId xmlns="" xmlns:p14="http://schemas.microsoft.com/office/powerpoint/2010/main" val="1890858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04" y="-500337"/>
            <a:ext cx="8951596" cy="1600200"/>
          </a:xfrm>
        </p:spPr>
        <p:txBody>
          <a:bodyPr/>
          <a:lstStyle/>
          <a:p>
            <a:r>
              <a:rPr lang="en-US" sz="4400" dirty="0"/>
              <a:t>ETCO</a:t>
            </a:r>
            <a:r>
              <a:rPr lang="en-US" sz="4400" baseline="-25000" dirty="0"/>
              <a:t>2</a:t>
            </a:r>
            <a:r>
              <a:rPr lang="en-US" sz="4400" dirty="0"/>
              <a:t> Monitoring in the ED</a:t>
            </a:r>
          </a:p>
        </p:txBody>
      </p:sp>
      <p:sp>
        <p:nvSpPr>
          <p:cNvPr id="3" name="Content Placeholder 2"/>
          <p:cNvSpPr>
            <a:spLocks noGrp="1"/>
          </p:cNvSpPr>
          <p:nvPr>
            <p:ph idx="1"/>
          </p:nvPr>
        </p:nvSpPr>
        <p:spPr/>
        <p:txBody>
          <a:bodyPr>
            <a:normAutofit lnSpcReduction="10000"/>
          </a:bodyPr>
          <a:lstStyle/>
          <a:p>
            <a:r>
              <a:rPr lang="en-US" dirty="0"/>
              <a:t>Methods: Treating physicians administering procedural sedation were randomized to have access to capnography monitoring or blinded to the monitored capnography measurements. </a:t>
            </a:r>
          </a:p>
          <a:p>
            <a:r>
              <a:rPr lang="en-US" dirty="0"/>
              <a:t>Results:</a:t>
            </a:r>
          </a:p>
          <a:p>
            <a:pPr lvl="1"/>
            <a:r>
              <a:rPr lang="en-US" sz="2000" dirty="0"/>
              <a:t>ETCO</a:t>
            </a:r>
            <a:r>
              <a:rPr lang="en-US" sz="2000" baseline="30000" dirty="0"/>
              <a:t>2</a:t>
            </a:r>
            <a:r>
              <a:rPr lang="en-US" sz="2000" dirty="0"/>
              <a:t> Group – 25% of patients had hypoxia</a:t>
            </a:r>
          </a:p>
          <a:p>
            <a:pPr lvl="1"/>
            <a:r>
              <a:rPr lang="en-US" sz="2000" dirty="0"/>
              <a:t>Blinded Group – 42% of patients had hypoxia</a:t>
            </a:r>
          </a:p>
          <a:p>
            <a:pPr lvl="1"/>
            <a:endParaRPr lang="en-US" sz="2000" dirty="0">
              <a:solidFill>
                <a:srgbClr val="FF0000"/>
              </a:solidFill>
            </a:endParaRPr>
          </a:p>
          <a:p>
            <a:pPr lvl="1"/>
            <a:r>
              <a:rPr lang="en-US" sz="2000" dirty="0">
                <a:solidFill>
                  <a:srgbClr val="FF0000"/>
                </a:solidFill>
              </a:rPr>
              <a:t>Capnography recognized all cases of hypoxia before onset </a:t>
            </a:r>
            <a:r>
              <a:rPr lang="en-US" sz="2000" dirty="0">
                <a:solidFill>
                  <a:schemeClr val="tx1"/>
                </a:solidFill>
              </a:rPr>
              <a:t>(100% sensitivity)</a:t>
            </a:r>
          </a:p>
          <a:p>
            <a:pPr lvl="2"/>
            <a:r>
              <a:rPr lang="en-US" sz="2000" dirty="0">
                <a:solidFill>
                  <a:schemeClr val="tx1"/>
                </a:solidFill>
              </a:rPr>
              <a:t>ETCO</a:t>
            </a:r>
            <a:r>
              <a:rPr lang="en-US" sz="2000" baseline="-25000" dirty="0">
                <a:solidFill>
                  <a:schemeClr val="tx1"/>
                </a:solidFill>
              </a:rPr>
              <a:t>2 </a:t>
            </a:r>
            <a:r>
              <a:rPr lang="en-US" sz="2000" dirty="0">
                <a:solidFill>
                  <a:schemeClr val="tx1"/>
                </a:solidFill>
              </a:rPr>
              <a:t>triggered intervention 60 sec before onset of hypoxia</a:t>
            </a:r>
            <a:endParaRPr lang="en-US" sz="2000" dirty="0">
              <a:solidFill>
                <a:srgbClr val="000000"/>
              </a:solidFill>
            </a:endParaRPr>
          </a:p>
        </p:txBody>
      </p:sp>
      <p:sp>
        <p:nvSpPr>
          <p:cNvPr id="4" name="TextBox 3"/>
          <p:cNvSpPr txBox="1"/>
          <p:nvPr/>
        </p:nvSpPr>
        <p:spPr>
          <a:xfrm>
            <a:off x="2405051" y="6512199"/>
            <a:ext cx="4237057" cy="261610"/>
          </a:xfrm>
          <a:prstGeom prst="rect">
            <a:avLst/>
          </a:prstGeom>
          <a:noFill/>
        </p:spPr>
        <p:txBody>
          <a:bodyPr wrap="none" rtlCol="0">
            <a:spAutoFit/>
          </a:bodyPr>
          <a:lstStyle/>
          <a:p>
            <a:r>
              <a:rPr lang="da-DK" sz="1100" dirty="0"/>
              <a:t>Deitch et al Ann </a:t>
            </a:r>
            <a:r>
              <a:rPr lang="da-DK" sz="1100" dirty="0" err="1"/>
              <a:t>Emerg</a:t>
            </a:r>
            <a:r>
              <a:rPr lang="da-DK" sz="1100" dirty="0"/>
              <a:t> Med. 2010 Mar;55(3):258-64. </a:t>
            </a:r>
            <a:r>
              <a:rPr lang="da-DK" sz="1100" dirty="0" err="1"/>
              <a:t>doi</a:t>
            </a:r>
            <a:r>
              <a:rPr lang="da-DK" sz="1100" dirty="0"/>
              <a:t>: 10.1016/</a:t>
            </a:r>
            <a:endParaRPr lang="en-US" sz="1100" dirty="0"/>
          </a:p>
        </p:txBody>
      </p:sp>
    </p:spTree>
    <p:extLst>
      <p:ext uri="{BB962C8B-B14F-4D97-AF65-F5344CB8AC3E}">
        <p14:creationId xmlns="" xmlns:p14="http://schemas.microsoft.com/office/powerpoint/2010/main" val="3863495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Capnography</a:t>
            </a:r>
            <a:r>
              <a:rPr lang="en-US" dirty="0"/>
              <a:t> &amp; </a:t>
            </a:r>
            <a:r>
              <a:rPr lang="en-US" dirty="0" err="1"/>
              <a:t>Oximetry</a:t>
            </a:r>
            <a:r>
              <a:rPr lang="en-US" dirty="0"/>
              <a:t> in PCA </a:t>
            </a:r>
            <a:r>
              <a:rPr lang="en-US" dirty="0" err="1"/>
              <a:t>pts</a:t>
            </a:r>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931247188"/>
              </p:ext>
            </p:extLst>
          </p:nvPr>
        </p:nvGraphicFramePr>
        <p:xfrm>
          <a:off x="202867" y="1374952"/>
          <a:ext cx="9144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657600" y="1676400"/>
            <a:ext cx="1992853" cy="400110"/>
          </a:xfrm>
          <a:prstGeom prst="rect">
            <a:avLst/>
          </a:prstGeom>
          <a:noFill/>
        </p:spPr>
        <p:txBody>
          <a:bodyPr wrap="none" rtlCol="0">
            <a:spAutoFit/>
          </a:bodyPr>
          <a:lstStyle/>
          <a:p>
            <a:r>
              <a:rPr lang="en-US" sz="2000" b="1" dirty="0"/>
              <a:t>178 PCA patients</a:t>
            </a:r>
          </a:p>
        </p:txBody>
      </p:sp>
      <p:sp>
        <p:nvSpPr>
          <p:cNvPr id="9" name="TextBox 8"/>
          <p:cNvSpPr txBox="1"/>
          <p:nvPr/>
        </p:nvSpPr>
        <p:spPr>
          <a:xfrm>
            <a:off x="0" y="6396335"/>
            <a:ext cx="5816166" cy="461665"/>
          </a:xfrm>
          <a:prstGeom prst="rect">
            <a:avLst/>
          </a:prstGeom>
          <a:noFill/>
        </p:spPr>
        <p:txBody>
          <a:bodyPr wrap="none" rtlCol="0">
            <a:spAutoFit/>
          </a:bodyPr>
          <a:lstStyle/>
          <a:p>
            <a:r>
              <a:rPr lang="en-US" sz="1200" dirty="0" err="1"/>
              <a:t>Overdyk</a:t>
            </a:r>
            <a:r>
              <a:rPr lang="en-US" sz="1200" dirty="0"/>
              <a:t> et al. Continuous </a:t>
            </a:r>
            <a:r>
              <a:rPr lang="en-US" sz="1200" dirty="0" err="1"/>
              <a:t>oximetry</a:t>
            </a:r>
            <a:r>
              <a:rPr lang="en-US" sz="1200" dirty="0"/>
              <a:t> /</a:t>
            </a:r>
            <a:r>
              <a:rPr lang="en-US" sz="1200" dirty="0" err="1"/>
              <a:t>capnometry</a:t>
            </a:r>
            <a:r>
              <a:rPr lang="en-US" sz="1200" dirty="0"/>
              <a:t> monitoring reveals </a:t>
            </a:r>
            <a:r>
              <a:rPr lang="en-US" sz="1200" dirty="0" err="1"/>
              <a:t>fequent</a:t>
            </a:r>
            <a:r>
              <a:rPr lang="en-US" sz="1200" dirty="0"/>
              <a:t> desaturation </a:t>
            </a:r>
          </a:p>
          <a:p>
            <a:r>
              <a:rPr lang="en-US" sz="1200" dirty="0"/>
              <a:t>and </a:t>
            </a:r>
            <a:r>
              <a:rPr lang="en-US" sz="1200" dirty="0" err="1"/>
              <a:t>bradypnea</a:t>
            </a:r>
            <a:r>
              <a:rPr lang="en-US" sz="1200" dirty="0"/>
              <a:t> during patient controlled analgesia. </a:t>
            </a:r>
            <a:r>
              <a:rPr lang="en-US" sz="1200" dirty="0" err="1"/>
              <a:t>Anesth</a:t>
            </a:r>
            <a:r>
              <a:rPr lang="en-US" sz="1200" dirty="0"/>
              <a:t> and </a:t>
            </a:r>
            <a:r>
              <a:rPr lang="en-US" sz="1200" dirty="0" err="1"/>
              <a:t>Analg</a:t>
            </a:r>
            <a:r>
              <a:rPr lang="en-US" sz="1200" dirty="0"/>
              <a:t> 2007, 105. 412-8.</a:t>
            </a:r>
          </a:p>
        </p:txBody>
      </p:sp>
    </p:spTree>
    <p:extLst>
      <p:ext uri="{BB962C8B-B14F-4D97-AF65-F5344CB8AC3E}">
        <p14:creationId xmlns="" xmlns:p14="http://schemas.microsoft.com/office/powerpoint/2010/main" val="434578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11230"/>
            <a:ext cx="8229600" cy="1143000"/>
          </a:xfrm>
        </p:spPr>
        <p:txBody>
          <a:bodyPr/>
          <a:lstStyle/>
          <a:p>
            <a:r>
              <a:rPr lang="en-US" sz="3200" dirty="0"/>
              <a:t>What is missing with continuous </a:t>
            </a:r>
            <a:r>
              <a:rPr lang="en-US" sz="3200" dirty="0" err="1"/>
              <a:t>SpO</a:t>
            </a:r>
            <a:r>
              <a:rPr lang="en-US" sz="3200" baseline="-25000" dirty="0" err="1"/>
              <a:t>2</a:t>
            </a:r>
            <a:r>
              <a:rPr lang="en-US" sz="3200" dirty="0"/>
              <a:t>?</a:t>
            </a:r>
            <a:br>
              <a:rPr lang="en-US" sz="3200" dirty="0"/>
            </a:br>
            <a:r>
              <a:rPr lang="en-US" sz="3200" dirty="0"/>
              <a:t>(pulse </a:t>
            </a:r>
            <a:r>
              <a:rPr lang="en-US" sz="3200" dirty="0" err="1"/>
              <a:t>oximeter</a:t>
            </a:r>
            <a:r>
              <a:rPr lang="en-US" sz="3200" dirty="0"/>
              <a:t> with RR)</a:t>
            </a:r>
          </a:p>
        </p:txBody>
      </p:sp>
      <p:sp>
        <p:nvSpPr>
          <p:cNvPr id="76803" name="Content Placeholder 2"/>
          <p:cNvSpPr>
            <a:spLocks noGrp="1"/>
          </p:cNvSpPr>
          <p:nvPr>
            <p:ph idx="1"/>
          </p:nvPr>
        </p:nvSpPr>
        <p:spPr>
          <a:xfrm>
            <a:off x="457199" y="1308313"/>
            <a:ext cx="6662997" cy="3020756"/>
          </a:xfrm>
        </p:spPr>
        <p:txBody>
          <a:bodyPr/>
          <a:lstStyle/>
          <a:p>
            <a:r>
              <a:rPr lang="en-US" sz="2800" dirty="0"/>
              <a:t>SpO</a:t>
            </a:r>
            <a:r>
              <a:rPr lang="en-US" sz="2800" baseline="-25000" dirty="0"/>
              <a:t>2</a:t>
            </a:r>
            <a:r>
              <a:rPr lang="en-US" sz="2800" dirty="0"/>
              <a:t> values of patients receiving oxygen by nasal cannula</a:t>
            </a:r>
          </a:p>
          <a:p>
            <a:pPr marL="0" indent="0">
              <a:buNone/>
            </a:pPr>
            <a:endParaRPr lang="en-US" dirty="0"/>
          </a:p>
          <a:p>
            <a:endParaRPr lang="en-US" dirty="0"/>
          </a:p>
        </p:txBody>
      </p:sp>
      <p:pic>
        <p:nvPicPr>
          <p:cNvPr id="76804" name="Picture 3"/>
          <p:cNvPicPr>
            <a:picLocks noChangeAspect="1"/>
          </p:cNvPicPr>
          <p:nvPr/>
        </p:nvPicPr>
        <p:blipFill>
          <a:blip r:embed="rId3"/>
          <a:srcRect/>
          <a:stretch>
            <a:fillRect/>
          </a:stretch>
        </p:blipFill>
        <p:spPr bwMode="auto">
          <a:xfrm>
            <a:off x="1807149" y="2515456"/>
            <a:ext cx="3544887" cy="3636962"/>
          </a:xfrm>
          <a:prstGeom prst="rect">
            <a:avLst/>
          </a:prstGeom>
          <a:noFill/>
          <a:ln w="9525">
            <a:noFill/>
            <a:miter lim="800000"/>
            <a:headEnd/>
            <a:tailEnd/>
          </a:ln>
        </p:spPr>
      </p:pic>
      <p:sp>
        <p:nvSpPr>
          <p:cNvPr id="5" name="Rectangle 4"/>
          <p:cNvSpPr>
            <a:spLocks noChangeArrowheads="1"/>
          </p:cNvSpPr>
          <p:nvPr/>
        </p:nvSpPr>
        <p:spPr bwMode="auto">
          <a:xfrm>
            <a:off x="2558036" y="3168437"/>
            <a:ext cx="1239402" cy="2895209"/>
          </a:xfrm>
          <a:prstGeom prst="rect">
            <a:avLst/>
          </a:prstGeom>
          <a:solidFill>
            <a:schemeClr val="bg1"/>
          </a:solidFill>
          <a:ln w="9525">
            <a:noFill/>
            <a:round/>
            <a:headEnd/>
            <a:tailEnd/>
          </a:ln>
        </p:spPr>
        <p:txBody>
          <a:bodyPr wrap="none" anchor="ctr">
            <a:prstTxWarp prst="textNoShape">
              <a:avLst/>
            </a:prstTxWarp>
          </a:bodyPr>
          <a:lstStyle/>
          <a:p>
            <a:endParaRPr lang="en-US"/>
          </a:p>
        </p:txBody>
      </p:sp>
      <p:sp>
        <p:nvSpPr>
          <p:cNvPr id="76806" name="Rectangle 3"/>
          <p:cNvSpPr txBox="1">
            <a:spLocks noChangeArrowheads="1"/>
          </p:cNvSpPr>
          <p:nvPr/>
        </p:nvSpPr>
        <p:spPr bwMode="auto">
          <a:xfrm>
            <a:off x="5466725" y="3111401"/>
            <a:ext cx="2844800" cy="939800"/>
          </a:xfrm>
          <a:prstGeom prst="rect">
            <a:avLst/>
          </a:prstGeom>
          <a:noFill/>
          <a:ln w="9525">
            <a:noFill/>
            <a:miter lim="800000"/>
            <a:headEnd/>
            <a:tailEnd/>
          </a:ln>
        </p:spPr>
        <p:txBody>
          <a:bodyPr>
            <a:prstTxWarp prst="textNoShape">
              <a:avLst/>
            </a:prstTxWarp>
          </a:bodyPr>
          <a:lstStyle/>
          <a:p>
            <a:r>
              <a:rPr lang="en-US" sz="1600" b="1" dirty="0">
                <a:solidFill>
                  <a:srgbClr val="FF0000"/>
                </a:solidFill>
              </a:rPr>
              <a:t>Threshold alarm </a:t>
            </a:r>
          </a:p>
          <a:p>
            <a:r>
              <a:rPr lang="en-US" sz="1600" b="1" dirty="0" err="1">
                <a:solidFill>
                  <a:srgbClr val="FF0000"/>
                </a:solidFill>
              </a:rPr>
              <a:t>Bradypnea</a:t>
            </a:r>
            <a:r>
              <a:rPr lang="en-US" sz="1600" b="1" dirty="0">
                <a:solidFill>
                  <a:srgbClr val="FF0000"/>
                </a:solidFill>
              </a:rPr>
              <a:t> (RR&lt;8-10) </a:t>
            </a:r>
          </a:p>
          <a:p>
            <a:r>
              <a:rPr lang="en-US" sz="1600" b="1" dirty="0">
                <a:solidFill>
                  <a:srgbClr val="FF0000"/>
                </a:solidFill>
              </a:rPr>
              <a:t>Hypoxia     (SpO</a:t>
            </a:r>
            <a:r>
              <a:rPr lang="en-US" sz="1600" b="1" baseline="-25000" dirty="0">
                <a:solidFill>
                  <a:srgbClr val="FF0000"/>
                </a:solidFill>
              </a:rPr>
              <a:t>2</a:t>
            </a:r>
            <a:r>
              <a:rPr lang="en-US" sz="1600" b="1" dirty="0">
                <a:solidFill>
                  <a:srgbClr val="FF0000"/>
                </a:solidFill>
              </a:rPr>
              <a:t> &lt; 90%)</a:t>
            </a:r>
          </a:p>
        </p:txBody>
      </p:sp>
      <p:sp>
        <p:nvSpPr>
          <p:cNvPr id="10" name="Rectangle 9"/>
          <p:cNvSpPr/>
          <p:nvPr/>
        </p:nvSpPr>
        <p:spPr>
          <a:xfrm>
            <a:off x="0" y="6296308"/>
            <a:ext cx="9144000" cy="561692"/>
          </a:xfrm>
          <a:prstGeom prst="rect">
            <a:avLst/>
          </a:prstGeom>
          <a:solidFill>
            <a:schemeClr val="bg1"/>
          </a:solidFill>
          <a:ln>
            <a:noFill/>
          </a:ln>
        </p:spPr>
        <p:txBody>
          <a:bodyPr wrap="square" lIns="457200" tIns="63500" rIns="381000" bIns="127000" anchor="b" anchorCtr="0">
            <a:spAutoFit/>
          </a:bodyPr>
          <a:lstStyle/>
          <a:p>
            <a:r>
              <a:rPr lang="en-US" sz="1200" dirty="0"/>
              <a:t>Overdyk F et. al,. Continuous oximetry/</a:t>
            </a:r>
            <a:r>
              <a:rPr lang="en-US" sz="1200" dirty="0" err="1"/>
              <a:t>capnometry</a:t>
            </a:r>
            <a:r>
              <a:rPr lang="en-US" sz="1200" dirty="0"/>
              <a:t> monitoring reveals frequent desaturation and </a:t>
            </a:r>
            <a:r>
              <a:rPr lang="en-US" sz="1200" dirty="0" err="1"/>
              <a:t>bradypnea</a:t>
            </a:r>
            <a:r>
              <a:rPr lang="en-US" sz="1200" dirty="0"/>
              <a:t> during patient-controlled analgesia.  A&amp;A 2007:105;412-18. </a:t>
            </a:r>
          </a:p>
        </p:txBody>
      </p:sp>
      <p:sp>
        <p:nvSpPr>
          <p:cNvPr id="2" name="Slide Number Placeholder 1"/>
          <p:cNvSpPr>
            <a:spLocks noGrp="1"/>
          </p:cNvSpPr>
          <p:nvPr>
            <p:ph type="sldNum" sz="quarter" idx="12"/>
          </p:nvPr>
        </p:nvSpPr>
        <p:spPr/>
        <p:txBody>
          <a:bodyPr/>
          <a:lstStyle/>
          <a:p>
            <a:fld id="{2CC506E0-9460-304F-9FD2-138448F1713A}" type="slidenum">
              <a:rPr lang="en-US" smtClean="0"/>
              <a:pPr/>
              <a:t>38</a:t>
            </a:fld>
            <a:endParaRPr lang="en-US"/>
          </a:p>
        </p:txBody>
      </p:sp>
    </p:spTree>
    <p:extLst>
      <p:ext uri="{BB962C8B-B14F-4D97-AF65-F5344CB8AC3E}">
        <p14:creationId xmlns="" xmlns:p14="http://schemas.microsoft.com/office/powerpoint/2010/main" val="2701314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0" y="146775"/>
            <a:ext cx="8928099" cy="857250"/>
          </a:xfrm>
        </p:spPr>
        <p:txBody>
          <a:bodyPr vert="horz" lIns="68580" tIns="34290" rIns="68580" bIns="34290" rtlCol="0" anchor="t" anchorCtr="0">
            <a:noAutofit/>
          </a:bodyPr>
          <a:lstStyle/>
          <a:p>
            <a:pPr marL="127397" indent="-127397">
              <a:buClr>
                <a:schemeClr val="tx2"/>
              </a:buClr>
              <a:buSzPct val="90000"/>
              <a:buFont typeface="Arial"/>
            </a:pPr>
            <a:r>
              <a:rPr lang="en-US" sz="3600" dirty="0"/>
              <a:t>Capnography as a diagnostic indicator </a:t>
            </a:r>
            <a:r>
              <a:rPr lang="en-US" dirty="0"/>
              <a:t/>
            </a:r>
            <a:br>
              <a:rPr lang="en-US" dirty="0"/>
            </a:br>
            <a:endParaRPr lang="en-US" dirty="0"/>
          </a:p>
        </p:txBody>
      </p:sp>
      <p:cxnSp>
        <p:nvCxnSpPr>
          <p:cNvPr id="3" name="Straight Arrow Connector 2"/>
          <p:cNvCxnSpPr/>
          <p:nvPr/>
        </p:nvCxnSpPr>
        <p:spPr>
          <a:xfrm flipV="1">
            <a:off x="1650990" y="2844895"/>
            <a:ext cx="779319" cy="1"/>
          </a:xfrm>
          <a:prstGeom prst="straightConnector1">
            <a:avLst/>
          </a:prstGeom>
          <a:ln w="66675">
            <a:tailEnd type="triangle"/>
          </a:ln>
        </p:spPr>
        <p:style>
          <a:lnRef idx="2">
            <a:schemeClr val="accent1"/>
          </a:lnRef>
          <a:fillRef idx="0">
            <a:schemeClr val="accent1"/>
          </a:fillRef>
          <a:effectRef idx="1">
            <a:schemeClr val="accent1"/>
          </a:effectRef>
          <a:fontRef idx="minor">
            <a:schemeClr val="tx1"/>
          </a:fontRef>
        </p:style>
      </p:cxnSp>
      <p:pic>
        <p:nvPicPr>
          <p:cNvPr id="5" name="Content Placeholder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692400" y="1004025"/>
            <a:ext cx="3416300" cy="4880431"/>
          </a:xfrm>
          <a:prstGeom prst="rect">
            <a:avLst/>
          </a:prstGeom>
        </p:spPr>
      </p:pic>
      <p:sp>
        <p:nvSpPr>
          <p:cNvPr id="6" name="Rectangle 5">
            <a:extLst>
              <a:ext uri="{FF2B5EF4-FFF2-40B4-BE49-F238E27FC236}">
                <a16:creationId xmlns="" xmlns:a16="http://schemas.microsoft.com/office/drawing/2014/main" id="{F22CEFB6-6FDB-4ED1-850F-64E62C51F5DC}"/>
              </a:ext>
            </a:extLst>
          </p:cNvPr>
          <p:cNvSpPr/>
          <p:nvPr/>
        </p:nvSpPr>
        <p:spPr>
          <a:xfrm>
            <a:off x="257667" y="6488668"/>
            <a:ext cx="8428594" cy="369332"/>
          </a:xfrm>
          <a:prstGeom prst="rect">
            <a:avLst/>
          </a:prstGeom>
        </p:spPr>
        <p:txBody>
          <a:bodyPr wrap="square">
            <a:spAutoFit/>
          </a:bodyPr>
          <a:lstStyle/>
          <a:p>
            <a:r>
              <a:rPr lang="en-US" sz="900" dirty="0">
                <a:latin typeface="Calibri" charset="0"/>
                <a:cs typeface="Calibri" charset="0"/>
              </a:rPr>
              <a:t>06 Surviving Sepsis Campaign. Updated Bundles in Response to New Evidence. http://www.survivingsepsis.org/Bundles/Pages/default.aspx</a:t>
            </a:r>
          </a:p>
          <a:p>
            <a:endParaRPr lang="en-US" sz="900" dirty="0">
              <a:latin typeface="Calibri" charset="0"/>
              <a:cs typeface="Calibri" charset="0"/>
            </a:endParaRPr>
          </a:p>
        </p:txBody>
      </p:sp>
    </p:spTree>
    <p:extLst>
      <p:ext uri="{BB962C8B-B14F-4D97-AF65-F5344CB8AC3E}">
        <p14:creationId xmlns="" xmlns:p14="http://schemas.microsoft.com/office/powerpoint/2010/main" val="23088670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4476" y="2276964"/>
            <a:ext cx="5126824" cy="923330"/>
          </a:xfrm>
          <a:prstGeom prst="rect">
            <a:avLst/>
          </a:prstGeom>
          <a:noFill/>
        </p:spPr>
        <p:txBody>
          <a:bodyPr wrap="none" rtlCol="0">
            <a:spAutoFit/>
          </a:bodyPr>
          <a:lstStyle/>
          <a:p>
            <a:r>
              <a:rPr lang="en-US" sz="5400" dirty="0"/>
              <a:t>THE PROBLEM</a:t>
            </a:r>
          </a:p>
        </p:txBody>
      </p:sp>
    </p:spTree>
    <p:extLst>
      <p:ext uri="{BB962C8B-B14F-4D97-AF65-F5344CB8AC3E}">
        <p14:creationId xmlns="" xmlns:p14="http://schemas.microsoft.com/office/powerpoint/2010/main" val="532536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9072" y="4002714"/>
            <a:ext cx="7192041" cy="2154134"/>
          </a:xfrm>
          <a:prstGeom prst="rect">
            <a:avLst/>
          </a:prstGeom>
        </p:spPr>
        <p:txBody>
          <a:bodyPr vert="horz" lIns="68580" tIns="34290" rIns="68580" bIns="34290" rtlCol="0">
            <a:normAutofit fontScale="77500" lnSpcReduction="20000"/>
          </a:bodyPr>
          <a:lstStyle>
            <a:lvl1pPr marL="169863" indent="-169863">
              <a:spcBef>
                <a:spcPts val="2000"/>
              </a:spcBef>
              <a:buClr>
                <a:schemeClr val="tx2"/>
              </a:buClr>
              <a:buSzPct val="90000"/>
              <a:buFont typeface="Arial"/>
              <a:buChar char="•"/>
              <a:defRPr sz="2800">
                <a:solidFill>
                  <a:schemeClr val="tx1">
                    <a:lumMod val="65000"/>
                    <a:lumOff val="35000"/>
                  </a:schemeClr>
                </a:solidFill>
                <a:latin typeface="Calibri"/>
                <a:cs typeface="Calibri"/>
              </a:defRPr>
            </a:lvl1pPr>
            <a:lvl2pPr marL="398463" indent="-169863">
              <a:spcBef>
                <a:spcPts val="600"/>
              </a:spcBef>
              <a:buClr>
                <a:schemeClr val="accent1"/>
              </a:buClr>
              <a:buSzPct val="100000"/>
              <a:buFont typeface=".AppleSystemUIFont" charset="-120"/>
              <a:buChar char="-"/>
              <a:defRPr>
                <a:solidFill>
                  <a:schemeClr val="tx1">
                    <a:lumMod val="65000"/>
                    <a:lumOff val="35000"/>
                  </a:schemeClr>
                </a:solidFill>
                <a:latin typeface="Calibri"/>
                <a:cs typeface="Calibri"/>
              </a:defRPr>
            </a:lvl2pPr>
            <a:lvl3pPr marL="627063" lvl="2" indent="-169863">
              <a:spcBef>
                <a:spcPts val="600"/>
              </a:spcBef>
              <a:buClr>
                <a:schemeClr val="accent1"/>
              </a:buClr>
              <a:buSzPct val="81000"/>
              <a:buFont typeface="Arial"/>
              <a:buChar char="•"/>
              <a:defRPr>
                <a:solidFill>
                  <a:schemeClr val="tx1">
                    <a:lumMod val="65000"/>
                    <a:lumOff val="35000"/>
                  </a:schemeClr>
                </a:solidFill>
                <a:latin typeface="Calibri"/>
                <a:cs typeface="Calibri"/>
              </a:defRPr>
            </a:lvl3pPr>
            <a:lvl4pPr marL="857250" indent="-171450">
              <a:spcBef>
                <a:spcPts val="600"/>
              </a:spcBef>
              <a:buClr>
                <a:schemeClr val="accent1"/>
              </a:buClr>
              <a:buSzPct val="75000"/>
              <a:buFont typeface=".AppleSystemUIFont" charset="-120"/>
              <a:buChar char="-"/>
              <a:defRPr sz="1600">
                <a:solidFill>
                  <a:schemeClr val="tx1">
                    <a:lumMod val="65000"/>
                    <a:lumOff val="35000"/>
                  </a:schemeClr>
                </a:solidFill>
                <a:latin typeface="Calibri"/>
                <a:cs typeface="Calibri"/>
              </a:defRPr>
            </a:lvl4pPr>
            <a:lvl5pPr marL="1085850" indent="-171450">
              <a:spcBef>
                <a:spcPts val="600"/>
              </a:spcBef>
              <a:buClr>
                <a:schemeClr val="accent1"/>
              </a:buClr>
              <a:buSzPct val="75000"/>
              <a:buFont typeface="Arial"/>
              <a:buChar char="•"/>
              <a:defRPr sz="1600">
                <a:solidFill>
                  <a:schemeClr val="tx1">
                    <a:lumMod val="65000"/>
                    <a:lumOff val="35000"/>
                  </a:schemeClr>
                </a:solidFill>
                <a:latin typeface="Calibri"/>
                <a:cs typeface="Calibri"/>
              </a:defRPr>
            </a:lvl5pPr>
            <a:lvl6pPr marL="1377950" indent="-228600">
              <a:spcBef>
                <a:spcPct val="20000"/>
              </a:spcBef>
              <a:buClr>
                <a:schemeClr val="accent1">
                  <a:lumMod val="60000"/>
                  <a:lumOff val="40000"/>
                </a:schemeClr>
              </a:buClr>
              <a:buSzPct val="75000"/>
              <a:buFont typeface="Wingdings" pitchFamily="2" charset="2"/>
              <a:buChar char=""/>
              <a:defRPr lang="en-US" dirty="0" smtClean="0">
                <a:solidFill>
                  <a:schemeClr val="tx1">
                    <a:lumMod val="65000"/>
                    <a:lumOff val="35000"/>
                  </a:schemeClr>
                </a:solidFill>
              </a:defRPr>
            </a:lvl6pPr>
            <a:lvl7pPr marL="1603375" indent="-228600">
              <a:spcBef>
                <a:spcPct val="20000"/>
              </a:spcBef>
              <a:buClr>
                <a:schemeClr val="accent1"/>
              </a:buClr>
              <a:buSzPct val="75000"/>
              <a:buFont typeface="Wingdings" pitchFamily="2" charset="2"/>
              <a:buChar char=""/>
              <a:defRPr lang="en-US" baseline="0" dirty="0" smtClean="0">
                <a:solidFill>
                  <a:schemeClr val="tx1">
                    <a:lumMod val="65000"/>
                    <a:lumOff val="35000"/>
                  </a:schemeClr>
                </a:solidFill>
              </a:defRPr>
            </a:lvl7pPr>
            <a:lvl8pPr marL="1830388" indent="-228600">
              <a:spcBef>
                <a:spcPct val="20000"/>
              </a:spcBef>
              <a:buClr>
                <a:schemeClr val="accent1">
                  <a:lumMod val="60000"/>
                  <a:lumOff val="40000"/>
                </a:schemeClr>
              </a:buClr>
              <a:buSzPct val="75000"/>
              <a:buFont typeface="Wingdings" pitchFamily="2" charset="2"/>
              <a:buChar char=""/>
              <a:defRPr lang="en-US" baseline="0" dirty="0" smtClean="0">
                <a:solidFill>
                  <a:schemeClr val="tx1">
                    <a:lumMod val="65000"/>
                    <a:lumOff val="35000"/>
                  </a:schemeClr>
                </a:solidFill>
              </a:defRPr>
            </a:lvl8pPr>
            <a:lvl9pPr marL="2057400" indent="-228600">
              <a:spcBef>
                <a:spcPct val="20000"/>
              </a:spcBef>
              <a:buClr>
                <a:schemeClr val="accent1"/>
              </a:buClr>
              <a:buSzPct val="75000"/>
              <a:buFont typeface="Wingdings" pitchFamily="2" charset="2"/>
              <a:buChar char=""/>
              <a:defRPr lang="en-US" baseline="0" dirty="0">
                <a:solidFill>
                  <a:schemeClr val="tx1">
                    <a:lumMod val="65000"/>
                    <a:lumOff val="35000"/>
                  </a:schemeClr>
                </a:solidFill>
              </a:defRPr>
            </a:lvl9pPr>
          </a:lstStyle>
          <a:p>
            <a:r>
              <a:rPr lang="en-US" sz="2200" dirty="0"/>
              <a:t>Suggests that etCO2 concentration may perform similarly to lactate levels as a </a:t>
            </a:r>
          </a:p>
          <a:p>
            <a:r>
              <a:rPr lang="en-US" sz="2200" dirty="0"/>
              <a:t>predictor for mortality in patients with suspected sepsis. </a:t>
            </a:r>
          </a:p>
          <a:p>
            <a:r>
              <a:rPr lang="en-US" sz="2200" dirty="0"/>
              <a:t>ETCO2 among the 3 (etCO2, vasopressors, mechanical ventilation) independent </a:t>
            </a:r>
          </a:p>
          <a:p>
            <a:r>
              <a:rPr lang="en-US" sz="2200" dirty="0"/>
              <a:t>predictors of mortality. </a:t>
            </a:r>
          </a:p>
          <a:p>
            <a:endParaRPr lang="en-US" sz="1500" dirty="0"/>
          </a:p>
        </p:txBody>
      </p:sp>
      <p:sp>
        <p:nvSpPr>
          <p:cNvPr id="5" name="Rectangle 4">
            <a:extLst>
              <a:ext uri="{FF2B5EF4-FFF2-40B4-BE49-F238E27FC236}">
                <a16:creationId xmlns="" xmlns:a16="http://schemas.microsoft.com/office/drawing/2014/main" id="{C4A3D2BF-FD3D-41EA-B292-ED1755015EA3}"/>
              </a:ext>
            </a:extLst>
          </p:cNvPr>
          <p:cNvSpPr/>
          <p:nvPr/>
        </p:nvSpPr>
        <p:spPr>
          <a:xfrm>
            <a:off x="169529" y="6401492"/>
            <a:ext cx="8771861" cy="369332"/>
          </a:xfrm>
          <a:prstGeom prst="rect">
            <a:avLst/>
          </a:prstGeom>
        </p:spPr>
        <p:txBody>
          <a:bodyPr wrap="square">
            <a:spAutoFit/>
          </a:bodyPr>
          <a:lstStyle/>
          <a:p>
            <a:r>
              <a:rPr lang="en-US" sz="900" dirty="0">
                <a:latin typeface="Calibri" charset="0"/>
                <a:cs typeface="Calibri" charset="0"/>
              </a:rPr>
              <a:t>08 Hunter CL, Silvestri S, Dean M, Falk JL, Papa L. End-tidal carbon dioxide is associated with mortality and lactate in patients with suspected sepsis. The American Journal of Emergency Medicine. 2013;31(1):64-71.</a:t>
            </a:r>
          </a:p>
        </p:txBody>
      </p:sp>
      <p:pic>
        <p:nvPicPr>
          <p:cNvPr id="6" name="Picture 5">
            <a:extLst>
              <a:ext uri="{FF2B5EF4-FFF2-40B4-BE49-F238E27FC236}">
                <a16:creationId xmlns="" xmlns:a16="http://schemas.microsoft.com/office/drawing/2014/main" id="{F25F4177-B06F-4966-8186-4FA6BD048F22}"/>
              </a:ext>
            </a:extLst>
          </p:cNvPr>
          <p:cNvPicPr>
            <a:picLocks noChangeAspect="1"/>
          </p:cNvPicPr>
          <p:nvPr/>
        </p:nvPicPr>
        <p:blipFill>
          <a:blip r:embed="rId3"/>
          <a:stretch>
            <a:fillRect/>
          </a:stretch>
        </p:blipFill>
        <p:spPr>
          <a:xfrm>
            <a:off x="1790701" y="1394390"/>
            <a:ext cx="4908784" cy="2363681"/>
          </a:xfrm>
          <a:prstGeom prst="rect">
            <a:avLst/>
          </a:prstGeom>
        </p:spPr>
      </p:pic>
      <p:sp>
        <p:nvSpPr>
          <p:cNvPr id="10" name="Title 1">
            <a:extLst>
              <a:ext uri="{FF2B5EF4-FFF2-40B4-BE49-F238E27FC236}">
                <a16:creationId xmlns="" xmlns:a16="http://schemas.microsoft.com/office/drawing/2014/main" id="{370CCA48-EFDB-48A8-AB68-C0D68ABA81BF}"/>
              </a:ext>
            </a:extLst>
          </p:cNvPr>
          <p:cNvSpPr>
            <a:spLocks noGrp="1"/>
          </p:cNvSpPr>
          <p:nvPr>
            <p:ph type="title"/>
          </p:nvPr>
        </p:nvSpPr>
        <p:spPr>
          <a:xfrm>
            <a:off x="0" y="109337"/>
            <a:ext cx="8941390" cy="837080"/>
          </a:xfrm>
        </p:spPr>
        <p:txBody>
          <a:bodyPr vert="horz" lIns="68580" tIns="34290" rIns="68580" bIns="34290" rtlCol="0" anchor="t" anchorCtr="0">
            <a:noAutofit/>
          </a:bodyPr>
          <a:lstStyle/>
          <a:p>
            <a:pPr marL="127397" indent="-127397">
              <a:buClr>
                <a:schemeClr val="tx2"/>
              </a:buClr>
              <a:buSzPct val="90000"/>
              <a:buFont typeface="Arial"/>
            </a:pPr>
            <a:r>
              <a:rPr lang="en-US" sz="3600" dirty="0"/>
              <a:t>Capnography as a diagnostic indicator for Sepsis</a:t>
            </a:r>
          </a:p>
        </p:txBody>
      </p:sp>
    </p:spTree>
    <p:extLst>
      <p:ext uri="{BB962C8B-B14F-4D97-AF65-F5344CB8AC3E}">
        <p14:creationId xmlns="" xmlns:p14="http://schemas.microsoft.com/office/powerpoint/2010/main" val="142033591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AFEF2C-943A-B44D-8E41-418711433F05}"/>
              </a:ext>
            </a:extLst>
          </p:cNvPr>
          <p:cNvSpPr>
            <a:spLocks noGrp="1"/>
          </p:cNvSpPr>
          <p:nvPr>
            <p:ph type="title"/>
          </p:nvPr>
        </p:nvSpPr>
        <p:spPr/>
        <p:txBody>
          <a:bodyPr/>
          <a:lstStyle/>
          <a:p>
            <a:r>
              <a:rPr lang="en-US" dirty="0"/>
              <a:t>PRODIGY STUDY</a:t>
            </a:r>
          </a:p>
        </p:txBody>
      </p:sp>
      <p:sp>
        <p:nvSpPr>
          <p:cNvPr id="3" name="Content Placeholder 2">
            <a:extLst>
              <a:ext uri="{FF2B5EF4-FFF2-40B4-BE49-F238E27FC236}">
                <a16:creationId xmlns="" xmlns:a16="http://schemas.microsoft.com/office/drawing/2014/main" id="{75C0E193-4F19-AD4F-B5B4-B68FBC7159B6}"/>
              </a:ext>
            </a:extLst>
          </p:cNvPr>
          <p:cNvSpPr>
            <a:spLocks noGrp="1"/>
          </p:cNvSpPr>
          <p:nvPr>
            <p:ph idx="1"/>
          </p:nvPr>
        </p:nvSpPr>
        <p:spPr/>
        <p:txBody>
          <a:bodyPr>
            <a:normAutofit fontScale="92500"/>
          </a:bodyPr>
          <a:lstStyle/>
          <a:p>
            <a:r>
              <a:rPr lang="en-US" dirty="0"/>
              <a:t>OIRD common on general care floor</a:t>
            </a:r>
          </a:p>
          <a:p>
            <a:r>
              <a:rPr lang="en-US" dirty="0"/>
              <a:t>No tool to reliably predict OIRD</a:t>
            </a:r>
          </a:p>
          <a:p>
            <a:endParaRPr lang="en-US" dirty="0"/>
          </a:p>
          <a:p>
            <a:r>
              <a:rPr lang="en-US" dirty="0"/>
              <a:t>SOLUTION…</a:t>
            </a:r>
          </a:p>
          <a:p>
            <a:endParaRPr lang="en-US" dirty="0"/>
          </a:p>
          <a:p>
            <a:pPr lvl="1"/>
            <a:r>
              <a:rPr lang="en-US" dirty="0"/>
              <a:t>Create and validate a </a:t>
            </a:r>
            <a:r>
              <a:rPr lang="en-US" b="1" u="sng" dirty="0"/>
              <a:t>risk prediction tool</a:t>
            </a:r>
            <a:r>
              <a:rPr lang="en-US" b="1" dirty="0"/>
              <a:t> </a:t>
            </a:r>
            <a:r>
              <a:rPr lang="en-US" dirty="0"/>
              <a:t>for RD on general care floors using continuous respiratory monitoring </a:t>
            </a:r>
          </a:p>
          <a:p>
            <a:pPr lvl="1"/>
            <a:r>
              <a:rPr lang="en-US" dirty="0"/>
              <a:t>1650 patients from 16 centers from 7 different countries</a:t>
            </a:r>
          </a:p>
          <a:p>
            <a:endParaRPr lang="en-US" dirty="0"/>
          </a:p>
        </p:txBody>
      </p:sp>
      <p:sp>
        <p:nvSpPr>
          <p:cNvPr id="4" name="TextBox 3">
            <a:extLst>
              <a:ext uri="{FF2B5EF4-FFF2-40B4-BE49-F238E27FC236}">
                <a16:creationId xmlns="" xmlns:a16="http://schemas.microsoft.com/office/drawing/2014/main" id="{401C440D-C28B-1B49-90F5-A782161591B2}"/>
              </a:ext>
            </a:extLst>
          </p:cNvPr>
          <p:cNvSpPr txBox="1"/>
          <p:nvPr/>
        </p:nvSpPr>
        <p:spPr>
          <a:xfrm>
            <a:off x="1466839" y="6501008"/>
            <a:ext cx="6207148" cy="261610"/>
          </a:xfrm>
          <a:prstGeom prst="rect">
            <a:avLst/>
          </a:prstGeom>
          <a:noFill/>
        </p:spPr>
        <p:txBody>
          <a:bodyPr wrap="none" rtlCol="0">
            <a:spAutoFit/>
          </a:bodyPr>
          <a:lstStyle/>
          <a:p>
            <a:r>
              <a:rPr lang="en-US" sz="1100" dirty="0"/>
              <a:t>Khanna AK, </a:t>
            </a:r>
            <a:r>
              <a:rPr lang="en-US" sz="1100" dirty="0" err="1"/>
              <a:t>Overdyk</a:t>
            </a:r>
            <a:r>
              <a:rPr lang="en-US" sz="1100" dirty="0"/>
              <a:t> FJ, Greening C, Di Stefano P, </a:t>
            </a:r>
            <a:r>
              <a:rPr lang="en-US" sz="1100" dirty="0" err="1"/>
              <a:t>Buhre</a:t>
            </a:r>
            <a:r>
              <a:rPr lang="en-US" sz="1100" dirty="0"/>
              <a:t> WF JOURNAL J of </a:t>
            </a:r>
            <a:r>
              <a:rPr lang="en-US" sz="1100" dirty="0" err="1"/>
              <a:t>Crit</a:t>
            </a:r>
            <a:r>
              <a:rPr lang="en-US" sz="1100" dirty="0"/>
              <a:t> Care 2018, </a:t>
            </a:r>
          </a:p>
        </p:txBody>
      </p:sp>
    </p:spTree>
    <p:extLst>
      <p:ext uri="{BB962C8B-B14F-4D97-AF65-F5344CB8AC3E}">
        <p14:creationId xmlns="" xmlns:p14="http://schemas.microsoft.com/office/powerpoint/2010/main" val="4291997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Saving</a:t>
            </a: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680746890"/>
              </p:ext>
            </p:extLst>
          </p:nvPr>
        </p:nvGraphicFramePr>
        <p:xfrm>
          <a:off x="0" y="1447800"/>
          <a:ext cx="9144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1696" y="2971800"/>
            <a:ext cx="2863904" cy="769441"/>
          </a:xfrm>
          <a:prstGeom prst="rect">
            <a:avLst/>
          </a:prstGeom>
          <a:noFill/>
          <a:ln>
            <a:solidFill>
              <a:srgbClr val="4F81BD"/>
            </a:solidFill>
          </a:ln>
        </p:spPr>
        <p:txBody>
          <a:bodyPr wrap="square" rtlCol="0">
            <a:spAutoFit/>
          </a:bodyPr>
          <a:lstStyle/>
          <a:p>
            <a:r>
              <a:rPr lang="en-US" sz="2200" dirty="0">
                <a:solidFill>
                  <a:schemeClr val="accent1">
                    <a:lumMod val="75000"/>
                  </a:schemeClr>
                </a:solidFill>
              </a:rPr>
              <a:t>Hospital System over </a:t>
            </a:r>
          </a:p>
          <a:p>
            <a:r>
              <a:rPr lang="en-US" sz="2200" dirty="0">
                <a:solidFill>
                  <a:schemeClr val="accent1">
                    <a:lumMod val="75000"/>
                  </a:schemeClr>
                </a:solidFill>
              </a:rPr>
              <a:t>5 </a:t>
            </a:r>
            <a:r>
              <a:rPr lang="en-US" sz="2200" dirty="0" err="1">
                <a:solidFill>
                  <a:schemeClr val="accent1">
                    <a:lumMod val="75000"/>
                  </a:schemeClr>
                </a:solidFill>
              </a:rPr>
              <a:t>yr</a:t>
            </a:r>
            <a:r>
              <a:rPr lang="en-US" sz="2200" dirty="0">
                <a:solidFill>
                  <a:schemeClr val="accent1">
                    <a:lumMod val="75000"/>
                  </a:schemeClr>
                </a:solidFill>
              </a:rPr>
              <a:t> period</a:t>
            </a:r>
            <a:r>
              <a:rPr lang="en-US" dirty="0">
                <a:solidFill>
                  <a:schemeClr val="accent1">
                    <a:lumMod val="75000"/>
                  </a:schemeClr>
                </a:solidFill>
              </a:rPr>
              <a:t>. </a:t>
            </a:r>
          </a:p>
        </p:txBody>
      </p:sp>
      <p:sp>
        <p:nvSpPr>
          <p:cNvPr id="7" name="Rectangle 6"/>
          <p:cNvSpPr/>
          <p:nvPr/>
        </p:nvSpPr>
        <p:spPr>
          <a:xfrm>
            <a:off x="0" y="6581001"/>
            <a:ext cx="7086600" cy="276999"/>
          </a:xfrm>
          <a:prstGeom prst="rect">
            <a:avLst/>
          </a:prstGeom>
        </p:spPr>
        <p:txBody>
          <a:bodyPr wrap="square">
            <a:spAutoFit/>
          </a:bodyPr>
          <a:lstStyle/>
          <a:p>
            <a:r>
              <a:rPr lang="en-US" sz="1200" dirty="0"/>
              <a:t>Maddox et al., </a:t>
            </a:r>
            <a:r>
              <a:rPr lang="en-US" sz="1200" dirty="0" err="1"/>
              <a:t>Anes</a:t>
            </a:r>
            <a:r>
              <a:rPr lang="en-US" sz="1200" dirty="0"/>
              <a:t> Patient </a:t>
            </a:r>
            <a:r>
              <a:rPr lang="en-US" sz="1200" dirty="0" err="1"/>
              <a:t>Saftey</a:t>
            </a:r>
            <a:r>
              <a:rPr lang="en-US" sz="1200" dirty="0"/>
              <a:t> Foundation. Newsletter. Winter 2012. </a:t>
            </a:r>
          </a:p>
        </p:txBody>
      </p:sp>
    </p:spTree>
    <p:extLst>
      <p:ext uri="{BB962C8B-B14F-4D97-AF65-F5344CB8AC3E}">
        <p14:creationId xmlns="" xmlns:p14="http://schemas.microsoft.com/office/powerpoint/2010/main" val="3885264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6400800"/>
            <a:ext cx="1778307" cy="276999"/>
          </a:xfrm>
          <a:prstGeom prst="rect">
            <a:avLst/>
          </a:prstGeom>
          <a:noFill/>
        </p:spPr>
        <p:txBody>
          <a:bodyPr wrap="none" rtlCol="0">
            <a:spAutoFit/>
          </a:bodyPr>
          <a:lstStyle/>
          <a:p>
            <a:r>
              <a:rPr lang="en-US" sz="1200" i="1" dirty="0"/>
              <a:t>http://www.covidien.com</a:t>
            </a:r>
          </a:p>
        </p:txBody>
      </p:sp>
      <p:pic>
        <p:nvPicPr>
          <p:cNvPr id="2051" name="Picture 3"/>
          <p:cNvPicPr>
            <a:picLocks noChangeAspect="1" noChangeArrowheads="1"/>
          </p:cNvPicPr>
          <p:nvPr/>
        </p:nvPicPr>
        <p:blipFill>
          <a:blip r:embed="rId3">
            <a:extLst>
              <a:ext uri="{BEBA8EAE-BF5A-486C-A8C5-ECC9F3942E4B}">
                <a14:imgProps xmlns="" xmlns:a14="http://schemas.microsoft.com/office/drawing/2010/main">
                  <a14:imgLayer r:embed="rId4">
                    <a14:imgEffect>
                      <a14:backgroundRemoval t="1243" b="98401" l="0" r="100000"/>
                    </a14:imgEffect>
                  </a14:imgLayer>
                </a14:imgProps>
              </a:ext>
              <a:ext uri="{28A0092B-C50C-407E-A947-70E740481C1C}">
                <a14:useLocalDpi xmlns="" xmlns:a14="http://schemas.microsoft.com/office/drawing/2010/main" val="0"/>
              </a:ext>
            </a:extLst>
          </a:blip>
          <a:srcRect/>
          <a:stretch>
            <a:fillRect/>
          </a:stretch>
        </p:blipFill>
        <p:spPr bwMode="auto">
          <a:xfrm>
            <a:off x="4590486" y="2980423"/>
            <a:ext cx="3991960" cy="29112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Straight Connector 2"/>
          <p:cNvCxnSpPr/>
          <p:nvPr/>
        </p:nvCxnSpPr>
        <p:spPr>
          <a:xfrm>
            <a:off x="4721115" y="5283205"/>
            <a:ext cx="3069428" cy="410029"/>
          </a:xfrm>
          <a:prstGeom prst="line">
            <a:avLst/>
          </a:prstGeom>
          <a:ln w="85725" cmpd="sng">
            <a:solidFill>
              <a:schemeClr val="bg1">
                <a:alpha val="0"/>
              </a:schemeClr>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04800" y="583324"/>
            <a:ext cx="4289500" cy="3168868"/>
          </a:xfrm>
          <a:prstGeom prst="rect">
            <a:avLst/>
          </a:prstGeom>
        </p:spPr>
      </p:pic>
    </p:spTree>
    <p:extLst>
      <p:ext uri="{BB962C8B-B14F-4D97-AF65-F5344CB8AC3E}">
        <p14:creationId xmlns="" xmlns:p14="http://schemas.microsoft.com/office/powerpoint/2010/main" val="1937697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44"/>
            <a:ext cx="8229600" cy="681030"/>
          </a:xfrm>
        </p:spPr>
        <p:txBody>
          <a:bodyPr>
            <a:normAutofit/>
          </a:bodyPr>
          <a:lstStyle/>
          <a:p>
            <a:r>
              <a:rPr lang="en-US" sz="3200" dirty="0" err="1"/>
              <a:t>Capnography</a:t>
            </a:r>
            <a:endParaRPr lang="en-US" sz="3200" dirty="0"/>
          </a:p>
        </p:txBody>
      </p:sp>
      <p:pic>
        <p:nvPicPr>
          <p:cNvPr id="1026" name="Picture 2" descr="http://www.covidien.com/rms/imageServer.aspx?contentID=36748&amp;contenttype=image/jpeg&amp;originalFileName=Uni_1a-2_680x680.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14" t="21542" r="514" b="16505"/>
          <a:stretch/>
        </p:blipFill>
        <p:spPr bwMode="auto">
          <a:xfrm>
            <a:off x="533400" y="762000"/>
            <a:ext cx="7924800" cy="4800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304800" y="6400800"/>
            <a:ext cx="1778307" cy="276999"/>
          </a:xfrm>
          <a:prstGeom prst="rect">
            <a:avLst/>
          </a:prstGeom>
          <a:noFill/>
        </p:spPr>
        <p:txBody>
          <a:bodyPr wrap="none" rtlCol="0">
            <a:spAutoFit/>
          </a:bodyPr>
          <a:lstStyle/>
          <a:p>
            <a:r>
              <a:rPr lang="en-US" sz="1200" i="1" dirty="0"/>
              <a:t>http://www.covidien.com</a:t>
            </a:r>
          </a:p>
        </p:txBody>
      </p:sp>
      <p:sp>
        <p:nvSpPr>
          <p:cNvPr id="2" name="TextBox 1"/>
          <p:cNvSpPr txBox="1"/>
          <p:nvPr/>
        </p:nvSpPr>
        <p:spPr>
          <a:xfrm>
            <a:off x="381000" y="5562600"/>
            <a:ext cx="8610600" cy="923330"/>
          </a:xfrm>
          <a:prstGeom prst="rect">
            <a:avLst/>
          </a:prstGeom>
          <a:noFill/>
        </p:spPr>
        <p:txBody>
          <a:bodyPr wrap="square" rtlCol="0">
            <a:spAutoFit/>
          </a:bodyPr>
          <a:lstStyle/>
          <a:p>
            <a:pPr marL="342900" indent="-342900">
              <a:buAutoNum type="arabicPeriod"/>
            </a:pPr>
            <a:r>
              <a:rPr lang="en-US" dirty="0"/>
              <a:t>Can accommodate mouth breathers (nasal and mouth sampling)</a:t>
            </a:r>
          </a:p>
          <a:p>
            <a:pPr marL="342900" indent="-342900">
              <a:buAutoNum type="arabicPeriod"/>
            </a:pPr>
            <a:r>
              <a:rPr lang="en-US" dirty="0"/>
              <a:t>Minimally disruptive in awake and sleeping patients</a:t>
            </a:r>
          </a:p>
          <a:p>
            <a:pPr marL="342900" indent="-342900">
              <a:buAutoNum type="arabicPeriod"/>
            </a:pPr>
            <a:r>
              <a:rPr lang="en-US" dirty="0"/>
              <a:t>Engineered with technology to enhance waveform integrity accuracy  </a:t>
            </a:r>
          </a:p>
        </p:txBody>
      </p:sp>
    </p:spTree>
    <p:extLst>
      <p:ext uri="{BB962C8B-B14F-4D97-AF65-F5344CB8AC3E}">
        <p14:creationId xmlns="" xmlns:p14="http://schemas.microsoft.com/office/powerpoint/2010/main" val="29179071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240" y="-254000"/>
            <a:ext cx="6779096" cy="1268413"/>
          </a:xfrm>
        </p:spPr>
        <p:txBody>
          <a:bodyPr/>
          <a:lstStyle/>
          <a:p>
            <a:r>
              <a:rPr lang="en-US" dirty="0">
                <a:latin typeface="Arial" panose="020B0604020202020204" pitchFamily="34" charset="0"/>
                <a:cs typeface="Arial" panose="020B0604020202020204" pitchFamily="34" charset="0"/>
              </a:rPr>
              <a:t>SpO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plus EtCO</a:t>
            </a:r>
            <a:r>
              <a:rPr lang="en-US" baseline="-25000" dirty="0">
                <a:latin typeface="Arial" panose="020B0604020202020204" pitchFamily="34" charset="0"/>
                <a:cs typeface="Arial" panose="020B0604020202020204" pitchFamily="34" charset="0"/>
              </a:rPr>
              <a:t>2</a:t>
            </a:r>
          </a:p>
        </p:txBody>
      </p:sp>
      <p:sp>
        <p:nvSpPr>
          <p:cNvPr id="3" name="Content Placeholder 2"/>
          <p:cNvSpPr>
            <a:spLocks noGrp="1"/>
          </p:cNvSpPr>
          <p:nvPr>
            <p:ph idx="1"/>
          </p:nvPr>
        </p:nvSpPr>
        <p:spPr>
          <a:xfrm>
            <a:off x="825500" y="1570314"/>
            <a:ext cx="6258103" cy="4251919"/>
          </a:xfrm>
        </p:spPr>
        <p:txBody>
          <a:bodyPr>
            <a:normAutofit/>
          </a:bodyPr>
          <a:lstStyle/>
          <a:p>
            <a:r>
              <a:rPr lang="en-US" sz="2400" b="0" dirty="0"/>
              <a:t>PCA patients</a:t>
            </a:r>
          </a:p>
          <a:p>
            <a:pPr lvl="1"/>
            <a:r>
              <a:rPr lang="en-US" sz="2400" b="0" dirty="0"/>
              <a:t>65% reduction in overall adverse effects and cost</a:t>
            </a:r>
          </a:p>
          <a:p>
            <a:r>
              <a:rPr lang="en-US" sz="2400" b="0" dirty="0"/>
              <a:t>Obstacles to implementation</a:t>
            </a:r>
          </a:p>
          <a:p>
            <a:pPr lvl="1"/>
            <a:r>
              <a:rPr lang="en-US" sz="2400" b="0" dirty="0"/>
              <a:t>Alarm fatigue (95% of hospitals surveyed)</a:t>
            </a:r>
          </a:p>
          <a:p>
            <a:pPr lvl="1"/>
            <a:r>
              <a:rPr lang="en-US" sz="2400" b="0" dirty="0"/>
              <a:t>Single monitor preferred (71%)</a:t>
            </a:r>
          </a:p>
        </p:txBody>
      </p:sp>
      <p:sp>
        <p:nvSpPr>
          <p:cNvPr id="5" name="Title 1"/>
          <p:cNvSpPr txBox="1">
            <a:spLocks/>
          </p:cNvSpPr>
          <p:nvPr/>
        </p:nvSpPr>
        <p:spPr>
          <a:xfrm>
            <a:off x="-71289" y="6421477"/>
            <a:ext cx="8130311" cy="486984"/>
          </a:xfrm>
          <a:prstGeom prst="rect">
            <a:avLst/>
          </a:prstGeom>
          <a:noFill/>
        </p:spPr>
        <p:txBody>
          <a:bodyPr rIns="45720" anchor="ctr">
            <a:scene3d>
              <a:camera prst="orthographicFront"/>
              <a:lightRig rig="threePt" dir="t">
                <a:rot lat="0" lon="0" rev="4800000"/>
              </a:lightRig>
            </a:scene3d>
            <a:sp3d prstMaterial="matte"/>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defRPr/>
            </a:pPr>
            <a:r>
              <a:rPr lang="en-US" sz="1400" b="0" dirty="0">
                <a:solidFill>
                  <a:srgbClr val="000000"/>
                </a:solidFill>
                <a:latin typeface="Arial"/>
                <a:cs typeface="Arial"/>
              </a:rPr>
              <a:t>Wong M, </a:t>
            </a:r>
            <a:r>
              <a:rPr lang="en-US" sz="1400" b="0" dirty="0" err="1">
                <a:solidFill>
                  <a:srgbClr val="000000"/>
                </a:solidFill>
                <a:latin typeface="Arial"/>
                <a:cs typeface="Arial"/>
              </a:rPr>
              <a:t>Mabuyi</a:t>
            </a:r>
            <a:r>
              <a:rPr lang="en-US" sz="1400" b="0" dirty="0">
                <a:solidFill>
                  <a:srgbClr val="000000"/>
                </a:solidFill>
                <a:latin typeface="Arial"/>
                <a:cs typeface="Arial"/>
              </a:rPr>
              <a:t> A, Gonzalez B. First national survey of patient-controlled analgesia practices. </a:t>
            </a:r>
            <a:r>
              <a:rPr lang="hu-HU" sz="1400" b="0" dirty="0">
                <a:solidFill>
                  <a:srgbClr val="000000"/>
                </a:solidFill>
                <a:latin typeface="Arial"/>
                <a:cs typeface="Arial"/>
              </a:rPr>
              <a:t>Physician-Patient Alliance for Health and Safety. 2013.</a:t>
            </a:r>
            <a:endParaRPr lang="en-US" sz="1400" b="0" dirty="0">
              <a:solidFill>
                <a:srgbClr val="000000"/>
              </a:solidFill>
              <a:latin typeface="Arial"/>
              <a:cs typeface="Arial"/>
            </a:endParaRPr>
          </a:p>
        </p:txBody>
      </p:sp>
    </p:spTree>
    <p:extLst>
      <p:ext uri="{BB962C8B-B14F-4D97-AF65-F5344CB8AC3E}">
        <p14:creationId xmlns="" xmlns:p14="http://schemas.microsoft.com/office/powerpoint/2010/main" val="2213582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6281298"/>
            <a:ext cx="8050238" cy="576702"/>
          </a:xfrm>
          <a:prstGeom prst="rect">
            <a:avLst/>
          </a:prstGeom>
          <a:noFill/>
        </p:spPr>
        <p:txBody>
          <a:bodyPr rIns="45720" anchor="ctr">
            <a:scene3d>
              <a:camera prst="orthographicFront"/>
              <a:lightRig rig="threePt" dir="t">
                <a:rot lat="0" lon="0" rev="4800000"/>
              </a:lightRig>
            </a:scene3d>
            <a:sp3d prstMaterial="matte"/>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defRPr/>
            </a:pPr>
            <a:r>
              <a:rPr lang="en-US" sz="1400" b="0" dirty="0">
                <a:solidFill>
                  <a:srgbClr val="000000"/>
                </a:solidFill>
                <a:latin typeface="Arial"/>
                <a:cs typeface="Arial"/>
              </a:rPr>
              <a:t>Waugh JB, Epps CA, </a:t>
            </a:r>
            <a:r>
              <a:rPr lang="en-US" sz="1400" b="0" dirty="0" err="1">
                <a:solidFill>
                  <a:srgbClr val="000000"/>
                </a:solidFill>
                <a:latin typeface="Arial"/>
                <a:cs typeface="Arial"/>
              </a:rPr>
              <a:t>Khodneva</a:t>
            </a:r>
            <a:r>
              <a:rPr lang="en-US" sz="1400" b="0" dirty="0">
                <a:solidFill>
                  <a:srgbClr val="000000"/>
                </a:solidFill>
                <a:latin typeface="Arial"/>
                <a:cs typeface="Arial"/>
              </a:rPr>
              <a:t> Y. Capnography enhances surveillance of respiratory events during procedural sedation: a meta-analysis. Journal of Clinical Anesthesia May 2011;23(3):189-96.</a:t>
            </a:r>
            <a:r>
              <a:rPr lang="en-US" sz="1400" dirty="0">
                <a:solidFill>
                  <a:srgbClr val="000000"/>
                </a:solidFill>
                <a:latin typeface="Arial"/>
                <a:cs typeface="Arial"/>
              </a:rPr>
              <a:t> </a:t>
            </a:r>
          </a:p>
        </p:txBody>
      </p:sp>
      <p:sp>
        <p:nvSpPr>
          <p:cNvPr id="2" name="Title 1"/>
          <p:cNvSpPr>
            <a:spLocks noGrp="1"/>
          </p:cNvSpPr>
          <p:nvPr>
            <p:ph type="title"/>
          </p:nvPr>
        </p:nvSpPr>
        <p:spPr>
          <a:xfrm>
            <a:off x="842242" y="274638"/>
            <a:ext cx="8050238" cy="868362"/>
          </a:xfrm>
        </p:spPr>
        <p:txBody>
          <a:bodyPr>
            <a:noAutofit/>
            <a:sp3d prstMaterial="metal">
              <a:contourClr>
                <a:schemeClr val="bg2"/>
              </a:contourClr>
            </a:sp3d>
          </a:bodyPr>
          <a:lstStyle/>
          <a:p>
            <a:pPr>
              <a:defRPr/>
            </a:pPr>
            <a:r>
              <a:rPr lang="en-US" sz="3600" dirty="0"/>
              <a:t>I</a:t>
            </a:r>
            <a:r>
              <a:rPr lang="en-US" sz="3600" b="1" dirty="0"/>
              <a:t>mportant but Different Measurements</a:t>
            </a:r>
          </a:p>
        </p:txBody>
      </p:sp>
      <p:sp>
        <p:nvSpPr>
          <p:cNvPr id="4" name="Content Placeholder 3"/>
          <p:cNvSpPr>
            <a:spLocks noGrp="1"/>
          </p:cNvSpPr>
          <p:nvPr>
            <p:ph sz="half" idx="1"/>
          </p:nvPr>
        </p:nvSpPr>
        <p:spPr>
          <a:xfrm>
            <a:off x="859048" y="1501421"/>
            <a:ext cx="3456384" cy="2126148"/>
          </a:xfrm>
        </p:spPr>
        <p:txBody>
          <a:bodyPr>
            <a:noAutofit/>
          </a:bodyPr>
          <a:lstStyle/>
          <a:p>
            <a:pPr marL="0" indent="0" algn="ctr">
              <a:buFont typeface="Arial" charset="0"/>
              <a:buNone/>
              <a:defRPr/>
            </a:pPr>
            <a:r>
              <a:rPr lang="en-US" sz="2800" dirty="0"/>
              <a:t>etCO2</a:t>
            </a:r>
          </a:p>
          <a:p>
            <a:pPr>
              <a:defRPr/>
            </a:pPr>
            <a:r>
              <a:rPr lang="en-US" sz="2400" b="0" dirty="0"/>
              <a:t>Reflects alveolar ventilation</a:t>
            </a:r>
          </a:p>
          <a:p>
            <a:pPr>
              <a:defRPr/>
            </a:pPr>
            <a:r>
              <a:rPr lang="en-US" sz="2400" b="0" dirty="0"/>
              <a:t>AH and apnea detected immediately</a:t>
            </a:r>
          </a:p>
        </p:txBody>
      </p:sp>
      <p:sp>
        <p:nvSpPr>
          <p:cNvPr id="5" name="Content Placeholder 4"/>
          <p:cNvSpPr>
            <a:spLocks noGrp="1"/>
          </p:cNvSpPr>
          <p:nvPr>
            <p:ph sz="half" idx="2"/>
          </p:nvPr>
        </p:nvSpPr>
        <p:spPr>
          <a:xfrm>
            <a:off x="4648200" y="1535636"/>
            <a:ext cx="4244280" cy="1828800"/>
          </a:xfrm>
        </p:spPr>
        <p:txBody>
          <a:bodyPr>
            <a:noAutofit/>
          </a:bodyPr>
          <a:lstStyle/>
          <a:p>
            <a:pPr marL="0" indent="0" algn="ctr">
              <a:buFont typeface="Arial" charset="0"/>
              <a:buNone/>
              <a:defRPr/>
            </a:pPr>
            <a:r>
              <a:rPr lang="en-US" sz="2800" dirty="0"/>
              <a:t>SpO2</a:t>
            </a:r>
          </a:p>
          <a:p>
            <a:pPr>
              <a:defRPr/>
            </a:pPr>
            <a:r>
              <a:rPr lang="en-US" sz="2400" b="0" dirty="0"/>
              <a:t>Reflects oxygenation</a:t>
            </a:r>
          </a:p>
          <a:p>
            <a:pPr>
              <a:defRPr/>
            </a:pPr>
            <a:r>
              <a:rPr lang="en-US" sz="2400" b="0" dirty="0"/>
              <a:t>Values lag with AH and apnea</a:t>
            </a:r>
          </a:p>
        </p:txBody>
      </p:sp>
      <p:sp>
        <p:nvSpPr>
          <p:cNvPr id="6" name="TextBox 5"/>
          <p:cNvSpPr txBox="1"/>
          <p:nvPr/>
        </p:nvSpPr>
        <p:spPr>
          <a:xfrm>
            <a:off x="842242" y="4424373"/>
            <a:ext cx="7743006" cy="1675523"/>
          </a:xfrm>
          <a:prstGeom prst="rect">
            <a:avLst/>
          </a:prstGeom>
          <a:solidFill>
            <a:srgbClr val="FFB40B"/>
          </a:solidFill>
          <a:ln w="12700" cmpd="sng">
            <a:solidFill>
              <a:schemeClr val="bg1"/>
            </a:solidFill>
          </a:ln>
        </p:spPr>
        <p:txBody>
          <a:bodyPr wrap="square" rtlCol="0">
            <a:spAutoFit/>
          </a:bodyPr>
          <a:lstStyle/>
          <a:p>
            <a:pPr>
              <a:lnSpc>
                <a:spcPct val="110000"/>
              </a:lnSpc>
            </a:pPr>
            <a:r>
              <a:rPr lang="en-US" sz="1900" i="1" dirty="0">
                <a:solidFill>
                  <a:schemeClr val="bg1">
                    <a:lumMod val="95000"/>
                    <a:lumOff val="5000"/>
                  </a:schemeClr>
                </a:solidFill>
                <a:latin typeface="Arial" panose="020B0604020202020204" pitchFamily="34" charset="0"/>
                <a:cs typeface="Arial" panose="020B0604020202020204" pitchFamily="34" charset="0"/>
              </a:rPr>
              <a:t>“Cases of respiratory depression were 28 times as likely to be detected, if they were monitored by capnography, as those who were not monitored.”</a:t>
            </a:r>
          </a:p>
          <a:p>
            <a:pPr>
              <a:lnSpc>
                <a:spcPct val="110000"/>
              </a:lnSpc>
            </a:pPr>
            <a:r>
              <a:rPr lang="en-US" sz="1900" i="1" dirty="0">
                <a:solidFill>
                  <a:schemeClr val="bg1">
                    <a:lumMod val="95000"/>
                    <a:lumOff val="5000"/>
                  </a:schemeClr>
                </a:solidFill>
                <a:latin typeface="Arial" panose="020B0604020202020204" pitchFamily="34" charset="0"/>
                <a:cs typeface="Arial" panose="020B0604020202020204" pitchFamily="34" charset="0"/>
              </a:rPr>
              <a:t>“… end tidal carbon dioxide monitoring is an important addition to oximetry for detecting respiratory depression.”</a:t>
            </a:r>
          </a:p>
        </p:txBody>
      </p:sp>
    </p:spTree>
    <p:extLst>
      <p:ext uri="{BB962C8B-B14F-4D97-AF65-F5344CB8AC3E}">
        <p14:creationId xmlns="" xmlns:p14="http://schemas.microsoft.com/office/powerpoint/2010/main" val="1352873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5137" y="205084"/>
            <a:ext cx="7715200" cy="1143000"/>
          </a:xfrm>
        </p:spPr>
        <p:txBody>
          <a:bodyPr/>
          <a:lstStyle/>
          <a:p>
            <a:r>
              <a:rPr lang="en-US" dirty="0"/>
              <a:t>Integrated Pulmonary Index </a:t>
            </a:r>
          </a:p>
        </p:txBody>
      </p:sp>
      <p:sp>
        <p:nvSpPr>
          <p:cNvPr id="9" name="Content Placeholder 8"/>
          <p:cNvSpPr>
            <a:spLocks noGrp="1"/>
          </p:cNvSpPr>
          <p:nvPr>
            <p:ph idx="1"/>
          </p:nvPr>
        </p:nvSpPr>
        <p:spPr>
          <a:xfrm>
            <a:off x="825500" y="1288546"/>
            <a:ext cx="7715200" cy="484270"/>
          </a:xfrm>
        </p:spPr>
        <p:txBody>
          <a:bodyPr>
            <a:normAutofit fontScale="85000" lnSpcReduction="10000"/>
          </a:bodyPr>
          <a:lstStyle/>
          <a:p>
            <a:r>
              <a:rPr lang="en-US" b="1" dirty="0"/>
              <a:t>Integrated Pulmonary Index Value: </a:t>
            </a:r>
            <a:r>
              <a:rPr lang="en-US" b="1" dirty="0">
                <a:solidFill>
                  <a:srgbClr val="6E9934"/>
                </a:solidFill>
              </a:rPr>
              <a:t>10</a:t>
            </a:r>
            <a:r>
              <a:rPr lang="en-US" b="1" dirty="0"/>
              <a:t> is </a:t>
            </a:r>
            <a:r>
              <a:rPr lang="en-US" b="1" dirty="0">
                <a:solidFill>
                  <a:srgbClr val="6E9934"/>
                </a:solidFill>
              </a:rPr>
              <a:t>good</a:t>
            </a:r>
            <a:r>
              <a:rPr lang="en-US" b="1" dirty="0"/>
              <a:t>, </a:t>
            </a:r>
            <a:r>
              <a:rPr lang="en-US" b="1" dirty="0">
                <a:solidFill>
                  <a:srgbClr val="FF0000"/>
                </a:solidFill>
              </a:rPr>
              <a:t>1</a:t>
            </a:r>
            <a:r>
              <a:rPr lang="en-US" b="1" dirty="0"/>
              <a:t> is </a:t>
            </a:r>
            <a:r>
              <a:rPr lang="en-US" b="1" dirty="0">
                <a:solidFill>
                  <a:srgbClr val="FF0000"/>
                </a:solidFill>
              </a:rPr>
              <a:t>not</a:t>
            </a:r>
          </a:p>
        </p:txBody>
      </p:sp>
      <p:pic>
        <p:nvPicPr>
          <p:cNvPr id="2" name="Picture 1" descr="Patient_status.jp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55576" y="2204864"/>
            <a:ext cx="4114115" cy="2936747"/>
          </a:xfrm>
          <a:prstGeom prst="rect">
            <a:avLst/>
          </a:prstGeom>
        </p:spPr>
      </p:pic>
      <p:pic>
        <p:nvPicPr>
          <p:cNvPr id="5"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871096" y="2276872"/>
            <a:ext cx="3649136" cy="28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 xmlns:p14="http://schemas.microsoft.com/office/powerpoint/2010/main" val="13570371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675" y="373063"/>
            <a:ext cx="8382000" cy="266700"/>
          </a:xfrm>
        </p:spPr>
        <p:txBody>
          <a:bodyPr/>
          <a:lstStyle/>
          <a:p>
            <a:pPr defTabSz="457029" eaLnBrk="1" fontAlgn="auto" hangingPunct="1">
              <a:spcAft>
                <a:spcPts val="0"/>
              </a:spcAft>
              <a:defRPr/>
            </a:pPr>
            <a:r>
              <a:rPr lang="en-US" sz="2400" dirty="0"/>
              <a:t>Respiratory compromise: a dangerous cascade</a:t>
            </a:r>
          </a:p>
        </p:txBody>
      </p:sp>
      <p:sp>
        <p:nvSpPr>
          <p:cNvPr id="9" name="Rectangle 8"/>
          <p:cNvSpPr/>
          <p:nvPr/>
        </p:nvSpPr>
        <p:spPr>
          <a:xfrm>
            <a:off x="292100" y="1160463"/>
            <a:ext cx="762000" cy="3635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029" fontAlgn="auto">
              <a:spcBef>
                <a:spcPts val="0"/>
              </a:spcBef>
              <a:spcAft>
                <a:spcPts val="0"/>
              </a:spcAft>
              <a:defRPr/>
            </a:pPr>
            <a:r>
              <a:rPr lang="en-US" b="1" dirty="0">
                <a:solidFill>
                  <a:schemeClr val="tx1"/>
                </a:solidFill>
              </a:rPr>
              <a:t>RISK</a:t>
            </a:r>
            <a:endParaRPr lang="en-US" sz="1200" b="1" dirty="0">
              <a:solidFill>
                <a:schemeClr val="tx1"/>
              </a:solidFill>
            </a:endParaRPr>
          </a:p>
        </p:txBody>
      </p:sp>
      <p:sp>
        <p:nvSpPr>
          <p:cNvPr id="14" name="Rectangle 13"/>
          <p:cNvSpPr/>
          <p:nvPr/>
        </p:nvSpPr>
        <p:spPr>
          <a:xfrm>
            <a:off x="7929563" y="1160463"/>
            <a:ext cx="1033462" cy="3635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029" fontAlgn="auto">
              <a:spcBef>
                <a:spcPts val="0"/>
              </a:spcBef>
              <a:spcAft>
                <a:spcPts val="0"/>
              </a:spcAft>
              <a:defRPr/>
            </a:pPr>
            <a:r>
              <a:rPr lang="en-US" b="1" dirty="0">
                <a:solidFill>
                  <a:schemeClr val="tx1"/>
                </a:solidFill>
              </a:rPr>
              <a:t>DEATH</a:t>
            </a:r>
            <a:endParaRPr lang="en-US" sz="1100" b="1" dirty="0">
              <a:solidFill>
                <a:schemeClr val="tx1"/>
              </a:solidFill>
            </a:endParaRPr>
          </a:p>
        </p:txBody>
      </p:sp>
      <p:sp>
        <p:nvSpPr>
          <p:cNvPr id="13" name="Rectangle 12"/>
          <p:cNvSpPr/>
          <p:nvPr/>
        </p:nvSpPr>
        <p:spPr>
          <a:xfrm>
            <a:off x="5767388" y="1160463"/>
            <a:ext cx="1354137" cy="3635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029" fontAlgn="auto">
              <a:spcBef>
                <a:spcPts val="0"/>
              </a:spcBef>
              <a:spcAft>
                <a:spcPts val="0"/>
              </a:spcAft>
              <a:defRPr/>
            </a:pPr>
            <a:r>
              <a:rPr lang="en-US" b="1" dirty="0">
                <a:solidFill>
                  <a:schemeClr val="tx1"/>
                </a:solidFill>
              </a:rPr>
              <a:t>ARREST</a:t>
            </a:r>
            <a:endParaRPr lang="en-US" sz="1100" b="1" dirty="0">
              <a:solidFill>
                <a:schemeClr val="tx1"/>
              </a:solidFill>
            </a:endParaRPr>
          </a:p>
        </p:txBody>
      </p:sp>
      <p:sp>
        <p:nvSpPr>
          <p:cNvPr id="12" name="Rectangle 11"/>
          <p:cNvSpPr/>
          <p:nvPr/>
        </p:nvSpPr>
        <p:spPr>
          <a:xfrm>
            <a:off x="3937000" y="1160463"/>
            <a:ext cx="1239838" cy="3635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029" fontAlgn="auto">
              <a:spcBef>
                <a:spcPts val="0"/>
              </a:spcBef>
              <a:spcAft>
                <a:spcPts val="0"/>
              </a:spcAft>
              <a:defRPr/>
            </a:pPr>
            <a:r>
              <a:rPr lang="en-US" b="1" dirty="0">
                <a:solidFill>
                  <a:schemeClr val="tx1"/>
                </a:solidFill>
              </a:rPr>
              <a:t>FAILURE</a:t>
            </a:r>
            <a:endParaRPr lang="en-US" sz="1100" b="1" dirty="0">
              <a:solidFill>
                <a:schemeClr val="tx1"/>
              </a:solidFill>
            </a:endParaRPr>
          </a:p>
        </p:txBody>
      </p:sp>
      <p:sp>
        <p:nvSpPr>
          <p:cNvPr id="10" name="Rectangle 9"/>
          <p:cNvSpPr/>
          <p:nvPr/>
        </p:nvSpPr>
        <p:spPr>
          <a:xfrm>
            <a:off x="1557338" y="1160463"/>
            <a:ext cx="2103437" cy="3635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029" fontAlgn="auto">
              <a:spcBef>
                <a:spcPts val="0"/>
              </a:spcBef>
              <a:spcAft>
                <a:spcPts val="0"/>
              </a:spcAft>
              <a:defRPr/>
            </a:pPr>
            <a:r>
              <a:rPr lang="en-US" b="1" dirty="0">
                <a:solidFill>
                  <a:schemeClr val="tx1"/>
                </a:solidFill>
              </a:rPr>
              <a:t>INSUFFICIENCY</a:t>
            </a:r>
            <a:endParaRPr lang="en-US" sz="1100" b="1" dirty="0">
              <a:solidFill>
                <a:schemeClr val="tx1"/>
              </a:solidFill>
            </a:endParaRPr>
          </a:p>
        </p:txBody>
      </p:sp>
      <p:grpSp>
        <p:nvGrpSpPr>
          <p:cNvPr id="52232" name="Group 65"/>
          <p:cNvGrpSpPr>
            <a:grpSpLocks/>
          </p:cNvGrpSpPr>
          <p:nvPr/>
        </p:nvGrpSpPr>
        <p:grpSpPr bwMode="auto">
          <a:xfrm>
            <a:off x="246063" y="1560513"/>
            <a:ext cx="8534400" cy="762000"/>
            <a:chOff x="0" y="694259"/>
            <a:chExt cx="8534400" cy="762000"/>
          </a:xfrm>
          <a:solidFill>
            <a:srgbClr val="250BFF"/>
          </a:solidFill>
        </p:grpSpPr>
        <p:cxnSp>
          <p:nvCxnSpPr>
            <p:cNvPr id="40" name="Straight Connector 39"/>
            <p:cNvCxnSpPr/>
            <p:nvPr/>
          </p:nvCxnSpPr>
          <p:spPr>
            <a:xfrm>
              <a:off x="166687" y="1075259"/>
              <a:ext cx="8188325" cy="0"/>
            </a:xfrm>
            <a:prstGeom prst="line">
              <a:avLst/>
            </a:prstGeom>
            <a:grpFill/>
            <a:ln w="381000" cap="flat">
              <a:solidFill>
                <a:schemeClr val="accent2">
                  <a:lumMod val="20000"/>
                  <a:lumOff val="80000"/>
                </a:schemeClr>
              </a:solidFill>
              <a:round/>
            </a:ln>
            <a:effectLst/>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0" y="694259"/>
              <a:ext cx="762000" cy="762000"/>
            </a:xfrm>
            <a:prstGeom prst="ellipse">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42" name="Oval 41"/>
            <p:cNvSpPr/>
            <p:nvPr/>
          </p:nvSpPr>
          <p:spPr>
            <a:xfrm>
              <a:off x="7772400" y="694259"/>
              <a:ext cx="762000" cy="762000"/>
            </a:xfrm>
            <a:prstGeom prst="ellipse">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43" name="Oval 42"/>
            <p:cNvSpPr/>
            <p:nvPr/>
          </p:nvSpPr>
          <p:spPr>
            <a:xfrm>
              <a:off x="1943100" y="694259"/>
              <a:ext cx="762000" cy="762000"/>
            </a:xfrm>
            <a:prstGeom prst="ellipse">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44" name="Oval 43"/>
            <p:cNvSpPr/>
            <p:nvPr/>
          </p:nvSpPr>
          <p:spPr>
            <a:xfrm>
              <a:off x="3886200" y="694259"/>
              <a:ext cx="762000" cy="762000"/>
            </a:xfrm>
            <a:prstGeom prst="ellipse">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45" name="Oval 44"/>
            <p:cNvSpPr/>
            <p:nvPr/>
          </p:nvSpPr>
          <p:spPr>
            <a:xfrm>
              <a:off x="5829300" y="694259"/>
              <a:ext cx="762000" cy="762000"/>
            </a:xfrm>
            <a:prstGeom prst="ellipse">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grpSp>
      <p:grpSp>
        <p:nvGrpSpPr>
          <p:cNvPr id="52233" name="Group 87"/>
          <p:cNvGrpSpPr>
            <a:grpSpLocks/>
          </p:cNvGrpSpPr>
          <p:nvPr/>
        </p:nvGrpSpPr>
        <p:grpSpPr bwMode="auto">
          <a:xfrm>
            <a:off x="1141413" y="1824038"/>
            <a:ext cx="6743700" cy="234950"/>
            <a:chOff x="1140956" y="2052544"/>
            <a:chExt cx="6743700" cy="235713"/>
          </a:xfrm>
        </p:grpSpPr>
        <p:grpSp>
          <p:nvGrpSpPr>
            <p:cNvPr id="52252" name="Group 45"/>
            <p:cNvGrpSpPr>
              <a:grpSpLocks/>
            </p:cNvGrpSpPr>
            <p:nvPr/>
          </p:nvGrpSpPr>
          <p:grpSpPr bwMode="auto">
            <a:xfrm>
              <a:off x="1140956" y="2052544"/>
              <a:ext cx="914400" cy="235713"/>
              <a:chOff x="957966" y="944824"/>
              <a:chExt cx="914400" cy="235713"/>
            </a:xfrm>
          </p:grpSpPr>
          <p:sp>
            <p:nvSpPr>
              <p:cNvPr id="2" name="Isosceles Triangle 1"/>
              <p:cNvSpPr/>
              <p:nvPr/>
            </p:nvSpPr>
            <p:spPr>
              <a:xfrm rot="5400000">
                <a:off x="916310" y="986480"/>
                <a:ext cx="235713" cy="152400"/>
              </a:xfrm>
              <a:prstGeom prst="triangle">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18" name="Isosceles Triangle 17"/>
              <p:cNvSpPr/>
              <p:nvPr/>
            </p:nvSpPr>
            <p:spPr>
              <a:xfrm rot="5400000">
                <a:off x="1106810" y="986480"/>
                <a:ext cx="235713" cy="152400"/>
              </a:xfrm>
              <a:prstGeom prst="triangle">
                <a:avLst/>
              </a:prstGeom>
              <a:solidFill>
                <a:schemeClr val="bg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23" name="Isosceles Triangle 22"/>
              <p:cNvSpPr/>
              <p:nvPr/>
            </p:nvSpPr>
            <p:spPr>
              <a:xfrm rot="5400000">
                <a:off x="1297310" y="986480"/>
                <a:ext cx="235713" cy="152400"/>
              </a:xfrm>
              <a:prstGeom prst="triangle">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24" name="Isosceles Triangle 23"/>
              <p:cNvSpPr/>
              <p:nvPr/>
            </p:nvSpPr>
            <p:spPr>
              <a:xfrm rot="5400000">
                <a:off x="1487810" y="986480"/>
                <a:ext cx="235713" cy="152400"/>
              </a:xfrm>
              <a:prstGeom prst="triangle">
                <a:avLst/>
              </a:pr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25" name="Isosceles Triangle 24"/>
              <p:cNvSpPr/>
              <p:nvPr/>
            </p:nvSpPr>
            <p:spPr>
              <a:xfrm rot="5400000">
                <a:off x="1678310" y="986480"/>
                <a:ext cx="235713" cy="152400"/>
              </a:xfrm>
              <a:prstGeom prst="triangle">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grpSp>
        <p:grpSp>
          <p:nvGrpSpPr>
            <p:cNvPr id="52253" name="Group 47"/>
            <p:cNvGrpSpPr>
              <a:grpSpLocks/>
            </p:cNvGrpSpPr>
            <p:nvPr/>
          </p:nvGrpSpPr>
          <p:grpSpPr bwMode="auto">
            <a:xfrm>
              <a:off x="3084056" y="2052544"/>
              <a:ext cx="914400" cy="235713"/>
              <a:chOff x="957966" y="944824"/>
              <a:chExt cx="914400" cy="235713"/>
            </a:xfrm>
          </p:grpSpPr>
          <p:sp>
            <p:nvSpPr>
              <p:cNvPr id="49" name="Isosceles Triangle 48"/>
              <p:cNvSpPr/>
              <p:nvPr/>
            </p:nvSpPr>
            <p:spPr>
              <a:xfrm rot="5400000">
                <a:off x="916310" y="986480"/>
                <a:ext cx="235713" cy="152400"/>
              </a:xfrm>
              <a:prstGeom prst="triangle">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50" name="Isosceles Triangle 49"/>
              <p:cNvSpPr/>
              <p:nvPr/>
            </p:nvSpPr>
            <p:spPr>
              <a:xfrm rot="5400000">
                <a:off x="1106810" y="986480"/>
                <a:ext cx="235713" cy="152400"/>
              </a:xfrm>
              <a:prstGeom prst="triangle">
                <a:avLst/>
              </a:prstGeom>
              <a:solidFill>
                <a:schemeClr val="bg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51" name="Isosceles Triangle 50"/>
              <p:cNvSpPr/>
              <p:nvPr/>
            </p:nvSpPr>
            <p:spPr>
              <a:xfrm rot="5400000">
                <a:off x="1297310" y="986480"/>
                <a:ext cx="235713" cy="152400"/>
              </a:xfrm>
              <a:prstGeom prst="triangle">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52" name="Isosceles Triangle 51"/>
              <p:cNvSpPr/>
              <p:nvPr/>
            </p:nvSpPr>
            <p:spPr>
              <a:xfrm rot="5400000">
                <a:off x="1487810" y="986480"/>
                <a:ext cx="235713" cy="152400"/>
              </a:xfrm>
              <a:prstGeom prst="triangle">
                <a:avLst/>
              </a:pr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53" name="Isosceles Triangle 52"/>
              <p:cNvSpPr/>
              <p:nvPr/>
            </p:nvSpPr>
            <p:spPr>
              <a:xfrm rot="5400000">
                <a:off x="1678310" y="986480"/>
                <a:ext cx="235713" cy="152400"/>
              </a:xfrm>
              <a:prstGeom prst="triangle">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grpSp>
        <p:grpSp>
          <p:nvGrpSpPr>
            <p:cNvPr id="52254" name="Group 53"/>
            <p:cNvGrpSpPr>
              <a:grpSpLocks/>
            </p:cNvGrpSpPr>
            <p:nvPr/>
          </p:nvGrpSpPr>
          <p:grpSpPr bwMode="auto">
            <a:xfrm>
              <a:off x="5027156" y="2052544"/>
              <a:ext cx="914400" cy="235713"/>
              <a:chOff x="957966" y="944824"/>
              <a:chExt cx="914400" cy="235713"/>
            </a:xfrm>
          </p:grpSpPr>
          <p:sp>
            <p:nvSpPr>
              <p:cNvPr id="55" name="Isosceles Triangle 54"/>
              <p:cNvSpPr/>
              <p:nvPr/>
            </p:nvSpPr>
            <p:spPr>
              <a:xfrm rot="5400000">
                <a:off x="916310" y="986480"/>
                <a:ext cx="235713" cy="152400"/>
              </a:xfrm>
              <a:prstGeom prst="triangle">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56" name="Isosceles Triangle 55"/>
              <p:cNvSpPr/>
              <p:nvPr/>
            </p:nvSpPr>
            <p:spPr>
              <a:xfrm rot="5400000">
                <a:off x="1106810" y="986480"/>
                <a:ext cx="235713" cy="152400"/>
              </a:xfrm>
              <a:prstGeom prst="triangle">
                <a:avLst/>
              </a:prstGeom>
              <a:solidFill>
                <a:schemeClr val="bg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57" name="Isosceles Triangle 56"/>
              <p:cNvSpPr/>
              <p:nvPr/>
            </p:nvSpPr>
            <p:spPr>
              <a:xfrm rot="5400000">
                <a:off x="1297310" y="986480"/>
                <a:ext cx="235713" cy="152400"/>
              </a:xfrm>
              <a:prstGeom prst="triangle">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58" name="Isosceles Triangle 57"/>
              <p:cNvSpPr/>
              <p:nvPr/>
            </p:nvSpPr>
            <p:spPr>
              <a:xfrm rot="5400000">
                <a:off x="1487810" y="986480"/>
                <a:ext cx="235713" cy="152400"/>
              </a:xfrm>
              <a:prstGeom prst="triangle">
                <a:avLst/>
              </a:pr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59" name="Isosceles Triangle 58"/>
              <p:cNvSpPr/>
              <p:nvPr/>
            </p:nvSpPr>
            <p:spPr>
              <a:xfrm rot="5400000">
                <a:off x="1678310" y="986480"/>
                <a:ext cx="235713" cy="152400"/>
              </a:xfrm>
              <a:prstGeom prst="triangle">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grpSp>
        <p:grpSp>
          <p:nvGrpSpPr>
            <p:cNvPr id="52255" name="Group 59"/>
            <p:cNvGrpSpPr>
              <a:grpSpLocks/>
            </p:cNvGrpSpPr>
            <p:nvPr/>
          </p:nvGrpSpPr>
          <p:grpSpPr bwMode="auto">
            <a:xfrm>
              <a:off x="6970256" y="2052544"/>
              <a:ext cx="914400" cy="235713"/>
              <a:chOff x="957966" y="944824"/>
              <a:chExt cx="914400" cy="235713"/>
            </a:xfrm>
          </p:grpSpPr>
          <p:sp>
            <p:nvSpPr>
              <p:cNvPr id="61" name="Isosceles Triangle 60"/>
              <p:cNvSpPr/>
              <p:nvPr/>
            </p:nvSpPr>
            <p:spPr>
              <a:xfrm rot="5400000">
                <a:off x="916310" y="986480"/>
                <a:ext cx="235713" cy="152400"/>
              </a:xfrm>
              <a:prstGeom prst="triangle">
                <a:avLst/>
              </a:prstGeom>
              <a:solidFill>
                <a:schemeClr val="bg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62" name="Isosceles Triangle 61"/>
              <p:cNvSpPr/>
              <p:nvPr/>
            </p:nvSpPr>
            <p:spPr>
              <a:xfrm rot="5400000">
                <a:off x="1106810" y="986480"/>
                <a:ext cx="235713" cy="152400"/>
              </a:xfrm>
              <a:prstGeom prst="triangle">
                <a:avLst/>
              </a:prstGeom>
              <a:solidFill>
                <a:schemeClr val="bg1">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63" name="Isosceles Triangle 62"/>
              <p:cNvSpPr/>
              <p:nvPr/>
            </p:nvSpPr>
            <p:spPr>
              <a:xfrm rot="5400000">
                <a:off x="1297310" y="986480"/>
                <a:ext cx="235713" cy="152400"/>
              </a:xfrm>
              <a:prstGeom prst="triangle">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64" name="Isosceles Triangle 63"/>
              <p:cNvSpPr/>
              <p:nvPr/>
            </p:nvSpPr>
            <p:spPr>
              <a:xfrm rot="5400000">
                <a:off x="1487810" y="986480"/>
                <a:ext cx="235713" cy="152400"/>
              </a:xfrm>
              <a:prstGeom prst="triangle">
                <a:avLst/>
              </a:pr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65" name="Isosceles Triangle 64"/>
              <p:cNvSpPr/>
              <p:nvPr/>
            </p:nvSpPr>
            <p:spPr>
              <a:xfrm rot="5400000">
                <a:off x="1678310" y="986480"/>
                <a:ext cx="235713" cy="152400"/>
              </a:xfrm>
              <a:prstGeom prst="triangle">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grpSp>
      </p:grpSp>
      <p:grpSp>
        <p:nvGrpSpPr>
          <p:cNvPr id="103" name="Group 102"/>
          <p:cNvGrpSpPr>
            <a:grpSpLocks/>
          </p:cNvGrpSpPr>
          <p:nvPr/>
        </p:nvGrpSpPr>
        <p:grpSpPr bwMode="auto">
          <a:xfrm>
            <a:off x="4511675" y="2190750"/>
            <a:ext cx="1952625" cy="3219450"/>
            <a:chOff x="4511040" y="2191512"/>
            <a:chExt cx="1953804" cy="3218688"/>
          </a:xfrm>
        </p:grpSpPr>
        <p:cxnSp>
          <p:nvCxnSpPr>
            <p:cNvPr id="71" name="Straight Connector 70"/>
            <p:cNvCxnSpPr/>
            <p:nvPr/>
          </p:nvCxnSpPr>
          <p:spPr>
            <a:xfrm flipH="1" flipV="1">
              <a:off x="6455313" y="2191512"/>
              <a:ext cx="9531" cy="365039"/>
            </a:xfrm>
            <a:prstGeom prst="line">
              <a:avLst/>
            </a:prstGeom>
            <a:ln w="25400" cap="rnd">
              <a:solidFill>
                <a:schemeClr val="accent2">
                  <a:lumMod val="20000"/>
                  <a:lumOff val="80000"/>
                </a:schemeClr>
              </a:solidFill>
              <a:roun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4511040" y="2191512"/>
              <a:ext cx="0" cy="3218688"/>
            </a:xfrm>
            <a:prstGeom prst="line">
              <a:avLst/>
            </a:prstGeom>
            <a:ln w="25400" cap="rnd">
              <a:solidFill>
                <a:schemeClr val="accent2">
                  <a:lumMod val="20000"/>
                  <a:lumOff val="80000"/>
                </a:schemeClr>
              </a:solidFill>
              <a:round/>
            </a:ln>
            <a:effectLst/>
          </p:spPr>
          <p:style>
            <a:lnRef idx="2">
              <a:schemeClr val="accent1"/>
            </a:lnRef>
            <a:fillRef idx="0">
              <a:schemeClr val="accent1"/>
            </a:fillRef>
            <a:effectRef idx="1">
              <a:schemeClr val="accent1"/>
            </a:effectRef>
            <a:fontRef idx="minor">
              <a:schemeClr val="tx1"/>
            </a:fontRef>
          </p:style>
        </p:cxnSp>
      </p:grpSp>
      <p:grpSp>
        <p:nvGrpSpPr>
          <p:cNvPr id="52235" name="Group 101"/>
          <p:cNvGrpSpPr>
            <a:grpSpLocks/>
          </p:cNvGrpSpPr>
          <p:nvPr/>
        </p:nvGrpSpPr>
        <p:grpSpPr bwMode="auto">
          <a:xfrm>
            <a:off x="622300" y="2190750"/>
            <a:ext cx="1944688" cy="366713"/>
            <a:chOff x="621792" y="2191512"/>
            <a:chExt cx="1944624" cy="365760"/>
          </a:xfrm>
        </p:grpSpPr>
        <p:cxnSp>
          <p:nvCxnSpPr>
            <p:cNvPr id="75" name="Straight Connector 74"/>
            <p:cNvCxnSpPr/>
            <p:nvPr/>
          </p:nvCxnSpPr>
          <p:spPr>
            <a:xfrm flipV="1">
              <a:off x="621792" y="2191512"/>
              <a:ext cx="0" cy="365760"/>
            </a:xfrm>
            <a:prstGeom prst="line">
              <a:avLst/>
            </a:prstGeom>
            <a:ln w="25400" cap="rnd">
              <a:solidFill>
                <a:schemeClr val="accent2">
                  <a:lumMod val="20000"/>
                  <a:lumOff val="80000"/>
                </a:schemeClr>
              </a:solidFill>
              <a:roun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2566416" y="2191512"/>
              <a:ext cx="0" cy="365760"/>
            </a:xfrm>
            <a:prstGeom prst="line">
              <a:avLst/>
            </a:prstGeom>
            <a:ln w="25400" cap="rnd">
              <a:solidFill>
                <a:schemeClr val="accent2">
                  <a:lumMod val="20000"/>
                  <a:lumOff val="80000"/>
                </a:schemeClr>
              </a:solidFill>
              <a:round/>
            </a:ln>
            <a:effectLst/>
          </p:spPr>
          <p:style>
            <a:lnRef idx="2">
              <a:schemeClr val="accent1"/>
            </a:lnRef>
            <a:fillRef idx="0">
              <a:schemeClr val="accent1"/>
            </a:fillRef>
            <a:effectRef idx="1">
              <a:schemeClr val="accent1"/>
            </a:effectRef>
            <a:fontRef idx="minor">
              <a:schemeClr val="tx1"/>
            </a:fontRef>
          </p:style>
        </p:cxnSp>
      </p:grpSp>
      <p:grpSp>
        <p:nvGrpSpPr>
          <p:cNvPr id="52236" name="Group 92"/>
          <p:cNvGrpSpPr>
            <a:grpSpLocks/>
          </p:cNvGrpSpPr>
          <p:nvPr/>
        </p:nvGrpSpPr>
        <p:grpSpPr bwMode="auto">
          <a:xfrm>
            <a:off x="139700" y="5410202"/>
            <a:ext cx="2944813" cy="982663"/>
            <a:chOff x="139807" y="4953000"/>
            <a:chExt cx="2944250" cy="982096"/>
          </a:xfrm>
        </p:grpSpPr>
        <p:sp>
          <p:nvSpPr>
            <p:cNvPr id="6" name="Left-Right Arrow 5"/>
            <p:cNvSpPr/>
            <p:nvPr/>
          </p:nvSpPr>
          <p:spPr>
            <a:xfrm>
              <a:off x="139807" y="4953000"/>
              <a:ext cx="2944250" cy="982096"/>
            </a:xfrm>
            <a:prstGeom prst="leftRightArrow">
              <a:avLst>
                <a:gd name="adj1" fmla="val 50000"/>
                <a:gd name="adj2" fmla="val 70833"/>
              </a:avLst>
            </a:prstGeom>
            <a:ln>
              <a:noFill/>
            </a:ln>
            <a:effectLst/>
          </p:spPr>
          <p:style>
            <a:lnRef idx="3">
              <a:schemeClr val="lt1"/>
            </a:lnRef>
            <a:fillRef idx="1">
              <a:schemeClr val="accent1"/>
            </a:fillRef>
            <a:effectRef idx="1">
              <a:schemeClr val="accent1"/>
            </a:effectRef>
            <a:fontRef idx="minor">
              <a:schemeClr val="lt1"/>
            </a:fontRef>
          </p:style>
          <p:txBody>
            <a:bodyPr anchor="ctr"/>
            <a:lstStyle/>
            <a:p>
              <a:pPr algn="ctr" defTabSz="457029" fontAlgn="auto">
                <a:spcBef>
                  <a:spcPts val="0"/>
                </a:spcBef>
                <a:spcAft>
                  <a:spcPts val="0"/>
                </a:spcAft>
                <a:defRPr/>
              </a:pPr>
              <a:endParaRPr lang="en-US" b="1" dirty="0"/>
            </a:p>
          </p:txBody>
        </p:sp>
        <p:sp>
          <p:nvSpPr>
            <p:cNvPr id="52247" name="Rectangle 91"/>
            <p:cNvSpPr>
              <a:spLocks noChangeArrowheads="1"/>
            </p:cNvSpPr>
            <p:nvPr/>
          </p:nvSpPr>
          <p:spPr bwMode="auto">
            <a:xfrm>
              <a:off x="325757" y="5181466"/>
              <a:ext cx="2572351" cy="522918"/>
            </a:xfrm>
            <a:prstGeom prst="rect">
              <a:avLst/>
            </a:prstGeom>
            <a:noFill/>
            <a:ln w="9525">
              <a:noFill/>
              <a:miter lim="800000"/>
              <a:headEnd/>
              <a:tailEnd/>
            </a:ln>
          </p:spPr>
          <p:txBody>
            <a:bodyPr anchor="ctr">
              <a:spAutoFit/>
            </a:bodyPr>
            <a:lstStyle/>
            <a:p>
              <a:pPr algn="ctr"/>
              <a:r>
                <a:rPr lang="en-US" sz="1400" b="1" dirty="0">
                  <a:latin typeface="Effra"/>
                </a:rPr>
                <a:t>PREVENTION / MONITORING / DETECTION</a:t>
              </a:r>
              <a:endParaRPr lang="en-US" b="1" dirty="0">
                <a:latin typeface="Effra"/>
              </a:endParaRPr>
            </a:p>
          </p:txBody>
        </p:sp>
      </p:grpSp>
      <p:grpSp>
        <p:nvGrpSpPr>
          <p:cNvPr id="96" name="Group 95"/>
          <p:cNvGrpSpPr>
            <a:grpSpLocks/>
          </p:cNvGrpSpPr>
          <p:nvPr/>
        </p:nvGrpSpPr>
        <p:grpSpPr bwMode="auto">
          <a:xfrm>
            <a:off x="4495800" y="3611563"/>
            <a:ext cx="3886200" cy="2125662"/>
            <a:chOff x="4038600" y="3581400"/>
            <a:chExt cx="3886200" cy="2125096"/>
          </a:xfrm>
        </p:grpSpPr>
        <p:sp>
          <p:nvSpPr>
            <p:cNvPr id="94" name="Right Arrow 93"/>
            <p:cNvSpPr/>
            <p:nvPr/>
          </p:nvSpPr>
          <p:spPr>
            <a:xfrm>
              <a:off x="4038600" y="3581400"/>
              <a:ext cx="3886200" cy="2125096"/>
            </a:xfrm>
            <a:prstGeom prst="rightArrow">
              <a:avLst>
                <a:gd name="adj1" fmla="val 70155"/>
                <a:gd name="adj2" fmla="val 70246"/>
              </a:avLst>
            </a:pr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defTabSz="457029" fontAlgn="auto">
                <a:spcBef>
                  <a:spcPts val="0"/>
                </a:spcBef>
                <a:spcAft>
                  <a:spcPts val="0"/>
                </a:spcAft>
                <a:defRPr/>
              </a:pPr>
              <a:endParaRPr lang="en-US" dirty="0"/>
            </a:p>
          </p:txBody>
        </p:sp>
        <p:sp>
          <p:nvSpPr>
            <p:cNvPr id="52245" name="Rectangle 94"/>
            <p:cNvSpPr>
              <a:spLocks noChangeArrowheads="1"/>
            </p:cNvSpPr>
            <p:nvPr/>
          </p:nvSpPr>
          <p:spPr bwMode="auto">
            <a:xfrm>
              <a:off x="4114800" y="3914783"/>
              <a:ext cx="3617456" cy="1403960"/>
            </a:xfrm>
            <a:prstGeom prst="rect">
              <a:avLst/>
            </a:prstGeom>
            <a:noFill/>
            <a:ln w="9525">
              <a:noFill/>
              <a:miter lim="800000"/>
              <a:headEnd/>
              <a:tailEnd/>
            </a:ln>
          </p:spPr>
          <p:txBody>
            <a:bodyPr anchor="ctr"/>
            <a:lstStyle/>
            <a:p>
              <a:pPr marL="166688" indent="-166688">
                <a:spcAft>
                  <a:spcPts val="300"/>
                </a:spcAft>
                <a:buFont typeface="Arial" charset="0"/>
                <a:buChar char="•"/>
              </a:pPr>
              <a:r>
                <a:rPr lang="en-US" sz="1400">
                  <a:latin typeface="Effra"/>
                </a:rPr>
                <a:t>High workflow disruption</a:t>
              </a:r>
            </a:p>
            <a:p>
              <a:pPr marL="166688" indent="-166688">
                <a:spcAft>
                  <a:spcPts val="300"/>
                </a:spcAft>
                <a:buFont typeface="Arial" charset="0"/>
                <a:buChar char="•"/>
              </a:pPr>
              <a:r>
                <a:rPr lang="en-US" sz="1400">
                  <a:latin typeface="Effra"/>
                </a:rPr>
                <a:t>Complex interventions</a:t>
              </a:r>
            </a:p>
            <a:p>
              <a:pPr marL="166688" indent="-166688">
                <a:spcAft>
                  <a:spcPts val="300"/>
                </a:spcAft>
                <a:buFont typeface="Arial" charset="0"/>
                <a:buChar char="•"/>
              </a:pPr>
              <a:r>
                <a:rPr lang="en-US" sz="1400">
                  <a:latin typeface="Effra"/>
                </a:rPr>
                <a:t>Increasing costs</a:t>
              </a:r>
            </a:p>
            <a:p>
              <a:pPr marL="166688" indent="-166688">
                <a:spcAft>
                  <a:spcPts val="300"/>
                </a:spcAft>
                <a:buFont typeface="Arial" charset="0"/>
                <a:buChar char="•"/>
              </a:pPr>
              <a:r>
                <a:rPr lang="en-US" sz="1400">
                  <a:latin typeface="Effra"/>
                </a:rPr>
                <a:t>Deteriorating outcomes / prognosis</a:t>
              </a:r>
              <a:endParaRPr lang="en-US">
                <a:latin typeface="Effra"/>
              </a:endParaRPr>
            </a:p>
          </p:txBody>
        </p:sp>
      </p:grpSp>
      <p:grpSp>
        <p:nvGrpSpPr>
          <p:cNvPr id="104" name="Group 103"/>
          <p:cNvGrpSpPr>
            <a:grpSpLocks/>
          </p:cNvGrpSpPr>
          <p:nvPr/>
        </p:nvGrpSpPr>
        <p:grpSpPr bwMode="auto">
          <a:xfrm>
            <a:off x="3562350" y="2614613"/>
            <a:ext cx="3622675" cy="954087"/>
            <a:chOff x="3562883" y="2615386"/>
            <a:chExt cx="3622280" cy="954107"/>
          </a:xfrm>
        </p:grpSpPr>
        <p:sp>
          <p:nvSpPr>
            <p:cNvPr id="52242" name="Rectangle 19"/>
            <p:cNvSpPr>
              <a:spLocks noChangeArrowheads="1"/>
            </p:cNvSpPr>
            <p:nvPr/>
          </p:nvSpPr>
          <p:spPr bwMode="auto">
            <a:xfrm>
              <a:off x="3562883" y="2615386"/>
              <a:ext cx="1877833" cy="954107"/>
            </a:xfrm>
            <a:prstGeom prst="rect">
              <a:avLst/>
            </a:prstGeom>
            <a:solidFill>
              <a:schemeClr val="bg1">
                <a:alpha val="74901"/>
              </a:schemeClr>
            </a:solidFill>
            <a:ln w="9525">
              <a:noFill/>
              <a:miter lim="800000"/>
              <a:headEnd/>
              <a:tailEnd/>
            </a:ln>
          </p:spPr>
          <p:txBody>
            <a:bodyPr>
              <a:spAutoFit/>
            </a:bodyPr>
            <a:lstStyle/>
            <a:p>
              <a:r>
                <a:rPr lang="en-US" sz="1400">
                  <a:latin typeface="Effra"/>
                </a:rPr>
                <a:t>Vitals indicate patient is not breathing and perfusion is rapidly declining</a:t>
              </a:r>
            </a:p>
          </p:txBody>
        </p:sp>
        <p:sp>
          <p:nvSpPr>
            <p:cNvPr id="52243" name="Rectangle 20"/>
            <p:cNvSpPr>
              <a:spLocks noChangeArrowheads="1"/>
            </p:cNvSpPr>
            <p:nvPr/>
          </p:nvSpPr>
          <p:spPr bwMode="auto">
            <a:xfrm>
              <a:off x="5726164" y="2615386"/>
              <a:ext cx="1458999" cy="523220"/>
            </a:xfrm>
            <a:prstGeom prst="rect">
              <a:avLst/>
            </a:prstGeom>
            <a:noFill/>
            <a:ln w="9525">
              <a:noFill/>
              <a:miter lim="800000"/>
              <a:headEnd/>
              <a:tailEnd/>
            </a:ln>
          </p:spPr>
          <p:txBody>
            <a:bodyPr>
              <a:spAutoFit/>
            </a:bodyPr>
            <a:lstStyle/>
            <a:p>
              <a:r>
                <a:rPr lang="en-US" sz="1400">
                  <a:latin typeface="Effra"/>
                </a:rPr>
                <a:t>Patient requires resuscitation</a:t>
              </a:r>
              <a:endParaRPr lang="en-US">
                <a:latin typeface="Effra"/>
              </a:endParaRPr>
            </a:p>
          </p:txBody>
        </p:sp>
      </p:grpSp>
      <p:grpSp>
        <p:nvGrpSpPr>
          <p:cNvPr id="52239" name="Group 104"/>
          <p:cNvGrpSpPr>
            <a:grpSpLocks/>
          </p:cNvGrpSpPr>
          <p:nvPr/>
        </p:nvGrpSpPr>
        <p:grpSpPr bwMode="auto">
          <a:xfrm>
            <a:off x="76200" y="2627798"/>
            <a:ext cx="3389313" cy="2439129"/>
            <a:chOff x="76200" y="2615386"/>
            <a:chExt cx="3388856" cy="2438267"/>
          </a:xfrm>
        </p:grpSpPr>
        <p:sp>
          <p:nvSpPr>
            <p:cNvPr id="11" name="Rectangle 10"/>
            <p:cNvSpPr/>
            <p:nvPr/>
          </p:nvSpPr>
          <p:spPr>
            <a:xfrm>
              <a:off x="1766660" y="2615386"/>
              <a:ext cx="1698396" cy="2438267"/>
            </a:xfrm>
            <a:prstGeom prst="rect">
              <a:avLst/>
            </a:prstGeom>
          </p:spPr>
          <p:txBody>
            <a:bodyPr>
              <a:spAutoFit/>
            </a:bodyPr>
            <a:lstStyle/>
            <a:p>
              <a:pPr marL="0" lvl="1" indent="0" defTabSz="457029" fontAlgn="auto">
                <a:spcBef>
                  <a:spcPts val="0"/>
                </a:spcBef>
                <a:spcAft>
                  <a:spcPts val="600"/>
                </a:spcAft>
                <a:defRPr/>
              </a:pPr>
              <a:r>
                <a:rPr lang="en-US" sz="1400" b="1" dirty="0">
                  <a:latin typeface="+mn-lt"/>
                  <a:cs typeface="+mn-cs"/>
                </a:rPr>
                <a:t>Patient is in respiratory distress</a:t>
              </a:r>
            </a:p>
            <a:p>
              <a:pPr marL="230188" lvl="1" indent="-166688" defTabSz="457029" fontAlgn="auto">
                <a:spcBef>
                  <a:spcPts val="0"/>
                </a:spcBef>
                <a:spcAft>
                  <a:spcPts val="300"/>
                </a:spcAft>
                <a:buFont typeface="Arial"/>
                <a:buChar char="•"/>
                <a:defRPr/>
              </a:pPr>
              <a:r>
                <a:rPr lang="en-US" sz="1400" dirty="0">
                  <a:latin typeface="+mn-lt"/>
                  <a:cs typeface="+mn-cs"/>
                </a:rPr>
                <a:t>Decreased respiratory rate</a:t>
              </a:r>
            </a:p>
            <a:p>
              <a:pPr marL="230188" lvl="1" indent="-166688" defTabSz="457029" fontAlgn="auto">
                <a:spcBef>
                  <a:spcPts val="0"/>
                </a:spcBef>
                <a:spcAft>
                  <a:spcPts val="300"/>
                </a:spcAft>
                <a:buFont typeface="Arial"/>
                <a:buChar char="•"/>
                <a:defRPr/>
              </a:pPr>
              <a:r>
                <a:rPr lang="en-US" sz="1400" dirty="0">
                  <a:latin typeface="+mn-lt"/>
                  <a:cs typeface="+mn-cs"/>
                </a:rPr>
                <a:t>Decreased spO</a:t>
              </a:r>
              <a:r>
                <a:rPr lang="en-US" sz="1400" baseline="-25000" dirty="0">
                  <a:latin typeface="+mn-lt"/>
                  <a:cs typeface="+mn-cs"/>
                </a:rPr>
                <a:t>2</a:t>
              </a:r>
              <a:endParaRPr lang="en-US" sz="1400" dirty="0">
                <a:latin typeface="+mn-lt"/>
                <a:cs typeface="+mn-cs"/>
              </a:endParaRPr>
            </a:p>
            <a:p>
              <a:pPr marL="230188" lvl="1" indent="-166688" defTabSz="457029" fontAlgn="auto">
                <a:spcBef>
                  <a:spcPts val="0"/>
                </a:spcBef>
                <a:spcAft>
                  <a:spcPts val="300"/>
                </a:spcAft>
                <a:buFont typeface="Arial"/>
                <a:buChar char="•"/>
                <a:defRPr/>
              </a:pPr>
              <a:r>
                <a:rPr lang="en-US" sz="1400" dirty="0">
                  <a:latin typeface="+mn-lt"/>
                  <a:cs typeface="+mn-cs"/>
                </a:rPr>
                <a:t>Reduced exhaled CO</a:t>
              </a:r>
              <a:r>
                <a:rPr lang="en-US" sz="1400" baseline="-25000" dirty="0">
                  <a:latin typeface="+mn-lt"/>
                  <a:cs typeface="+mn-cs"/>
                </a:rPr>
                <a:t>2</a:t>
              </a:r>
            </a:p>
            <a:p>
              <a:pPr marL="230188" lvl="1" indent="-166688" defTabSz="457029" fontAlgn="auto">
                <a:spcBef>
                  <a:spcPts val="0"/>
                </a:spcBef>
                <a:spcAft>
                  <a:spcPts val="300"/>
                </a:spcAft>
                <a:buFont typeface="Arial"/>
                <a:buChar char="•"/>
                <a:defRPr/>
              </a:pPr>
              <a:r>
                <a:rPr lang="en-US" sz="1400" dirty="0"/>
                <a:t>Reduced end-tidal or etCO</a:t>
              </a:r>
              <a:r>
                <a:rPr lang="en-US" sz="1400" baseline="-25000" dirty="0"/>
                <a:t>2</a:t>
              </a:r>
              <a:endParaRPr lang="en-US" sz="1400" dirty="0"/>
            </a:p>
          </p:txBody>
        </p:sp>
        <p:sp>
          <p:nvSpPr>
            <p:cNvPr id="22" name="Rectangle 21"/>
            <p:cNvSpPr/>
            <p:nvPr/>
          </p:nvSpPr>
          <p:spPr>
            <a:xfrm>
              <a:off x="76200" y="2615386"/>
              <a:ext cx="1639667" cy="2123324"/>
            </a:xfrm>
            <a:prstGeom prst="rect">
              <a:avLst/>
            </a:prstGeom>
          </p:spPr>
          <p:txBody>
            <a:bodyPr>
              <a:spAutoFit/>
            </a:bodyPr>
            <a:lstStyle/>
            <a:p>
              <a:pPr defTabSz="457029" fontAlgn="auto">
                <a:spcBef>
                  <a:spcPts val="0"/>
                </a:spcBef>
                <a:spcAft>
                  <a:spcPts val="600"/>
                </a:spcAft>
                <a:defRPr/>
              </a:pPr>
              <a:r>
                <a:rPr lang="en-US" sz="1400" b="1" dirty="0">
                  <a:latin typeface="+mn-lt"/>
                  <a:cs typeface="+mn-cs"/>
                </a:rPr>
                <a:t>Risk Factors</a:t>
              </a:r>
            </a:p>
            <a:p>
              <a:pPr marL="230188" indent="-166688" defTabSz="457029" fontAlgn="auto">
                <a:spcBef>
                  <a:spcPts val="0"/>
                </a:spcBef>
                <a:spcAft>
                  <a:spcPts val="300"/>
                </a:spcAft>
                <a:buFont typeface="Arial" panose="020B0604020202020204" pitchFamily="34" charset="0"/>
                <a:buChar char="•"/>
                <a:defRPr/>
              </a:pPr>
              <a:r>
                <a:rPr lang="en-US" sz="1400" dirty="0">
                  <a:latin typeface="+mn-lt"/>
                  <a:cs typeface="+mn-cs"/>
                </a:rPr>
                <a:t>Disease</a:t>
              </a:r>
            </a:p>
            <a:p>
              <a:pPr marL="230188" indent="-166688" defTabSz="457029" fontAlgn="auto">
                <a:spcBef>
                  <a:spcPts val="0"/>
                </a:spcBef>
                <a:spcAft>
                  <a:spcPts val="300"/>
                </a:spcAft>
                <a:buFont typeface="Arial" panose="020B0604020202020204" pitchFamily="34" charset="0"/>
                <a:buChar char="•"/>
                <a:defRPr/>
              </a:pPr>
              <a:r>
                <a:rPr lang="en-US" sz="1400" dirty="0">
                  <a:latin typeface="+mn-lt"/>
                  <a:cs typeface="+mn-cs"/>
                </a:rPr>
                <a:t>Age</a:t>
              </a:r>
            </a:p>
            <a:p>
              <a:pPr marL="230188" indent="-166688" defTabSz="457029" fontAlgn="auto">
                <a:spcBef>
                  <a:spcPts val="0"/>
                </a:spcBef>
                <a:spcAft>
                  <a:spcPts val="300"/>
                </a:spcAft>
                <a:buFont typeface="Arial" panose="020B0604020202020204" pitchFamily="34" charset="0"/>
                <a:buChar char="•"/>
                <a:defRPr/>
              </a:pPr>
              <a:r>
                <a:rPr lang="en-US" sz="1400" dirty="0">
                  <a:latin typeface="+mn-lt"/>
                  <a:cs typeface="+mn-cs"/>
                </a:rPr>
                <a:t>Comorbidities</a:t>
              </a:r>
            </a:p>
            <a:p>
              <a:pPr marL="230188" indent="-166688" defTabSz="457029" fontAlgn="auto">
                <a:spcBef>
                  <a:spcPts val="0"/>
                </a:spcBef>
                <a:spcAft>
                  <a:spcPts val="300"/>
                </a:spcAft>
                <a:buFont typeface="Arial" panose="020B0604020202020204" pitchFamily="34" charset="0"/>
                <a:buChar char="•"/>
                <a:defRPr/>
              </a:pPr>
              <a:r>
                <a:rPr lang="en-US" sz="1400" dirty="0">
                  <a:latin typeface="+mn-lt"/>
                  <a:cs typeface="+mn-cs"/>
                </a:rPr>
                <a:t>Procedures</a:t>
              </a:r>
            </a:p>
            <a:p>
              <a:pPr marL="230188" indent="-166688" defTabSz="457029" fontAlgn="auto">
                <a:spcBef>
                  <a:spcPts val="0"/>
                </a:spcBef>
                <a:spcAft>
                  <a:spcPts val="300"/>
                </a:spcAft>
                <a:buFont typeface="Arial" panose="020B0604020202020204" pitchFamily="34" charset="0"/>
                <a:buChar char="•"/>
                <a:defRPr/>
              </a:pPr>
              <a:r>
                <a:rPr lang="en-US" sz="1400" dirty="0">
                  <a:latin typeface="+mn-lt"/>
                  <a:cs typeface="+mn-cs"/>
                </a:rPr>
                <a:t>Medication</a:t>
              </a:r>
            </a:p>
            <a:p>
              <a:pPr marL="230188" indent="-166688" defTabSz="457029" fontAlgn="auto">
                <a:spcBef>
                  <a:spcPts val="0"/>
                </a:spcBef>
                <a:spcAft>
                  <a:spcPts val="300"/>
                </a:spcAft>
                <a:buFont typeface="Arial" panose="020B0604020202020204" pitchFamily="34" charset="0"/>
                <a:buChar char="•"/>
                <a:defRPr/>
              </a:pPr>
              <a:r>
                <a:rPr lang="en-US" sz="1400" dirty="0">
                  <a:latin typeface="+mn-lt"/>
                  <a:cs typeface="+mn-cs"/>
                </a:rPr>
                <a:t>Movement</a:t>
              </a:r>
            </a:p>
            <a:p>
              <a:pPr marL="230188" indent="-166688" defTabSz="457029" fontAlgn="auto">
                <a:spcBef>
                  <a:spcPts val="0"/>
                </a:spcBef>
                <a:spcAft>
                  <a:spcPts val="300"/>
                </a:spcAft>
                <a:buFont typeface="Arial" panose="020B0604020202020204" pitchFamily="34" charset="0"/>
                <a:buChar char="•"/>
                <a:defRPr/>
              </a:pPr>
              <a:r>
                <a:rPr lang="en-US" sz="1400" dirty="0">
                  <a:latin typeface="+mn-lt"/>
                  <a:cs typeface="+mn-cs"/>
                </a:rPr>
                <a:t>Care setting</a:t>
              </a:r>
            </a:p>
          </p:txBody>
        </p:sp>
      </p:grpSp>
    </p:spTree>
    <p:extLst>
      <p:ext uri="{BB962C8B-B14F-4D97-AF65-F5344CB8AC3E}">
        <p14:creationId xmlns="" xmlns:p14="http://schemas.microsoft.com/office/powerpoint/2010/main" val="16693087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 Same Side Corner Rectangle 40"/>
          <p:cNvSpPr/>
          <p:nvPr/>
        </p:nvSpPr>
        <p:spPr>
          <a:xfrm rot="5400000">
            <a:off x="6542491" y="2968376"/>
            <a:ext cx="2620873" cy="1953495"/>
          </a:xfrm>
          <a:prstGeom prst="round2SameRect">
            <a:avLst>
              <a:gd name="adj1" fmla="val 6889"/>
              <a:gd name="adj2" fmla="val 0"/>
            </a:avLst>
          </a:prstGeom>
          <a:solidFill>
            <a:schemeClr val="accent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500" b="1" dirty="0">
              <a:latin typeface="Calibri" charset="0"/>
              <a:ea typeface="Calibri" charset="0"/>
              <a:cs typeface="Calibri" charset="0"/>
            </a:endParaRPr>
          </a:p>
        </p:txBody>
      </p:sp>
      <p:sp>
        <p:nvSpPr>
          <p:cNvPr id="2" name="Title 1"/>
          <p:cNvSpPr>
            <a:spLocks noGrp="1"/>
          </p:cNvSpPr>
          <p:nvPr>
            <p:ph type="title"/>
          </p:nvPr>
        </p:nvSpPr>
        <p:spPr/>
        <p:txBody>
          <a:bodyPr/>
          <a:lstStyle/>
          <a:p>
            <a:r>
              <a:rPr lang="en-US"/>
              <a:t>Growing Wave of Capnography</a:t>
            </a:r>
            <a:endParaRPr lang="en-US" dirty="0"/>
          </a:p>
        </p:txBody>
      </p:sp>
      <p:sp>
        <p:nvSpPr>
          <p:cNvPr id="4" name="Rectangle 3"/>
          <p:cNvSpPr/>
          <p:nvPr/>
        </p:nvSpPr>
        <p:spPr>
          <a:xfrm>
            <a:off x="6705488" y="2837874"/>
            <a:ext cx="2081100" cy="262757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8559" tIns="34280" rIns="68559" bIns="34280" rtlCol="0" anchor="t" anchorCtr="0"/>
          <a:lstStyle/>
          <a:p>
            <a:pPr algn="ctr" defTabSz="342669"/>
            <a:r>
              <a:rPr lang="en-US" sz="1350" b="1" dirty="0">
                <a:solidFill>
                  <a:schemeClr val="tx2"/>
                </a:solidFill>
              </a:rPr>
              <a:t>(2017-2018)</a:t>
            </a:r>
          </a:p>
          <a:p>
            <a:pPr marL="344091" indent="-126206" defTabSz="342669">
              <a:spcBef>
                <a:spcPts val="450"/>
              </a:spcBef>
              <a:buFont typeface="Arial" charset="0"/>
              <a:buChar char="•"/>
            </a:pPr>
            <a:r>
              <a:rPr lang="en-US" sz="1200" dirty="0" err="1">
                <a:solidFill>
                  <a:srgbClr val="FFFFFF"/>
                </a:solidFill>
                <a:latin typeface="Calibri" charset="0"/>
                <a:ea typeface="Calibri" charset="0"/>
                <a:cs typeface="Calibri" charset="0"/>
              </a:rPr>
              <a:t>TennCare</a:t>
            </a:r>
            <a:r>
              <a:rPr lang="en-US" sz="1200" dirty="0">
                <a:solidFill>
                  <a:srgbClr val="FFFFFF"/>
                </a:solidFill>
                <a:latin typeface="Calibri" charset="0"/>
                <a:ea typeface="Calibri" charset="0"/>
                <a:cs typeface="Calibri" charset="0"/>
              </a:rPr>
              <a:t>  - SNF Ventilation</a:t>
            </a:r>
          </a:p>
          <a:p>
            <a:pPr marL="344091" indent="-126206" defTabSz="342669">
              <a:spcBef>
                <a:spcPts val="450"/>
              </a:spcBef>
              <a:buFont typeface="Arial" charset="0"/>
              <a:buChar char="•"/>
            </a:pPr>
            <a:r>
              <a:rPr lang="en-US" sz="1200" dirty="0">
                <a:solidFill>
                  <a:srgbClr val="FFFFFF"/>
                </a:solidFill>
                <a:latin typeface="Calibri" charset="0"/>
                <a:ea typeface="Calibri" charset="0"/>
                <a:cs typeface="Calibri" charset="0"/>
              </a:rPr>
              <a:t>ECRI Top 10 Technology Hazards</a:t>
            </a:r>
          </a:p>
          <a:p>
            <a:pPr marL="344091" indent="-126206" defTabSz="342669">
              <a:spcBef>
                <a:spcPts val="450"/>
              </a:spcBef>
              <a:buFont typeface="Arial" charset="0"/>
              <a:buChar char="•"/>
            </a:pPr>
            <a:r>
              <a:rPr lang="en-US" sz="1200" dirty="0">
                <a:solidFill>
                  <a:srgbClr val="FFFFFF"/>
                </a:solidFill>
                <a:latin typeface="Calibri" charset="0"/>
                <a:ea typeface="Calibri" charset="0"/>
                <a:cs typeface="Calibri" charset="0"/>
              </a:rPr>
              <a:t>ECRI Top 10 Pt Safety Concerns</a:t>
            </a:r>
          </a:p>
          <a:p>
            <a:pPr marL="344091" indent="-126206" defTabSz="342669">
              <a:spcBef>
                <a:spcPts val="450"/>
              </a:spcBef>
              <a:buFont typeface="Arial" charset="0"/>
              <a:buChar char="•"/>
            </a:pPr>
            <a:r>
              <a:rPr lang="en-US" sz="1200" dirty="0">
                <a:solidFill>
                  <a:srgbClr val="FFFFFF"/>
                </a:solidFill>
                <a:latin typeface="Calibri" charset="0"/>
                <a:ea typeface="Calibri" charset="0"/>
                <a:cs typeface="Calibri" charset="0"/>
              </a:rPr>
              <a:t>EBA/ESA – Procedural Sedation</a:t>
            </a:r>
          </a:p>
          <a:p>
            <a:pPr marL="344091" indent="-126206" defTabSz="342669">
              <a:spcBef>
                <a:spcPts val="450"/>
              </a:spcBef>
              <a:buFont typeface="Arial" charset="0"/>
              <a:buChar char="•"/>
            </a:pPr>
            <a:r>
              <a:rPr lang="en-US" sz="1200" dirty="0">
                <a:solidFill>
                  <a:srgbClr val="FFFFFF"/>
                </a:solidFill>
                <a:latin typeface="Calibri" charset="0"/>
                <a:ea typeface="Calibri" charset="0"/>
                <a:cs typeface="Calibri" charset="0"/>
              </a:rPr>
              <a:t>PPAHS - Opioids</a:t>
            </a:r>
          </a:p>
        </p:txBody>
      </p:sp>
      <p:sp>
        <p:nvSpPr>
          <p:cNvPr id="53" name="Rectangle 52"/>
          <p:cNvSpPr/>
          <p:nvPr/>
        </p:nvSpPr>
        <p:spPr>
          <a:xfrm>
            <a:off x="4810690" y="1886629"/>
            <a:ext cx="970893" cy="3610139"/>
          </a:xfrm>
          <a:prstGeom prst="rect">
            <a:avLst/>
          </a:prstGeom>
          <a:solidFill>
            <a:schemeClr val="bg1">
              <a:lumMod val="9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lIns="68559" tIns="34280" rIns="68559" bIns="34280" rtlCol="0" anchor="t" anchorCtr="0"/>
          <a:lstStyle/>
          <a:p>
            <a:pPr algn="ctr" defTabSz="257003"/>
            <a:endParaRPr lang="en-US" sz="975" dirty="0">
              <a:solidFill>
                <a:srgbClr val="FFFFFF"/>
              </a:solidFill>
            </a:endParaRPr>
          </a:p>
        </p:txBody>
      </p:sp>
      <p:sp>
        <p:nvSpPr>
          <p:cNvPr id="32" name="TextBox 31"/>
          <p:cNvSpPr txBox="1"/>
          <p:nvPr/>
        </p:nvSpPr>
        <p:spPr>
          <a:xfrm>
            <a:off x="4748012" y="2001944"/>
            <a:ext cx="1070131" cy="3633026"/>
          </a:xfrm>
          <a:prstGeom prst="rect">
            <a:avLst/>
          </a:prstGeom>
          <a:noFill/>
          <a:ln>
            <a:noFill/>
          </a:ln>
        </p:spPr>
        <p:txBody>
          <a:bodyPr wrap="square" lIns="68559" tIns="34280" rIns="68559" bIns="34280" rtlCol="0">
            <a:spAutoFit/>
          </a:bodyPr>
          <a:lstStyle/>
          <a:p>
            <a:pPr algn="ctr" defTabSz="257003">
              <a:spcAft>
                <a:spcPts val="375"/>
              </a:spcAft>
            </a:pPr>
            <a:r>
              <a:rPr lang="en-US" sz="675" b="1" dirty="0">
                <a:solidFill>
                  <a:srgbClr val="001E46"/>
                </a:solidFill>
                <a:latin typeface="Calibri" charset="0"/>
                <a:ea typeface="Calibri" charset="0"/>
                <a:cs typeface="Calibri" charset="0"/>
              </a:rPr>
              <a:t>ASA X 2</a:t>
            </a:r>
            <a:br>
              <a:rPr lang="en-US" sz="675" b="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i="1" dirty="0">
              <a:solidFill>
                <a:srgbClr val="001E46"/>
              </a:solidFill>
              <a:latin typeface="Calibri" charset="0"/>
              <a:ea typeface="Calibri" charset="0"/>
              <a:cs typeface="Calibri" charset="0"/>
            </a:endParaRPr>
          </a:p>
          <a:p>
            <a:pPr algn="ctr" defTabSz="308400">
              <a:spcAft>
                <a:spcPts val="375"/>
              </a:spcAft>
            </a:pPr>
            <a:r>
              <a:rPr lang="en-US" sz="675" b="1" dirty="0">
                <a:solidFill>
                  <a:srgbClr val="001E46"/>
                </a:solidFill>
                <a:latin typeface="Calibri" charset="0"/>
                <a:ea typeface="Calibri" charset="0"/>
                <a:cs typeface="Calibri" charset="0"/>
              </a:rPr>
              <a:t>CMQ/</a:t>
            </a:r>
            <a:r>
              <a:rPr lang="fr-FR" sz="675" b="1" dirty="0">
                <a:solidFill>
                  <a:srgbClr val="001E46"/>
                </a:solidFill>
                <a:latin typeface="Calibri" charset="0"/>
                <a:ea typeface="Calibri" charset="0"/>
                <a:cs typeface="Calibri" charset="0"/>
              </a:rPr>
              <a:t>OPIQ/OIIQ</a:t>
            </a:r>
            <a:br>
              <a:rPr lang="fr-FR" sz="675" b="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i="1" dirty="0">
              <a:solidFill>
                <a:srgbClr val="001E46"/>
              </a:solidFill>
              <a:latin typeface="Calibri" charset="0"/>
              <a:ea typeface="Calibri" charset="0"/>
              <a:cs typeface="Calibri" charset="0"/>
            </a:endParaRPr>
          </a:p>
          <a:p>
            <a:pPr algn="ctr" defTabSz="308400">
              <a:spcAft>
                <a:spcPts val="375"/>
              </a:spcAft>
            </a:pPr>
            <a:r>
              <a:rPr lang="en-US" sz="675" b="1" dirty="0">
                <a:solidFill>
                  <a:srgbClr val="001E46"/>
                </a:solidFill>
                <a:latin typeface="Calibri" charset="0"/>
                <a:ea typeface="Calibri" charset="0"/>
                <a:cs typeface="Calibri" charset="0"/>
              </a:rPr>
              <a:t>CSGNA</a:t>
            </a:r>
            <a:br>
              <a:rPr lang="en-US" sz="675" b="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i="1" dirty="0">
              <a:solidFill>
                <a:srgbClr val="001E46"/>
              </a:solidFill>
              <a:latin typeface="Calibri" charset="0"/>
              <a:ea typeface="Calibri" charset="0"/>
              <a:cs typeface="Calibri" charset="0"/>
            </a:endParaRPr>
          </a:p>
          <a:p>
            <a:pPr algn="ctr" defTabSz="308400">
              <a:spcAft>
                <a:spcPts val="375"/>
              </a:spcAft>
            </a:pPr>
            <a:r>
              <a:rPr lang="en-US" sz="675" b="1" dirty="0">
                <a:solidFill>
                  <a:srgbClr val="001E46"/>
                </a:solidFill>
                <a:latin typeface="Calibri" charset="0"/>
                <a:ea typeface="Calibri" charset="0"/>
                <a:cs typeface="Calibri" charset="0"/>
              </a:rPr>
              <a:t>SIR</a:t>
            </a:r>
            <a:br>
              <a:rPr lang="en-US" sz="675" b="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accent6"/>
                </a:solidFill>
                <a:latin typeface="Calibri" charset="0"/>
                <a:ea typeface="Calibri" charset="0"/>
                <a:cs typeface="Calibri" charset="0"/>
              </a:rPr>
              <a:t>BCS/BHRS</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accent6"/>
                </a:solidFill>
                <a:latin typeface="Calibri" charset="0"/>
                <a:ea typeface="Calibri" charset="0"/>
                <a:cs typeface="Calibri" charset="0"/>
              </a:rPr>
              <a:t>BRCA</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Sedation/ICU/ED</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accent6"/>
                </a:solidFill>
                <a:latin typeface="Calibri" charset="0"/>
                <a:ea typeface="Calibri" charset="0"/>
                <a:cs typeface="Calibri" charset="0"/>
              </a:rPr>
              <a:t>ESGE/ESGENA</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accent5"/>
                </a:solidFill>
                <a:latin typeface="Calibri" charset="0"/>
                <a:ea typeface="Calibri" charset="0"/>
                <a:cs typeface="Calibri" charset="0"/>
              </a:rPr>
              <a:t>CICMANZ/ANZCA/</a:t>
            </a:r>
            <a:br>
              <a:rPr lang="en-US" sz="675" b="1" dirty="0">
                <a:solidFill>
                  <a:schemeClr val="accent5"/>
                </a:solidFill>
                <a:latin typeface="Calibri" charset="0"/>
                <a:ea typeface="Calibri" charset="0"/>
                <a:cs typeface="Calibri" charset="0"/>
              </a:rPr>
            </a:br>
            <a:r>
              <a:rPr lang="en-US" sz="675" b="1" dirty="0">
                <a:solidFill>
                  <a:schemeClr val="accent5"/>
                </a:solidFill>
                <a:latin typeface="Calibri" charset="0"/>
                <a:ea typeface="Calibri" charset="0"/>
                <a:cs typeface="Calibri" charset="0"/>
              </a:rPr>
              <a:t>ACEM</a:t>
            </a:r>
            <a:br>
              <a:rPr lang="en-US" sz="675" b="1" dirty="0">
                <a:solidFill>
                  <a:schemeClr val="accent5"/>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Transport</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rgbClr val="001E46"/>
                </a:solidFill>
                <a:latin typeface="Calibri" charset="0"/>
                <a:ea typeface="Calibri" charset="0"/>
                <a:cs typeface="Calibri" charset="0"/>
              </a:rPr>
              <a:t>RCI</a:t>
            </a:r>
            <a:br>
              <a:rPr lang="en-US" sz="675" b="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Respiratory Compromise</a:t>
            </a:r>
            <a:endParaRPr lang="en-US" sz="675" b="1" dirty="0">
              <a:solidFill>
                <a:srgbClr val="001E46"/>
              </a:solidFill>
              <a:latin typeface="Calibri" charset="0"/>
              <a:ea typeface="Calibri" charset="0"/>
              <a:cs typeface="Calibri" charset="0"/>
            </a:endParaRPr>
          </a:p>
          <a:p>
            <a:pPr algn="ctr" defTabSz="257003">
              <a:spcAft>
                <a:spcPts val="375"/>
              </a:spcAft>
            </a:pPr>
            <a:r>
              <a:rPr lang="en-US" sz="675" b="1" dirty="0">
                <a:solidFill>
                  <a:srgbClr val="001E46"/>
                </a:solidFill>
                <a:latin typeface="Calibri" charset="0"/>
                <a:ea typeface="Calibri" charset="0"/>
                <a:cs typeface="Calibri" charset="0"/>
              </a:rPr>
              <a:t>SHM</a:t>
            </a:r>
            <a:br>
              <a:rPr lang="en-US" sz="675" b="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Opioids</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rgbClr val="001E46"/>
                </a:solidFill>
                <a:latin typeface="Calibri" charset="0"/>
                <a:ea typeface="Calibri" charset="0"/>
                <a:cs typeface="Calibri" charset="0"/>
              </a:rPr>
              <a:t>DAS</a:t>
            </a:r>
            <a:br>
              <a:rPr lang="en-US" sz="675" b="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Airway</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rgbClr val="001E46"/>
                </a:solidFill>
                <a:latin typeface="Calibri" charset="0"/>
                <a:ea typeface="Calibri" charset="0"/>
                <a:cs typeface="Calibri" charset="0"/>
              </a:rPr>
              <a:t>AHA/</a:t>
            </a:r>
            <a:r>
              <a:rPr lang="en-US" sz="675" b="1" dirty="0">
                <a:solidFill>
                  <a:schemeClr val="accent6"/>
                </a:solidFill>
                <a:latin typeface="Calibri" charset="0"/>
                <a:ea typeface="Calibri" charset="0"/>
                <a:cs typeface="Calibri" charset="0"/>
              </a:rPr>
              <a:t>ERC</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Resuscitation</a:t>
            </a:r>
            <a:endParaRPr lang="en-US" sz="675" b="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accent6"/>
                </a:solidFill>
                <a:latin typeface="Calibri" charset="0"/>
                <a:ea typeface="Calibri" charset="0"/>
                <a:cs typeface="Calibri" charset="0"/>
              </a:rPr>
              <a:t>ICS</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Airway</a:t>
            </a:r>
          </a:p>
          <a:p>
            <a:pPr algn="ctr" defTabSz="257003">
              <a:spcAft>
                <a:spcPts val="375"/>
              </a:spcAft>
            </a:pPr>
            <a:endParaRPr lang="en-US" sz="600" b="1" dirty="0">
              <a:solidFill>
                <a:srgbClr val="001E46"/>
              </a:solidFill>
              <a:latin typeface="Calibri" charset="0"/>
              <a:ea typeface="Calibri" charset="0"/>
              <a:cs typeface="Calibri" charset="0"/>
            </a:endParaRPr>
          </a:p>
        </p:txBody>
      </p:sp>
      <p:sp>
        <p:nvSpPr>
          <p:cNvPr id="7" name="Rectangle 6"/>
          <p:cNvSpPr/>
          <p:nvPr/>
        </p:nvSpPr>
        <p:spPr>
          <a:xfrm>
            <a:off x="377489" y="1910197"/>
            <a:ext cx="971868" cy="3586569"/>
          </a:xfrm>
          <a:prstGeom prst="rect">
            <a:avLst/>
          </a:prstGeom>
          <a:solidFill>
            <a:schemeClr val="bg1">
              <a:lumMod val="9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lIns="68559" tIns="34280" rIns="68559" bIns="34280" rtlCol="0" anchor="t" anchorCtr="0"/>
          <a:lstStyle/>
          <a:p>
            <a:pPr algn="ctr" defTabSz="257003"/>
            <a:endParaRPr lang="en-US" sz="975" dirty="0">
              <a:solidFill>
                <a:srgbClr val="FFFFFF"/>
              </a:solidFill>
            </a:endParaRPr>
          </a:p>
        </p:txBody>
      </p:sp>
      <p:sp>
        <p:nvSpPr>
          <p:cNvPr id="50" name="Rectangle 49"/>
          <p:cNvSpPr/>
          <p:nvPr/>
        </p:nvSpPr>
        <p:spPr>
          <a:xfrm>
            <a:off x="1491306" y="1905791"/>
            <a:ext cx="978158" cy="3590975"/>
          </a:xfrm>
          <a:prstGeom prst="rect">
            <a:avLst/>
          </a:prstGeom>
          <a:solidFill>
            <a:schemeClr val="bg1">
              <a:lumMod val="9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lIns="68559" tIns="34280" rIns="68559" bIns="34280" rtlCol="0" anchor="t" anchorCtr="0"/>
          <a:lstStyle/>
          <a:p>
            <a:pPr algn="ctr" defTabSz="257003"/>
            <a:endParaRPr lang="en-US" sz="975" dirty="0">
              <a:solidFill>
                <a:srgbClr val="FFFFFF"/>
              </a:solidFill>
            </a:endParaRPr>
          </a:p>
        </p:txBody>
      </p:sp>
      <p:sp>
        <p:nvSpPr>
          <p:cNvPr id="51" name="Rectangle 50"/>
          <p:cNvSpPr/>
          <p:nvPr/>
        </p:nvSpPr>
        <p:spPr>
          <a:xfrm>
            <a:off x="2593038" y="1890373"/>
            <a:ext cx="971868" cy="3606398"/>
          </a:xfrm>
          <a:prstGeom prst="rect">
            <a:avLst/>
          </a:prstGeom>
          <a:solidFill>
            <a:schemeClr val="bg1">
              <a:lumMod val="9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lIns="68559" tIns="34280" rIns="68559" bIns="34280" rtlCol="0" anchor="t" anchorCtr="0"/>
          <a:lstStyle/>
          <a:p>
            <a:pPr algn="ctr" defTabSz="257003"/>
            <a:endParaRPr lang="en-US" sz="975" dirty="0">
              <a:solidFill>
                <a:srgbClr val="FFFFFF"/>
              </a:solidFill>
            </a:endParaRPr>
          </a:p>
        </p:txBody>
      </p:sp>
      <p:sp>
        <p:nvSpPr>
          <p:cNvPr id="52" name="Rectangle 51"/>
          <p:cNvSpPr/>
          <p:nvPr/>
        </p:nvSpPr>
        <p:spPr>
          <a:xfrm>
            <a:off x="3702665" y="1866404"/>
            <a:ext cx="971868" cy="3630368"/>
          </a:xfrm>
          <a:prstGeom prst="rect">
            <a:avLst/>
          </a:prstGeom>
          <a:solidFill>
            <a:schemeClr val="bg1">
              <a:lumMod val="9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lIns="68559" tIns="34280" rIns="68559" bIns="34280" rtlCol="0" anchor="t" anchorCtr="0"/>
          <a:lstStyle/>
          <a:p>
            <a:pPr algn="ctr" defTabSz="257003"/>
            <a:endParaRPr lang="en-US" sz="975" i="1" dirty="0">
              <a:solidFill>
                <a:srgbClr val="FFFFFF"/>
              </a:solidFill>
            </a:endParaRPr>
          </a:p>
        </p:txBody>
      </p:sp>
      <p:sp>
        <p:nvSpPr>
          <p:cNvPr id="37" name="Rectangle 36"/>
          <p:cNvSpPr/>
          <p:nvPr/>
        </p:nvSpPr>
        <p:spPr>
          <a:xfrm>
            <a:off x="5945337" y="1896568"/>
            <a:ext cx="944269" cy="3600200"/>
          </a:xfrm>
          <a:prstGeom prst="rect">
            <a:avLst/>
          </a:prstGeom>
          <a:solidFill>
            <a:schemeClr val="bg1">
              <a:lumMod val="95000"/>
            </a:schemeClr>
          </a:solidFill>
          <a:ln>
            <a:noFill/>
            <a:prstDash val="dash"/>
          </a:ln>
          <a:effectLst/>
        </p:spPr>
        <p:style>
          <a:lnRef idx="1">
            <a:schemeClr val="accent1"/>
          </a:lnRef>
          <a:fillRef idx="3">
            <a:schemeClr val="accent1"/>
          </a:fillRef>
          <a:effectRef idx="2">
            <a:schemeClr val="accent1"/>
          </a:effectRef>
          <a:fontRef idx="minor">
            <a:schemeClr val="lt1"/>
          </a:fontRef>
        </p:style>
        <p:txBody>
          <a:bodyPr lIns="68559" tIns="34280" rIns="68559" bIns="34280" rtlCol="0" anchor="t" anchorCtr="0"/>
          <a:lstStyle/>
          <a:p>
            <a:pPr algn="ctr" defTabSz="257003"/>
            <a:endParaRPr lang="en-US" sz="975" dirty="0">
              <a:solidFill>
                <a:srgbClr val="FFFFFF"/>
              </a:solidFill>
            </a:endParaRPr>
          </a:p>
        </p:txBody>
      </p:sp>
      <p:sp>
        <p:nvSpPr>
          <p:cNvPr id="23" name="TextBox 22"/>
          <p:cNvSpPr txBox="1"/>
          <p:nvPr/>
        </p:nvSpPr>
        <p:spPr>
          <a:xfrm>
            <a:off x="1424030" y="2014191"/>
            <a:ext cx="1108024" cy="2504512"/>
          </a:xfrm>
          <a:prstGeom prst="rect">
            <a:avLst/>
          </a:prstGeom>
          <a:noFill/>
          <a:ln>
            <a:noFill/>
          </a:ln>
          <a:effectLst/>
        </p:spPr>
        <p:txBody>
          <a:bodyPr wrap="square" lIns="68559" tIns="34280" rIns="68559" bIns="34280" rtlCol="0">
            <a:spAutoFit/>
          </a:bodyPr>
          <a:lstStyle/>
          <a:p>
            <a:pPr algn="ctr" defTabSz="257003">
              <a:spcAft>
                <a:spcPts val="375"/>
              </a:spcAft>
            </a:pPr>
            <a:r>
              <a:rPr lang="en-US" sz="675" b="1" dirty="0">
                <a:solidFill>
                  <a:srgbClr val="001E46"/>
                </a:solidFill>
                <a:latin typeface="Calibri" charset="0"/>
                <a:ea typeface="Calibri" charset="0"/>
                <a:cs typeface="Calibri" charset="0"/>
              </a:rPr>
              <a:t>CAS</a:t>
            </a:r>
            <a:br>
              <a:rPr lang="en-US" sz="675" b="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dirty="0">
              <a:solidFill>
                <a:schemeClr val="tx1">
                  <a:lumMod val="65000"/>
                  <a:lumOff val="35000"/>
                </a:schemeClr>
              </a:solidFill>
              <a:latin typeface="Calibri" charset="0"/>
              <a:ea typeface="Calibri" charset="0"/>
              <a:cs typeface="Calibri" charset="0"/>
            </a:endParaRPr>
          </a:p>
          <a:p>
            <a:pPr algn="ctr" defTabSz="257003">
              <a:spcAft>
                <a:spcPts val="375"/>
              </a:spcAft>
            </a:pPr>
            <a:r>
              <a:rPr lang="en-US" sz="675" b="1" dirty="0">
                <a:solidFill>
                  <a:schemeClr val="accent6"/>
                </a:solidFill>
                <a:latin typeface="Calibri" charset="0"/>
                <a:ea typeface="Calibri" charset="0"/>
                <a:cs typeface="Calibri" charset="0"/>
              </a:rPr>
              <a:t>ICS</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ICU</a:t>
            </a:r>
            <a:endParaRPr lang="en-US" sz="675" b="1" dirty="0">
              <a:solidFill>
                <a:schemeClr val="tx1">
                  <a:lumMod val="65000"/>
                  <a:lumOff val="35000"/>
                </a:schemeClr>
              </a:solidFill>
              <a:latin typeface="Calibri" charset="0"/>
              <a:ea typeface="Calibri" charset="0"/>
              <a:cs typeface="Calibri" charset="0"/>
            </a:endParaRPr>
          </a:p>
          <a:p>
            <a:pPr algn="ctr" defTabSz="257003">
              <a:spcAft>
                <a:spcPts val="375"/>
              </a:spcAft>
            </a:pPr>
            <a:r>
              <a:rPr lang="en-US" sz="675" b="1" dirty="0">
                <a:solidFill>
                  <a:schemeClr val="accent6"/>
                </a:solidFill>
                <a:latin typeface="Calibri" charset="0"/>
                <a:ea typeface="Calibri" charset="0"/>
                <a:cs typeface="Calibri" charset="0"/>
              </a:rPr>
              <a:t>NHI</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b="1" dirty="0">
              <a:solidFill>
                <a:schemeClr val="tx1">
                  <a:lumMod val="65000"/>
                  <a:lumOff val="35000"/>
                </a:schemeClr>
              </a:solidFill>
              <a:latin typeface="Calibri" charset="0"/>
              <a:ea typeface="Calibri" charset="0"/>
              <a:cs typeface="Calibri" charset="0"/>
            </a:endParaRPr>
          </a:p>
          <a:p>
            <a:pPr algn="ctr" defTabSz="257003">
              <a:spcAft>
                <a:spcPts val="375"/>
              </a:spcAft>
            </a:pPr>
            <a:r>
              <a:rPr lang="en-US" sz="675" b="1" dirty="0">
                <a:solidFill>
                  <a:schemeClr val="tx2"/>
                </a:solidFill>
                <a:latin typeface="Calibri" charset="0"/>
                <a:ea typeface="Calibri" charset="0"/>
                <a:cs typeface="Calibri" charset="0"/>
              </a:rPr>
              <a:t>IHI</a:t>
            </a:r>
            <a:br>
              <a:rPr lang="en-US" sz="675" b="1" dirty="0">
                <a:solidFill>
                  <a:schemeClr val="tx2"/>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Sedation/Narcotics</a:t>
            </a:r>
          </a:p>
          <a:p>
            <a:pPr algn="ctr" defTabSz="257003">
              <a:spcAft>
                <a:spcPts val="375"/>
              </a:spcAft>
            </a:pPr>
            <a:r>
              <a:rPr lang="en-US" sz="675" b="1" dirty="0">
                <a:solidFill>
                  <a:schemeClr val="accent6"/>
                </a:solidFill>
                <a:latin typeface="Calibri" charset="0"/>
                <a:ea typeface="Calibri" charset="0"/>
                <a:cs typeface="Calibri" charset="0"/>
              </a:rPr>
              <a:t>BRCA/CEM</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tx2"/>
                </a:solidFill>
                <a:latin typeface="Calibri" charset="0"/>
                <a:ea typeface="Calibri" charset="0"/>
                <a:cs typeface="Calibri" charset="0"/>
              </a:rPr>
              <a:t>BRCEM</a:t>
            </a:r>
            <a:br>
              <a:rPr lang="en-US" sz="675" b="1" dirty="0">
                <a:solidFill>
                  <a:schemeClr val="tx2"/>
                </a:solidFill>
                <a:latin typeface="Calibri" charset="0"/>
                <a:ea typeface="Calibri" charset="0"/>
                <a:cs typeface="Calibri" charset="0"/>
              </a:rPr>
            </a:br>
            <a:r>
              <a:rPr lang="en-US" sz="675" i="1" dirty="0">
                <a:solidFill>
                  <a:srgbClr val="001E46"/>
                </a:solidFill>
                <a:latin typeface="Calibri" charset="0"/>
                <a:ea typeface="Calibri" charset="0"/>
                <a:cs typeface="Calibri" charset="0"/>
              </a:rPr>
              <a:t>Sedation</a:t>
            </a:r>
          </a:p>
          <a:p>
            <a:pPr algn="ctr" defTabSz="257003">
              <a:spcAft>
                <a:spcPts val="375"/>
              </a:spcAft>
            </a:pPr>
            <a:r>
              <a:rPr lang="en-US" sz="675" b="1" dirty="0">
                <a:solidFill>
                  <a:schemeClr val="tx2"/>
                </a:solidFill>
                <a:latin typeface="Calibri" charset="0"/>
                <a:ea typeface="Calibri" charset="0"/>
                <a:cs typeface="Calibri" charset="0"/>
              </a:rPr>
              <a:t>AAOMS</a:t>
            </a:r>
            <a:br>
              <a:rPr lang="en-US" sz="675" b="1" dirty="0">
                <a:solidFill>
                  <a:schemeClr val="tx2"/>
                </a:solidFill>
                <a:latin typeface="Calibri" charset="0"/>
                <a:ea typeface="Calibri" charset="0"/>
                <a:cs typeface="Calibri" charset="0"/>
              </a:rPr>
            </a:br>
            <a:r>
              <a:rPr lang="en-US" sz="675" i="1" dirty="0">
                <a:solidFill>
                  <a:srgbClr val="001E46"/>
                </a:solidFill>
                <a:latin typeface="Calibri" charset="0"/>
                <a:ea typeface="Calibri" charset="0"/>
                <a:cs typeface="Calibri" charset="0"/>
              </a:rPr>
              <a:t>Sedation</a:t>
            </a:r>
            <a:endParaRPr lang="en-US" sz="675" b="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tx2"/>
                </a:solidFill>
                <a:latin typeface="Calibri" charset="0"/>
                <a:ea typeface="Calibri" charset="0"/>
                <a:cs typeface="Calibri" charset="0"/>
              </a:rPr>
              <a:t>TJC</a:t>
            </a:r>
            <a:br>
              <a:rPr lang="en-US" sz="675" b="1" dirty="0">
                <a:solidFill>
                  <a:schemeClr val="tx2"/>
                </a:solidFill>
                <a:latin typeface="Calibri" charset="0"/>
                <a:ea typeface="Calibri" charset="0"/>
                <a:cs typeface="Calibri" charset="0"/>
              </a:rPr>
            </a:br>
            <a:r>
              <a:rPr lang="en-US" sz="675" i="1" dirty="0">
                <a:solidFill>
                  <a:srgbClr val="001E46"/>
                </a:solidFill>
                <a:latin typeface="Calibri" charset="0"/>
                <a:ea typeface="Calibri" charset="0"/>
                <a:cs typeface="Calibri" charset="0"/>
              </a:rPr>
              <a:t>Opioids</a:t>
            </a:r>
            <a:endParaRPr lang="en-US" sz="675" b="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tx2"/>
                </a:solidFill>
                <a:latin typeface="Calibri" charset="0"/>
                <a:ea typeface="Calibri" charset="0"/>
                <a:cs typeface="Calibri" charset="0"/>
              </a:rPr>
              <a:t>AAAHC IQI</a:t>
            </a:r>
            <a:br>
              <a:rPr lang="en-US" sz="675" b="1" dirty="0">
                <a:solidFill>
                  <a:schemeClr val="tx2"/>
                </a:solidFill>
                <a:latin typeface="Calibri" charset="0"/>
                <a:ea typeface="Calibri" charset="0"/>
                <a:cs typeface="Calibri" charset="0"/>
              </a:rPr>
            </a:br>
            <a:r>
              <a:rPr lang="en-US" sz="675" i="1" dirty="0">
                <a:solidFill>
                  <a:srgbClr val="001E46"/>
                </a:solidFill>
                <a:latin typeface="Calibri" charset="0"/>
                <a:ea typeface="Calibri" charset="0"/>
                <a:cs typeface="Calibri" charset="0"/>
              </a:rPr>
              <a:t>Sedation</a:t>
            </a:r>
          </a:p>
          <a:p>
            <a:pPr algn="ctr" defTabSz="257003">
              <a:spcAft>
                <a:spcPts val="375"/>
              </a:spcAft>
            </a:pPr>
            <a:endParaRPr lang="en-US" sz="675" i="1" dirty="0">
              <a:solidFill>
                <a:srgbClr val="001E46"/>
              </a:solidFill>
              <a:latin typeface="Calibri" charset="0"/>
              <a:ea typeface="Calibri" charset="0"/>
              <a:cs typeface="Calibri" charset="0"/>
            </a:endParaRPr>
          </a:p>
        </p:txBody>
      </p:sp>
      <p:sp>
        <p:nvSpPr>
          <p:cNvPr id="14" name="TextBox 13"/>
          <p:cNvSpPr txBox="1"/>
          <p:nvPr/>
        </p:nvSpPr>
        <p:spPr>
          <a:xfrm>
            <a:off x="2532052" y="2001940"/>
            <a:ext cx="1108024" cy="2349341"/>
          </a:xfrm>
          <a:prstGeom prst="rect">
            <a:avLst/>
          </a:prstGeom>
          <a:noFill/>
          <a:ln>
            <a:noFill/>
          </a:ln>
          <a:effectLst/>
        </p:spPr>
        <p:txBody>
          <a:bodyPr wrap="square" lIns="68559" tIns="34280" rIns="68559" bIns="34280" rtlCol="0">
            <a:spAutoFit/>
          </a:bodyPr>
          <a:lstStyle/>
          <a:p>
            <a:pPr algn="ctr" defTabSz="257003">
              <a:spcAft>
                <a:spcPts val="375"/>
              </a:spcAft>
            </a:pPr>
            <a:r>
              <a:rPr lang="en-US" sz="675" b="1" dirty="0">
                <a:solidFill>
                  <a:srgbClr val="001E46"/>
                </a:solidFill>
                <a:latin typeface="Calibri" charset="0"/>
                <a:ea typeface="Calibri" charset="0"/>
                <a:cs typeface="Calibri" charset="0"/>
              </a:rPr>
              <a:t>AANA</a:t>
            </a:r>
            <a:br>
              <a:rPr lang="en-US" sz="675" b="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b="1" i="1" dirty="0">
              <a:solidFill>
                <a:srgbClr val="001E46"/>
              </a:solidFill>
              <a:latin typeface="Calibri" charset="0"/>
              <a:ea typeface="Calibri" charset="0"/>
              <a:cs typeface="Calibri" charset="0"/>
            </a:endParaRPr>
          </a:p>
          <a:p>
            <a:pPr algn="ctr" defTabSz="257003">
              <a:spcAft>
                <a:spcPts val="375"/>
              </a:spcAft>
            </a:pPr>
            <a:r>
              <a:rPr lang="en-US" sz="675" b="1" i="1" dirty="0">
                <a:solidFill>
                  <a:srgbClr val="001E46"/>
                </a:solidFill>
                <a:latin typeface="Calibri" charset="0"/>
                <a:ea typeface="Calibri" charset="0"/>
                <a:cs typeface="Calibri" charset="0"/>
              </a:rPr>
              <a:t>CMS </a:t>
            </a:r>
            <a:br>
              <a:rPr lang="en-US" sz="675" b="1" i="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PCA</a:t>
            </a:r>
          </a:p>
          <a:p>
            <a:pPr algn="ctr" defTabSz="257003">
              <a:spcAft>
                <a:spcPts val="375"/>
              </a:spcAft>
            </a:pPr>
            <a:r>
              <a:rPr lang="en-US" sz="675" b="1" dirty="0">
                <a:solidFill>
                  <a:srgbClr val="001E46"/>
                </a:solidFill>
                <a:latin typeface="Calibri" charset="0"/>
                <a:ea typeface="Calibri" charset="0"/>
                <a:cs typeface="Calibri" charset="0"/>
              </a:rPr>
              <a:t>ASA</a:t>
            </a:r>
            <a:br>
              <a:rPr lang="en-US" sz="675" b="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Airway</a:t>
            </a:r>
          </a:p>
          <a:p>
            <a:pPr algn="ctr" defTabSz="257003">
              <a:spcAft>
                <a:spcPts val="375"/>
              </a:spcAft>
            </a:pPr>
            <a:r>
              <a:rPr lang="en-US" sz="675" b="1" dirty="0">
                <a:solidFill>
                  <a:schemeClr val="accent6"/>
                </a:solidFill>
                <a:latin typeface="Calibri" charset="0"/>
                <a:ea typeface="Calibri" charset="0"/>
                <a:cs typeface="Calibri" charset="0"/>
              </a:rPr>
              <a:t>AAGBI X 2</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Airway/PACU</a:t>
            </a:r>
          </a:p>
          <a:p>
            <a:pPr algn="ctr" defTabSz="257003">
              <a:spcAft>
                <a:spcPts val="375"/>
              </a:spcAft>
            </a:pPr>
            <a:r>
              <a:rPr lang="en-US" sz="675" b="1" i="1" dirty="0">
                <a:solidFill>
                  <a:srgbClr val="001E46"/>
                </a:solidFill>
                <a:latin typeface="Calibri" charset="0"/>
                <a:ea typeface="Calibri" charset="0"/>
                <a:cs typeface="Calibri" charset="0"/>
              </a:rPr>
              <a:t>AHA</a:t>
            </a:r>
            <a:br>
              <a:rPr lang="en-US" sz="675" b="1" i="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Resuscitation</a:t>
            </a:r>
            <a:endParaRPr lang="en-US" sz="675" b="1" i="1" dirty="0">
              <a:solidFill>
                <a:schemeClr val="tx1">
                  <a:lumMod val="65000"/>
                  <a:lumOff val="35000"/>
                </a:schemeClr>
              </a:solidFill>
              <a:latin typeface="Calibri" charset="0"/>
              <a:ea typeface="Calibri" charset="0"/>
              <a:cs typeface="Calibri" charset="0"/>
            </a:endParaRPr>
          </a:p>
          <a:p>
            <a:pPr algn="ctr" defTabSz="257003">
              <a:spcAft>
                <a:spcPts val="375"/>
              </a:spcAft>
            </a:pPr>
            <a:r>
              <a:rPr lang="en-US" sz="675" b="1" i="1" dirty="0">
                <a:solidFill>
                  <a:srgbClr val="001E46"/>
                </a:solidFill>
                <a:latin typeface="Calibri" charset="0"/>
                <a:ea typeface="Calibri" charset="0"/>
                <a:cs typeface="Calibri" charset="0"/>
              </a:rPr>
              <a:t>SIR</a:t>
            </a:r>
            <a:br>
              <a:rPr lang="en-US" sz="675" b="1" i="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b="1" i="1" dirty="0">
              <a:solidFill>
                <a:schemeClr val="tx1">
                  <a:lumMod val="65000"/>
                  <a:lumOff val="35000"/>
                </a:schemeClr>
              </a:solidFill>
              <a:latin typeface="Calibri" charset="0"/>
              <a:ea typeface="Calibri" charset="0"/>
              <a:cs typeface="Calibri" charset="0"/>
            </a:endParaRPr>
          </a:p>
          <a:p>
            <a:pPr algn="ctr" defTabSz="257003">
              <a:spcAft>
                <a:spcPts val="375"/>
              </a:spcAft>
            </a:pPr>
            <a:r>
              <a:rPr lang="en-US" sz="675" b="1" dirty="0">
                <a:solidFill>
                  <a:schemeClr val="accent6"/>
                </a:solidFill>
                <a:latin typeface="Calibri" charset="0"/>
                <a:ea typeface="Calibri" charset="0"/>
                <a:cs typeface="Calibri" charset="0"/>
              </a:rPr>
              <a:t>ARMC</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p>
          <a:p>
            <a:pPr algn="ctr" defTabSz="257003">
              <a:spcAft>
                <a:spcPts val="375"/>
              </a:spcAft>
            </a:pPr>
            <a:r>
              <a:rPr lang="en-US" sz="675" b="1" i="1" dirty="0">
                <a:solidFill>
                  <a:srgbClr val="001E46"/>
                </a:solidFill>
                <a:latin typeface="Calibri" charset="0"/>
                <a:ea typeface="Calibri" charset="0"/>
                <a:cs typeface="Calibri" charset="0"/>
              </a:rPr>
              <a:t>ECRI</a:t>
            </a:r>
            <a:br>
              <a:rPr lang="en-US" sz="675" b="1" i="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Opioids</a:t>
            </a:r>
          </a:p>
          <a:p>
            <a:pPr algn="ctr" defTabSz="257003">
              <a:spcAft>
                <a:spcPts val="375"/>
              </a:spcAft>
            </a:pPr>
            <a:r>
              <a:rPr lang="en-US" sz="675" b="1" i="1" dirty="0">
                <a:solidFill>
                  <a:srgbClr val="001E46"/>
                </a:solidFill>
                <a:latin typeface="Calibri" charset="0"/>
                <a:ea typeface="Calibri" charset="0"/>
                <a:cs typeface="Calibri" charset="0"/>
              </a:rPr>
              <a:t>CMS  NYSPFP</a:t>
            </a:r>
            <a:br>
              <a:rPr lang="en-US" sz="675" b="1" i="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Opioids</a:t>
            </a:r>
          </a:p>
        </p:txBody>
      </p:sp>
      <p:sp>
        <p:nvSpPr>
          <p:cNvPr id="17" name="TextBox 16"/>
          <p:cNvSpPr txBox="1"/>
          <p:nvPr/>
        </p:nvSpPr>
        <p:spPr>
          <a:xfrm>
            <a:off x="3640076" y="1977448"/>
            <a:ext cx="1108024" cy="3126477"/>
          </a:xfrm>
          <a:prstGeom prst="rect">
            <a:avLst/>
          </a:prstGeom>
          <a:noFill/>
          <a:ln>
            <a:noFill/>
          </a:ln>
          <a:effectLst/>
        </p:spPr>
        <p:txBody>
          <a:bodyPr wrap="square" lIns="68559" tIns="34280" rIns="68559" bIns="34280" rtlCol="0">
            <a:spAutoFit/>
          </a:bodyPr>
          <a:lstStyle/>
          <a:p>
            <a:pPr algn="ctr" defTabSz="257003">
              <a:spcAft>
                <a:spcPts val="375"/>
              </a:spcAft>
            </a:pPr>
            <a:r>
              <a:rPr lang="en-US" sz="675" b="1" dirty="0">
                <a:solidFill>
                  <a:srgbClr val="001E46"/>
                </a:solidFill>
                <a:latin typeface="Calibri" charset="0"/>
                <a:ea typeface="Calibri" charset="0"/>
                <a:cs typeface="Calibri" charset="0"/>
              </a:rPr>
              <a:t>CDC </a:t>
            </a:r>
            <a:br>
              <a:rPr lang="en-US" sz="675" b="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Opioids</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rgbClr val="001E46"/>
                </a:solidFill>
                <a:latin typeface="Calibri" charset="0"/>
                <a:ea typeface="Calibri" charset="0"/>
                <a:cs typeface="Calibri" charset="0"/>
              </a:rPr>
              <a:t>USAF</a:t>
            </a:r>
            <a:br>
              <a:rPr lang="en-US" sz="675" b="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b="1" dirty="0">
              <a:solidFill>
                <a:srgbClr val="001E46"/>
              </a:solidFill>
              <a:latin typeface="Calibri" charset="0"/>
              <a:ea typeface="Calibri" charset="0"/>
              <a:cs typeface="Calibri" charset="0"/>
            </a:endParaRPr>
          </a:p>
          <a:p>
            <a:pPr algn="ctr" defTabSz="257003">
              <a:spcAft>
                <a:spcPts val="375"/>
              </a:spcAft>
            </a:pPr>
            <a:r>
              <a:rPr lang="en-US" sz="675" b="1" dirty="0">
                <a:solidFill>
                  <a:srgbClr val="001E46"/>
                </a:solidFill>
                <a:latin typeface="Calibri" charset="0"/>
                <a:ea typeface="Calibri" charset="0"/>
                <a:cs typeface="Calibri" charset="0"/>
              </a:rPr>
              <a:t>ACEP/ENA</a:t>
            </a:r>
            <a:br>
              <a:rPr lang="en-US" sz="675" b="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accent6"/>
                </a:solidFill>
                <a:latin typeface="Calibri" charset="0"/>
                <a:ea typeface="Calibri" charset="0"/>
                <a:cs typeface="Calibri" charset="0"/>
              </a:rPr>
              <a:t>NICE</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accent6"/>
                </a:solidFill>
                <a:latin typeface="Calibri" charset="0"/>
                <a:ea typeface="Calibri" charset="0"/>
                <a:cs typeface="Calibri" charset="0"/>
              </a:rPr>
              <a:t>EBA</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Sedation/PACU/Transfer</a:t>
            </a:r>
            <a:endParaRPr lang="en-US" sz="675" b="1" dirty="0">
              <a:solidFill>
                <a:schemeClr val="tx1">
                  <a:lumMod val="65000"/>
                  <a:lumOff val="35000"/>
                </a:schemeClr>
              </a:solidFill>
              <a:latin typeface="Calibri" charset="0"/>
              <a:ea typeface="Calibri" charset="0"/>
              <a:cs typeface="Calibri" charset="0"/>
            </a:endParaRPr>
          </a:p>
          <a:p>
            <a:pPr algn="ctr" defTabSz="257003">
              <a:spcAft>
                <a:spcPts val="375"/>
              </a:spcAft>
            </a:pPr>
            <a:r>
              <a:rPr lang="en-US" sz="675" b="1" dirty="0">
                <a:solidFill>
                  <a:schemeClr val="accent6"/>
                </a:solidFill>
                <a:latin typeface="Calibri" charset="0"/>
                <a:ea typeface="Calibri" charset="0"/>
                <a:cs typeface="Calibri" charset="0"/>
              </a:rPr>
              <a:t>BRCA/CEM</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b="1" dirty="0">
              <a:solidFill>
                <a:srgbClr val="001E46"/>
              </a:solidFill>
              <a:latin typeface="Calibri" charset="0"/>
              <a:ea typeface="Calibri" charset="0"/>
              <a:cs typeface="Calibri" charset="0"/>
            </a:endParaRPr>
          </a:p>
          <a:p>
            <a:pPr algn="ctr" defTabSz="257003">
              <a:spcAft>
                <a:spcPts val="375"/>
              </a:spcAft>
            </a:pPr>
            <a:r>
              <a:rPr lang="en-US" sz="675" b="1" dirty="0" err="1">
                <a:solidFill>
                  <a:srgbClr val="001E46"/>
                </a:solidFill>
                <a:latin typeface="Calibri" charset="0"/>
                <a:ea typeface="Calibri" charset="0"/>
                <a:cs typeface="Calibri" charset="0"/>
              </a:rPr>
              <a:t>TennCare</a:t>
            </a:r>
            <a:r>
              <a:rPr lang="en-US" sz="675" b="1" dirty="0">
                <a:solidFill>
                  <a:srgbClr val="001E46"/>
                </a:solidFill>
                <a:latin typeface="Calibri" charset="0"/>
                <a:ea typeface="Calibri" charset="0"/>
                <a:cs typeface="Calibri" charset="0"/>
              </a:rPr>
              <a:t/>
            </a:r>
            <a:br>
              <a:rPr lang="en-US" sz="675" b="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SNF Ventilators</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rgbClr val="001E46"/>
                </a:solidFill>
                <a:latin typeface="Calibri" charset="0"/>
                <a:ea typeface="Calibri" charset="0"/>
                <a:cs typeface="Calibri" charset="0"/>
              </a:rPr>
              <a:t>CMS Memo</a:t>
            </a:r>
            <a:br>
              <a:rPr lang="en-US" sz="675" b="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Opioids</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accent5"/>
                </a:solidFill>
                <a:latin typeface="Calibri" charset="0"/>
                <a:ea typeface="Calibri" charset="0"/>
                <a:cs typeface="Calibri" charset="0"/>
              </a:rPr>
              <a:t>CSANZ</a:t>
            </a:r>
            <a:br>
              <a:rPr lang="en-US" sz="675" b="1" dirty="0">
                <a:solidFill>
                  <a:schemeClr val="accent5"/>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b="1" dirty="0">
              <a:solidFill>
                <a:srgbClr val="001E46"/>
              </a:solidFill>
              <a:latin typeface="Calibri" charset="0"/>
              <a:ea typeface="Calibri" charset="0"/>
              <a:cs typeface="Calibri" charset="0"/>
            </a:endParaRPr>
          </a:p>
          <a:p>
            <a:pPr algn="ctr" defTabSz="257003">
              <a:spcAft>
                <a:spcPts val="375"/>
              </a:spcAft>
            </a:pPr>
            <a:r>
              <a:rPr lang="en-US" sz="675" b="1" dirty="0">
                <a:solidFill>
                  <a:srgbClr val="001E46"/>
                </a:solidFill>
                <a:latin typeface="Calibri" charset="0"/>
                <a:ea typeface="Calibri" charset="0"/>
                <a:cs typeface="Calibri" charset="0"/>
              </a:rPr>
              <a:t>ECRI </a:t>
            </a:r>
            <a:br>
              <a:rPr lang="en-US" sz="675" b="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Opioids</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rgbClr val="001E46"/>
                </a:solidFill>
                <a:latin typeface="Calibri" charset="0"/>
                <a:ea typeface="Calibri" charset="0"/>
                <a:cs typeface="Calibri" charset="0"/>
              </a:rPr>
              <a:t>SGNA</a:t>
            </a:r>
            <a:br>
              <a:rPr lang="en-US" sz="675" b="1" dirty="0">
                <a:solidFill>
                  <a:srgbClr val="001E4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b="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accent6"/>
                </a:solidFill>
                <a:latin typeface="Calibri" charset="0"/>
                <a:ea typeface="Calibri" charset="0"/>
                <a:cs typeface="Calibri" charset="0"/>
              </a:rPr>
              <a:t>ICS</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ICU</a:t>
            </a:r>
          </a:p>
        </p:txBody>
      </p:sp>
      <p:sp>
        <p:nvSpPr>
          <p:cNvPr id="39" name="TextBox 38"/>
          <p:cNvSpPr txBox="1"/>
          <p:nvPr/>
        </p:nvSpPr>
        <p:spPr>
          <a:xfrm>
            <a:off x="316006" y="2014188"/>
            <a:ext cx="1108024" cy="2090296"/>
          </a:xfrm>
          <a:prstGeom prst="rect">
            <a:avLst/>
          </a:prstGeom>
          <a:noFill/>
          <a:ln>
            <a:noFill/>
          </a:ln>
          <a:effectLst/>
        </p:spPr>
        <p:txBody>
          <a:bodyPr wrap="square" lIns="68559" tIns="34280" rIns="68559" bIns="34280" rtlCol="0">
            <a:spAutoFit/>
          </a:bodyPr>
          <a:lstStyle/>
          <a:p>
            <a:pPr algn="ctr" defTabSz="257003">
              <a:spcAft>
                <a:spcPts val="375"/>
              </a:spcAft>
            </a:pPr>
            <a:r>
              <a:rPr lang="en-US" sz="675" b="1" dirty="0">
                <a:solidFill>
                  <a:schemeClr val="accent6"/>
                </a:solidFill>
                <a:latin typeface="Calibri" charset="0"/>
                <a:ea typeface="Calibri" charset="0"/>
                <a:cs typeface="Calibri" charset="0"/>
              </a:rPr>
              <a:t>BRCA/DAS</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Airway</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accent6"/>
                </a:solidFill>
                <a:latin typeface="Calibri" charset="0"/>
                <a:ea typeface="Calibri" charset="0"/>
                <a:cs typeface="Calibri" charset="0"/>
              </a:rPr>
              <a:t>BRCA/BSG</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tx2"/>
                </a:solidFill>
                <a:latin typeface="Calibri" charset="0"/>
                <a:ea typeface="Calibri" charset="0"/>
                <a:cs typeface="Calibri" charset="0"/>
              </a:rPr>
              <a:t>AARC</a:t>
            </a:r>
            <a:br>
              <a:rPr lang="en-US" sz="675" b="1" dirty="0">
                <a:solidFill>
                  <a:schemeClr val="tx2"/>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Mechanical Ventilation</a:t>
            </a:r>
            <a:endParaRPr lang="en-US" sz="675" b="1" dirty="0">
              <a:solidFill>
                <a:srgbClr val="001E46"/>
              </a:solidFill>
              <a:latin typeface="Calibri" charset="0"/>
              <a:ea typeface="Calibri" charset="0"/>
              <a:cs typeface="Calibri" charset="0"/>
            </a:endParaRPr>
          </a:p>
          <a:p>
            <a:pPr algn="ctr" defTabSz="257003">
              <a:spcAft>
                <a:spcPts val="375"/>
              </a:spcAft>
            </a:pPr>
            <a:r>
              <a:rPr lang="en-US" sz="675" b="1" dirty="0">
                <a:solidFill>
                  <a:srgbClr val="001E46"/>
                </a:solidFill>
                <a:latin typeface="Calibri" charset="0"/>
                <a:ea typeface="Calibri" charset="0"/>
                <a:cs typeface="Calibri" charset="0"/>
              </a:rPr>
              <a:t>‘96 minute Man’</a:t>
            </a:r>
            <a:br>
              <a:rPr lang="en-US" sz="675" b="1" dirty="0">
                <a:solidFill>
                  <a:srgbClr val="001E46"/>
                </a:solidFill>
                <a:latin typeface="Calibri" charset="0"/>
                <a:ea typeface="Calibri" charset="0"/>
                <a:cs typeface="Calibri" charset="0"/>
              </a:rPr>
            </a:br>
            <a:r>
              <a:rPr lang="en-US" sz="675" b="1" dirty="0">
                <a:solidFill>
                  <a:srgbClr val="001E46"/>
                </a:solidFill>
                <a:latin typeface="Calibri" charset="0"/>
                <a:ea typeface="Calibri" charset="0"/>
                <a:cs typeface="Calibri" charset="0"/>
              </a:rPr>
              <a:t> </a:t>
            </a:r>
            <a:r>
              <a:rPr lang="en-US" sz="675" i="1" dirty="0">
                <a:solidFill>
                  <a:schemeClr val="tx1">
                    <a:lumMod val="65000"/>
                    <a:lumOff val="35000"/>
                  </a:schemeClr>
                </a:solidFill>
                <a:latin typeface="Calibri" charset="0"/>
                <a:ea typeface="Calibri" charset="0"/>
                <a:cs typeface="Calibri" charset="0"/>
              </a:rPr>
              <a:t>Resuscitation</a:t>
            </a:r>
            <a:endParaRPr lang="en-US" sz="675" dirty="0">
              <a:solidFill>
                <a:schemeClr val="accent6"/>
              </a:solidFill>
              <a:latin typeface="Calibri" charset="0"/>
              <a:ea typeface="Calibri" charset="0"/>
              <a:cs typeface="Calibri" charset="0"/>
            </a:endParaRPr>
          </a:p>
          <a:p>
            <a:pPr algn="ctr" defTabSz="257003">
              <a:spcAft>
                <a:spcPts val="375"/>
              </a:spcAft>
            </a:pPr>
            <a:r>
              <a:rPr lang="en-US" sz="675" b="1" dirty="0">
                <a:solidFill>
                  <a:schemeClr val="accent6"/>
                </a:solidFill>
                <a:latin typeface="Calibri" charset="0"/>
                <a:ea typeface="Calibri" charset="0"/>
                <a:cs typeface="Calibri" charset="0"/>
              </a:rPr>
              <a:t> AAGBI</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 ICU</a:t>
            </a:r>
            <a:endParaRPr lang="en-US" sz="675" b="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accent6"/>
                </a:solidFill>
                <a:latin typeface="Calibri" charset="0"/>
                <a:ea typeface="Calibri" charset="0"/>
                <a:cs typeface="Calibri" charset="0"/>
              </a:rPr>
              <a:t>EBA</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Sedation/ICU</a:t>
            </a:r>
            <a:endParaRPr lang="en-US" sz="675" b="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tx2"/>
                </a:solidFill>
                <a:latin typeface="Calibri" charset="0"/>
                <a:ea typeface="Calibri" charset="0"/>
                <a:cs typeface="Calibri" charset="0"/>
              </a:rPr>
              <a:t>ASA</a:t>
            </a:r>
            <a:r>
              <a:rPr lang="en-US" sz="675" dirty="0">
                <a:solidFill>
                  <a:schemeClr val="tx2"/>
                </a:solidFill>
                <a:latin typeface="Calibri" charset="0"/>
                <a:ea typeface="Calibri" charset="0"/>
                <a:cs typeface="Calibri" charset="0"/>
              </a:rPr>
              <a:t/>
            </a:r>
            <a:br>
              <a:rPr lang="en-US" sz="675" dirty="0">
                <a:solidFill>
                  <a:schemeClr val="tx2"/>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r>
              <a:rPr lang="en-US" sz="675" b="1" dirty="0">
                <a:solidFill>
                  <a:srgbClr val="004B87"/>
                </a:solidFill>
                <a:latin typeface="Calibri" charset="0"/>
                <a:ea typeface="Calibri" charset="0"/>
                <a:cs typeface="Calibri" charset="0"/>
              </a:rPr>
              <a:t> </a:t>
            </a:r>
          </a:p>
          <a:p>
            <a:pPr algn="ctr" defTabSz="257003">
              <a:spcAft>
                <a:spcPts val="375"/>
              </a:spcAft>
            </a:pPr>
            <a:r>
              <a:rPr lang="en-US" sz="675" b="1" dirty="0">
                <a:solidFill>
                  <a:schemeClr val="tx2"/>
                </a:solidFill>
                <a:latin typeface="Calibri" charset="0"/>
                <a:ea typeface="Calibri" charset="0"/>
                <a:cs typeface="Calibri" charset="0"/>
              </a:rPr>
              <a:t>APSF</a:t>
            </a:r>
            <a:r>
              <a:rPr lang="en-US" sz="675" dirty="0">
                <a:solidFill>
                  <a:schemeClr val="tx2"/>
                </a:solidFill>
                <a:latin typeface="Calibri" charset="0"/>
                <a:ea typeface="Calibri" charset="0"/>
                <a:cs typeface="Calibri" charset="0"/>
              </a:rPr>
              <a:t/>
            </a:r>
            <a:br>
              <a:rPr lang="en-US" sz="675" dirty="0">
                <a:solidFill>
                  <a:schemeClr val="tx2"/>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Opioids</a:t>
            </a:r>
          </a:p>
        </p:txBody>
      </p:sp>
      <p:sp>
        <p:nvSpPr>
          <p:cNvPr id="5" name="Right Arrow 4"/>
          <p:cNvSpPr/>
          <p:nvPr/>
        </p:nvSpPr>
        <p:spPr>
          <a:xfrm>
            <a:off x="377490" y="1504123"/>
            <a:ext cx="6762899" cy="551559"/>
          </a:xfrm>
          <a:prstGeom prst="rightArrow">
            <a:avLst/>
          </a:prstGeom>
          <a:gradFill>
            <a:gsLst>
              <a:gs pos="0">
                <a:schemeClr val="accent1">
                  <a:lumMod val="20000"/>
                  <a:lumOff val="80000"/>
                </a:schemeClr>
              </a:gs>
              <a:gs pos="100000">
                <a:schemeClr val="accent1"/>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68559" tIns="34280" rIns="68559" bIns="34280" rtlCol="0" anchor="t" anchorCtr="0"/>
          <a:lstStyle/>
          <a:p>
            <a:pPr algn="ctr" defTabSz="257003"/>
            <a:endParaRPr lang="en-US" sz="975" dirty="0">
              <a:solidFill>
                <a:srgbClr val="FFFFFF"/>
              </a:solidFill>
            </a:endParaRPr>
          </a:p>
        </p:txBody>
      </p:sp>
      <p:sp>
        <p:nvSpPr>
          <p:cNvPr id="25" name="AutoShape 13"/>
          <p:cNvSpPr>
            <a:spLocks/>
          </p:cNvSpPr>
          <p:nvPr/>
        </p:nvSpPr>
        <p:spPr bwMode="auto">
          <a:xfrm>
            <a:off x="661000" y="1574165"/>
            <a:ext cx="413777" cy="38438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8575" cap="flat" cmpd="sng">
            <a:solidFill>
              <a:schemeClr val="bg1"/>
            </a:solidFill>
            <a:prstDash val="solid"/>
            <a:miter lim="0"/>
            <a:headEnd/>
            <a:tailEnd/>
          </a:ln>
          <a:effectLst/>
          <a:extLst/>
        </p:spPr>
        <p:txBody>
          <a:bodyPr lIns="0" tIns="0" rIns="0" bIns="0" anchor="ctr"/>
          <a:lstStyle/>
          <a:p>
            <a:pPr defTabSz="257003">
              <a:defRPr/>
            </a:pPr>
            <a:endParaRPr lang="es-ES" sz="3150">
              <a:solidFill>
                <a:srgbClr val="001E46"/>
              </a:solidFill>
              <a:effectLst>
                <a:outerShdw blurRad="38100" dist="38100" dir="2700000" algn="tl">
                  <a:srgbClr val="000000"/>
                </a:outerShdw>
              </a:effectLst>
              <a:latin typeface="Gill Sans" charset="0"/>
              <a:cs typeface="Gill Sans" charset="0"/>
              <a:sym typeface="Gill Sans" charset="0"/>
            </a:endParaRPr>
          </a:p>
        </p:txBody>
      </p:sp>
      <p:sp>
        <p:nvSpPr>
          <p:cNvPr id="26" name="AutoShape 16"/>
          <p:cNvSpPr>
            <a:spLocks/>
          </p:cNvSpPr>
          <p:nvPr/>
        </p:nvSpPr>
        <p:spPr bwMode="auto">
          <a:xfrm>
            <a:off x="3985888" y="1574165"/>
            <a:ext cx="413777" cy="38438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8575" cap="flat" cmpd="sng">
            <a:solidFill>
              <a:schemeClr val="bg1"/>
            </a:solidFill>
            <a:prstDash val="solid"/>
            <a:miter lim="0"/>
            <a:headEnd/>
            <a:tailEnd/>
          </a:ln>
          <a:effectLst/>
          <a:extLst/>
        </p:spPr>
        <p:txBody>
          <a:bodyPr lIns="0" tIns="0" rIns="0" bIns="0" anchor="ctr"/>
          <a:lstStyle/>
          <a:p>
            <a:pPr defTabSz="257003">
              <a:defRPr/>
            </a:pPr>
            <a:endParaRPr lang="es-ES" sz="3150">
              <a:solidFill>
                <a:srgbClr val="001E46"/>
              </a:solidFill>
              <a:effectLst>
                <a:outerShdw blurRad="38100" dist="38100" dir="2700000" algn="tl">
                  <a:srgbClr val="000000"/>
                </a:outerShdw>
              </a:effectLst>
              <a:latin typeface="Gill Sans" charset="0"/>
              <a:cs typeface="Gill Sans" charset="0"/>
              <a:sym typeface="Gill Sans" charset="0"/>
            </a:endParaRPr>
          </a:p>
        </p:txBody>
      </p:sp>
      <p:sp>
        <p:nvSpPr>
          <p:cNvPr id="27" name="AutoShape 19"/>
          <p:cNvSpPr>
            <a:spLocks/>
          </p:cNvSpPr>
          <p:nvPr/>
        </p:nvSpPr>
        <p:spPr bwMode="auto">
          <a:xfrm>
            <a:off x="1769296" y="1574165"/>
            <a:ext cx="413777" cy="38438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8575" cap="flat" cmpd="sng">
            <a:solidFill>
              <a:schemeClr val="bg1"/>
            </a:solidFill>
            <a:prstDash val="solid"/>
            <a:miter lim="0"/>
            <a:headEnd/>
            <a:tailEnd/>
          </a:ln>
          <a:effectLst/>
          <a:extLst/>
        </p:spPr>
        <p:txBody>
          <a:bodyPr lIns="0" tIns="0" rIns="0" bIns="0" anchor="ctr"/>
          <a:lstStyle/>
          <a:p>
            <a:pPr defTabSz="257003">
              <a:defRPr/>
            </a:pPr>
            <a:endParaRPr lang="es-ES" sz="3150">
              <a:solidFill>
                <a:srgbClr val="001E46"/>
              </a:solidFill>
              <a:effectLst>
                <a:outerShdw blurRad="38100" dist="38100" dir="2700000" algn="tl">
                  <a:srgbClr val="000000"/>
                </a:outerShdw>
              </a:effectLst>
              <a:latin typeface="Gill Sans" charset="0"/>
              <a:cs typeface="Gill Sans" charset="0"/>
              <a:sym typeface="Gill Sans" charset="0"/>
            </a:endParaRPr>
          </a:p>
        </p:txBody>
      </p:sp>
      <p:sp>
        <p:nvSpPr>
          <p:cNvPr id="33" name="AutoShape 28"/>
          <p:cNvSpPr>
            <a:spLocks/>
          </p:cNvSpPr>
          <p:nvPr/>
        </p:nvSpPr>
        <p:spPr bwMode="auto">
          <a:xfrm>
            <a:off x="2877591" y="1574165"/>
            <a:ext cx="413777" cy="38438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8575" cap="flat" cmpd="sng">
            <a:solidFill>
              <a:schemeClr val="bg1"/>
            </a:solidFill>
            <a:prstDash val="solid"/>
            <a:miter lim="0"/>
            <a:headEnd/>
            <a:tailEnd/>
          </a:ln>
          <a:effectLst/>
          <a:extLst/>
        </p:spPr>
        <p:txBody>
          <a:bodyPr lIns="0" tIns="0" rIns="0" bIns="0" anchor="ctr"/>
          <a:lstStyle/>
          <a:p>
            <a:pPr defTabSz="257003">
              <a:defRPr/>
            </a:pPr>
            <a:endParaRPr lang="es-ES" sz="3150">
              <a:solidFill>
                <a:srgbClr val="001E46"/>
              </a:solidFill>
              <a:effectLst>
                <a:outerShdw blurRad="38100" dist="38100" dir="2700000" algn="tl">
                  <a:srgbClr val="000000"/>
                </a:outerShdw>
              </a:effectLst>
              <a:latin typeface="Gill Sans" charset="0"/>
              <a:cs typeface="Gill Sans" charset="0"/>
              <a:sym typeface="Gill Sans" charset="0"/>
            </a:endParaRPr>
          </a:p>
        </p:txBody>
      </p:sp>
      <p:sp>
        <p:nvSpPr>
          <p:cNvPr id="38" name="AutoShape 16"/>
          <p:cNvSpPr>
            <a:spLocks/>
          </p:cNvSpPr>
          <p:nvPr/>
        </p:nvSpPr>
        <p:spPr bwMode="auto">
          <a:xfrm>
            <a:off x="5094184" y="1574165"/>
            <a:ext cx="413777" cy="38438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8575" cap="flat" cmpd="sng">
            <a:solidFill>
              <a:schemeClr val="bg1"/>
            </a:solidFill>
            <a:prstDash val="solid"/>
            <a:miter lim="0"/>
            <a:headEnd/>
            <a:tailEnd/>
          </a:ln>
          <a:effectLst/>
          <a:extLst/>
        </p:spPr>
        <p:txBody>
          <a:bodyPr lIns="0" tIns="0" rIns="0" bIns="0" anchor="ctr"/>
          <a:lstStyle/>
          <a:p>
            <a:pPr defTabSz="257003">
              <a:defRPr/>
            </a:pPr>
            <a:endParaRPr lang="es-ES" sz="3150">
              <a:solidFill>
                <a:srgbClr val="001E46"/>
              </a:solidFill>
              <a:effectLst>
                <a:outerShdw blurRad="38100" dist="38100" dir="2700000" algn="tl">
                  <a:srgbClr val="000000"/>
                </a:outerShdw>
              </a:effectLst>
              <a:latin typeface="Gill Sans" charset="0"/>
              <a:cs typeface="Gill Sans" charset="0"/>
              <a:sym typeface="Gill Sans" charset="0"/>
            </a:endParaRPr>
          </a:p>
        </p:txBody>
      </p:sp>
      <p:sp>
        <p:nvSpPr>
          <p:cNvPr id="31" name="TextBox 30"/>
          <p:cNvSpPr txBox="1"/>
          <p:nvPr/>
        </p:nvSpPr>
        <p:spPr>
          <a:xfrm>
            <a:off x="5868612" y="2016231"/>
            <a:ext cx="1108024" cy="2867431"/>
          </a:xfrm>
          <a:prstGeom prst="rect">
            <a:avLst/>
          </a:prstGeom>
          <a:noFill/>
          <a:ln>
            <a:noFill/>
          </a:ln>
        </p:spPr>
        <p:txBody>
          <a:bodyPr wrap="square" lIns="68559" tIns="34280" rIns="68559" bIns="34280" rtlCol="0">
            <a:spAutoFit/>
          </a:bodyPr>
          <a:lstStyle/>
          <a:p>
            <a:pPr algn="ctr" defTabSz="308400">
              <a:spcAft>
                <a:spcPts val="375"/>
              </a:spcAft>
            </a:pPr>
            <a:r>
              <a:rPr lang="en-US" sz="675" b="1" dirty="0">
                <a:solidFill>
                  <a:schemeClr val="tx2"/>
                </a:solidFill>
                <a:latin typeface="Calibri" charset="0"/>
                <a:ea typeface="Calibri" charset="0"/>
                <a:cs typeface="Calibri" charset="0"/>
              </a:rPr>
              <a:t>SPS</a:t>
            </a:r>
            <a:br>
              <a:rPr lang="en-US" sz="675" b="1" dirty="0">
                <a:solidFill>
                  <a:schemeClr val="tx2"/>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b="1" dirty="0">
              <a:solidFill>
                <a:srgbClr val="92D050"/>
              </a:solidFill>
              <a:latin typeface="Calibri" charset="0"/>
              <a:ea typeface="Calibri" charset="0"/>
              <a:cs typeface="Calibri" charset="0"/>
            </a:endParaRPr>
          </a:p>
          <a:p>
            <a:pPr algn="ctr" defTabSz="257003">
              <a:spcAft>
                <a:spcPts val="375"/>
              </a:spcAft>
            </a:pPr>
            <a:r>
              <a:rPr lang="en-US" sz="675" b="1" dirty="0">
                <a:solidFill>
                  <a:schemeClr val="accent5"/>
                </a:solidFill>
                <a:latin typeface="Calibri" charset="0"/>
                <a:ea typeface="Calibri" charset="0"/>
                <a:cs typeface="Calibri" charset="0"/>
              </a:rPr>
              <a:t>ANZCOR</a:t>
            </a:r>
            <a:br>
              <a:rPr lang="en-US" sz="675" b="1" dirty="0">
                <a:solidFill>
                  <a:schemeClr val="accent5"/>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Resuscitation</a:t>
            </a:r>
            <a:endParaRPr lang="en-US" sz="675" b="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accent6"/>
                </a:solidFill>
                <a:latin typeface="Calibri" charset="0"/>
                <a:ea typeface="Calibri" charset="0"/>
                <a:cs typeface="Calibri" charset="0"/>
              </a:rPr>
              <a:t>AAGBI/EBA</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Anesthesia/Sedation</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tx2"/>
                </a:solidFill>
                <a:latin typeface="Calibri" charset="0"/>
                <a:ea typeface="Calibri" charset="0"/>
                <a:cs typeface="Calibri" charset="0"/>
              </a:rPr>
              <a:t>AORN</a:t>
            </a:r>
            <a:br>
              <a:rPr lang="en-US" sz="675" b="1" dirty="0">
                <a:solidFill>
                  <a:schemeClr val="tx2"/>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tx2"/>
                </a:solidFill>
                <a:latin typeface="Calibri" charset="0"/>
                <a:ea typeface="Calibri" charset="0"/>
                <a:cs typeface="Calibri" charset="0"/>
              </a:rPr>
              <a:t>ARIN</a:t>
            </a:r>
            <a:br>
              <a:rPr lang="en-US" sz="675" b="1" dirty="0">
                <a:solidFill>
                  <a:schemeClr val="tx2"/>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i="1" dirty="0">
              <a:solidFill>
                <a:srgbClr val="001E46"/>
              </a:solidFill>
              <a:latin typeface="Calibri" charset="0"/>
              <a:ea typeface="Calibri" charset="0"/>
              <a:cs typeface="Calibri" charset="0"/>
            </a:endParaRPr>
          </a:p>
          <a:p>
            <a:pPr algn="ctr" defTabSz="308400">
              <a:spcAft>
                <a:spcPts val="375"/>
              </a:spcAft>
            </a:pPr>
            <a:r>
              <a:rPr lang="en-US" sz="675" b="1" dirty="0">
                <a:solidFill>
                  <a:schemeClr val="tx2"/>
                </a:solidFill>
                <a:latin typeface="Calibri" charset="0"/>
                <a:ea typeface="Calibri" charset="0"/>
                <a:cs typeface="Calibri" charset="0"/>
              </a:rPr>
              <a:t>APS</a:t>
            </a:r>
            <a:br>
              <a:rPr lang="en-US" sz="675" b="1" dirty="0">
                <a:solidFill>
                  <a:schemeClr val="tx2"/>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Opioids</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tx2"/>
                </a:solidFill>
                <a:latin typeface="Calibri" charset="0"/>
                <a:ea typeface="Calibri" charset="0"/>
                <a:cs typeface="Calibri" charset="0"/>
              </a:rPr>
              <a:t>ASA</a:t>
            </a:r>
            <a:br>
              <a:rPr lang="en-US" sz="675" b="1" dirty="0">
                <a:solidFill>
                  <a:schemeClr val="tx2"/>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Opioids</a:t>
            </a:r>
            <a:endParaRPr lang="en-US" sz="675" i="1" dirty="0">
              <a:solidFill>
                <a:srgbClr val="FF0000"/>
              </a:solidFill>
              <a:latin typeface="Calibri" charset="0"/>
              <a:ea typeface="Calibri" charset="0"/>
              <a:cs typeface="Calibri" charset="0"/>
            </a:endParaRPr>
          </a:p>
          <a:p>
            <a:pPr algn="ctr" defTabSz="257003">
              <a:spcAft>
                <a:spcPts val="375"/>
              </a:spcAft>
            </a:pPr>
            <a:r>
              <a:rPr lang="en-US" sz="675" b="1" dirty="0">
                <a:solidFill>
                  <a:schemeClr val="accent6"/>
                </a:solidFill>
                <a:latin typeface="Calibri" charset="0"/>
                <a:ea typeface="Calibri" charset="0"/>
                <a:cs typeface="Calibri" charset="0"/>
              </a:rPr>
              <a:t>Swedish Guidelines</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i="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accent6"/>
                </a:solidFill>
                <a:latin typeface="Calibri" charset="0"/>
                <a:ea typeface="Calibri" charset="0"/>
                <a:cs typeface="Calibri" charset="0"/>
              </a:rPr>
              <a:t>RCEM</a:t>
            </a:r>
            <a:br>
              <a:rPr lang="en-US" sz="675" b="1" dirty="0">
                <a:solidFill>
                  <a:schemeClr val="accent6"/>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b="1" dirty="0">
              <a:solidFill>
                <a:srgbClr val="001E46"/>
              </a:solidFill>
              <a:latin typeface="Calibri" charset="0"/>
              <a:ea typeface="Calibri" charset="0"/>
              <a:cs typeface="Calibri" charset="0"/>
            </a:endParaRPr>
          </a:p>
          <a:p>
            <a:pPr algn="ctr" defTabSz="257003">
              <a:spcAft>
                <a:spcPts val="375"/>
              </a:spcAft>
            </a:pPr>
            <a:r>
              <a:rPr lang="en-US" sz="675" b="1" dirty="0">
                <a:solidFill>
                  <a:schemeClr val="tx2"/>
                </a:solidFill>
                <a:latin typeface="Calibri" charset="0"/>
                <a:ea typeface="Calibri" charset="0"/>
                <a:cs typeface="Calibri" charset="0"/>
              </a:rPr>
              <a:t>AAP/AAPD</a:t>
            </a:r>
            <a:br>
              <a:rPr lang="en-US" sz="675" b="1" dirty="0">
                <a:solidFill>
                  <a:schemeClr val="tx2"/>
                </a:solidFill>
                <a:latin typeface="Calibri" charset="0"/>
                <a:ea typeface="Calibri" charset="0"/>
                <a:cs typeface="Calibri" charset="0"/>
              </a:rPr>
            </a:br>
            <a:r>
              <a:rPr lang="en-US" sz="675" i="1" dirty="0">
                <a:solidFill>
                  <a:schemeClr val="tx1">
                    <a:lumMod val="65000"/>
                    <a:lumOff val="35000"/>
                  </a:schemeClr>
                </a:solidFill>
                <a:latin typeface="Calibri" charset="0"/>
                <a:ea typeface="Calibri" charset="0"/>
                <a:cs typeface="Calibri" charset="0"/>
              </a:rPr>
              <a:t>Sedation</a:t>
            </a:r>
            <a:endParaRPr lang="en-US" sz="675" i="1" dirty="0">
              <a:solidFill>
                <a:srgbClr val="001E46"/>
              </a:solidFill>
              <a:latin typeface="Calibri" charset="0"/>
              <a:ea typeface="Calibri" charset="0"/>
              <a:cs typeface="Calibri" charset="0"/>
            </a:endParaRPr>
          </a:p>
          <a:p>
            <a:pPr algn="ctr" defTabSz="257003">
              <a:spcAft>
                <a:spcPts val="375"/>
              </a:spcAft>
            </a:pPr>
            <a:r>
              <a:rPr lang="en-US" altLang="en-US" sz="675" b="1" dirty="0">
                <a:solidFill>
                  <a:schemeClr val="tx2"/>
                </a:solidFill>
                <a:latin typeface="Calibri" charset="0"/>
                <a:ea typeface="Calibri" charset="0"/>
                <a:cs typeface="Calibri" charset="0"/>
              </a:rPr>
              <a:t>SCAI/SPA/CCAS</a:t>
            </a:r>
            <a:br>
              <a:rPr lang="en-US" altLang="en-US" sz="675" b="1" dirty="0">
                <a:solidFill>
                  <a:schemeClr val="tx2"/>
                </a:solidFill>
                <a:latin typeface="Calibri" charset="0"/>
                <a:ea typeface="Calibri" charset="0"/>
                <a:cs typeface="Calibri" charset="0"/>
              </a:rPr>
            </a:br>
            <a:r>
              <a:rPr lang="en-US" altLang="en-US" sz="675" i="1" dirty="0">
                <a:solidFill>
                  <a:schemeClr val="tx1">
                    <a:lumMod val="65000"/>
                    <a:lumOff val="35000"/>
                  </a:schemeClr>
                </a:solidFill>
                <a:latin typeface="Calibri" charset="0"/>
                <a:ea typeface="Calibri" charset="0"/>
                <a:cs typeface="Calibri" charset="0"/>
              </a:rPr>
              <a:t>Sedation</a:t>
            </a:r>
            <a:r>
              <a:rPr lang="en-US" altLang="en-US" sz="675" b="1" dirty="0">
                <a:solidFill>
                  <a:schemeClr val="tx1">
                    <a:lumMod val="65000"/>
                    <a:lumOff val="35000"/>
                  </a:schemeClr>
                </a:solidFill>
                <a:latin typeface="Calibri" charset="0"/>
                <a:ea typeface="Calibri" charset="0"/>
                <a:cs typeface="Calibri" charset="0"/>
              </a:rPr>
              <a:t> </a:t>
            </a:r>
            <a:endParaRPr lang="en-US" sz="675" i="1" dirty="0">
              <a:solidFill>
                <a:schemeClr val="tx1">
                  <a:lumMod val="65000"/>
                  <a:lumOff val="35000"/>
                </a:schemeClr>
              </a:solidFill>
              <a:latin typeface="Calibri" charset="0"/>
              <a:ea typeface="Calibri" charset="0"/>
              <a:cs typeface="Calibri" charset="0"/>
            </a:endParaRPr>
          </a:p>
        </p:txBody>
      </p:sp>
      <p:sp>
        <p:nvSpPr>
          <p:cNvPr id="34" name="AutoShape 16"/>
          <p:cNvSpPr>
            <a:spLocks/>
          </p:cNvSpPr>
          <p:nvPr/>
        </p:nvSpPr>
        <p:spPr bwMode="auto">
          <a:xfrm>
            <a:off x="6243245" y="1583277"/>
            <a:ext cx="413777" cy="38438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8575" cap="flat" cmpd="sng">
            <a:solidFill>
              <a:schemeClr val="bg1"/>
            </a:solidFill>
            <a:prstDash val="solid"/>
            <a:miter lim="0"/>
            <a:headEnd/>
            <a:tailEnd/>
          </a:ln>
          <a:effectLst/>
          <a:extLst/>
        </p:spPr>
        <p:txBody>
          <a:bodyPr lIns="0" tIns="0" rIns="0" bIns="0" anchor="ctr"/>
          <a:lstStyle/>
          <a:p>
            <a:pPr defTabSz="257003">
              <a:defRPr/>
            </a:pPr>
            <a:endParaRPr lang="es-ES" sz="3150">
              <a:solidFill>
                <a:srgbClr val="001E46"/>
              </a:solidFill>
              <a:effectLst>
                <a:outerShdw blurRad="38100" dist="38100" dir="2700000" algn="tl">
                  <a:srgbClr val="000000"/>
                </a:outerShdw>
              </a:effectLst>
              <a:latin typeface="Gill Sans" charset="0"/>
              <a:cs typeface="Gill Sans" charset="0"/>
              <a:sym typeface="Gill Sans" charset="0"/>
            </a:endParaRPr>
          </a:p>
        </p:txBody>
      </p:sp>
      <p:sp>
        <p:nvSpPr>
          <p:cNvPr id="3" name="TextBox 2"/>
          <p:cNvSpPr txBox="1"/>
          <p:nvPr/>
        </p:nvSpPr>
        <p:spPr>
          <a:xfrm>
            <a:off x="1161848" y="4598247"/>
            <a:ext cx="1537902" cy="608358"/>
          </a:xfrm>
          <a:prstGeom prst="rect">
            <a:avLst/>
          </a:prstGeom>
          <a:solidFill>
            <a:schemeClr val="bg1"/>
          </a:solidFill>
          <a:ln>
            <a:solidFill>
              <a:schemeClr val="tx1"/>
            </a:solidFill>
          </a:ln>
        </p:spPr>
        <p:txBody>
          <a:bodyPr wrap="square" lIns="0" tIns="0" rIns="0" bIns="0" rtlCol="0" anchor="t" anchorCtr="0">
            <a:noAutofit/>
          </a:bodyPr>
          <a:lstStyle/>
          <a:p>
            <a:pPr algn="ctr" defTabSz="342669">
              <a:lnSpc>
                <a:spcPts val="1425"/>
              </a:lnSpc>
            </a:pPr>
            <a:r>
              <a:rPr lang="en-US" sz="1200" b="1" dirty="0">
                <a:solidFill>
                  <a:srgbClr val="001E46"/>
                </a:solidFill>
                <a:latin typeface="Calibri" charset="0"/>
                <a:ea typeface="Calibri" charset="0"/>
                <a:cs typeface="Calibri" charset="0"/>
              </a:rPr>
              <a:t>US/N American</a:t>
            </a:r>
          </a:p>
          <a:p>
            <a:pPr algn="ctr" defTabSz="342669">
              <a:lnSpc>
                <a:spcPts val="1425"/>
              </a:lnSpc>
            </a:pPr>
            <a:r>
              <a:rPr lang="en-US" sz="1200" b="1" dirty="0">
                <a:solidFill>
                  <a:schemeClr val="accent6"/>
                </a:solidFill>
                <a:latin typeface="Calibri" charset="0"/>
                <a:ea typeface="Calibri" charset="0"/>
                <a:cs typeface="Calibri" charset="0"/>
              </a:rPr>
              <a:t>Europe</a:t>
            </a:r>
          </a:p>
          <a:p>
            <a:pPr algn="ctr" defTabSz="342669">
              <a:lnSpc>
                <a:spcPts val="1425"/>
              </a:lnSpc>
            </a:pPr>
            <a:r>
              <a:rPr lang="en-US" sz="1200" b="1" dirty="0">
                <a:solidFill>
                  <a:schemeClr val="accent5"/>
                </a:solidFill>
                <a:latin typeface="Calibri" charset="0"/>
                <a:ea typeface="Calibri" charset="0"/>
                <a:cs typeface="Calibri" charset="0"/>
              </a:rPr>
              <a:t>Australasian</a:t>
            </a:r>
          </a:p>
        </p:txBody>
      </p:sp>
      <p:sp>
        <p:nvSpPr>
          <p:cNvPr id="15" name="TextBox 14"/>
          <p:cNvSpPr txBox="1"/>
          <p:nvPr/>
        </p:nvSpPr>
        <p:spPr>
          <a:xfrm>
            <a:off x="593531" y="1630495"/>
            <a:ext cx="554012" cy="253895"/>
          </a:xfrm>
          <a:prstGeom prst="rect">
            <a:avLst/>
          </a:prstGeom>
          <a:noFill/>
          <a:ln>
            <a:noFill/>
          </a:ln>
        </p:spPr>
        <p:txBody>
          <a:bodyPr wrap="square" lIns="68559" tIns="34280" rIns="68559" bIns="34280" rtlCol="0">
            <a:spAutoFit/>
          </a:bodyPr>
          <a:lstStyle/>
          <a:p>
            <a:pPr algn="ctr" defTabSz="257003"/>
            <a:r>
              <a:rPr lang="en-US" sz="1200" b="1" dirty="0">
                <a:solidFill>
                  <a:srgbClr val="001E46"/>
                </a:solidFill>
              </a:rPr>
              <a:t>2011</a:t>
            </a:r>
          </a:p>
        </p:txBody>
      </p:sp>
      <p:sp>
        <p:nvSpPr>
          <p:cNvPr id="29" name="TextBox 28"/>
          <p:cNvSpPr txBox="1"/>
          <p:nvPr/>
        </p:nvSpPr>
        <p:spPr>
          <a:xfrm>
            <a:off x="1701876" y="1630495"/>
            <a:ext cx="554012" cy="253895"/>
          </a:xfrm>
          <a:prstGeom prst="rect">
            <a:avLst/>
          </a:prstGeom>
          <a:noFill/>
          <a:ln>
            <a:noFill/>
          </a:ln>
        </p:spPr>
        <p:txBody>
          <a:bodyPr wrap="square" lIns="68559" tIns="34280" rIns="68559" bIns="34280" rtlCol="0">
            <a:spAutoFit/>
          </a:bodyPr>
          <a:lstStyle/>
          <a:p>
            <a:pPr algn="ctr" defTabSz="257003"/>
            <a:r>
              <a:rPr lang="en-US" sz="1200" b="1" dirty="0">
                <a:solidFill>
                  <a:srgbClr val="001E46"/>
                </a:solidFill>
              </a:rPr>
              <a:t>2012</a:t>
            </a:r>
          </a:p>
        </p:txBody>
      </p:sp>
      <p:sp>
        <p:nvSpPr>
          <p:cNvPr id="30" name="TextBox 29"/>
          <p:cNvSpPr txBox="1"/>
          <p:nvPr/>
        </p:nvSpPr>
        <p:spPr>
          <a:xfrm>
            <a:off x="2805904" y="1630495"/>
            <a:ext cx="554012" cy="253895"/>
          </a:xfrm>
          <a:prstGeom prst="rect">
            <a:avLst/>
          </a:prstGeom>
          <a:noFill/>
          <a:ln>
            <a:noFill/>
          </a:ln>
        </p:spPr>
        <p:txBody>
          <a:bodyPr wrap="square" lIns="68559" tIns="34280" rIns="68559" bIns="34280" rtlCol="0">
            <a:spAutoFit/>
          </a:bodyPr>
          <a:lstStyle/>
          <a:p>
            <a:pPr algn="ctr" defTabSz="257003"/>
            <a:r>
              <a:rPr lang="en-US" sz="1200" b="1" dirty="0">
                <a:solidFill>
                  <a:srgbClr val="001E46"/>
                </a:solidFill>
              </a:rPr>
              <a:t>2013</a:t>
            </a:r>
          </a:p>
        </p:txBody>
      </p:sp>
      <p:sp>
        <p:nvSpPr>
          <p:cNvPr id="13" name="TextBox 12"/>
          <p:cNvSpPr txBox="1"/>
          <p:nvPr/>
        </p:nvSpPr>
        <p:spPr>
          <a:xfrm>
            <a:off x="3920958" y="1630495"/>
            <a:ext cx="554012" cy="253895"/>
          </a:xfrm>
          <a:prstGeom prst="rect">
            <a:avLst/>
          </a:prstGeom>
          <a:noFill/>
          <a:ln>
            <a:noFill/>
          </a:ln>
        </p:spPr>
        <p:txBody>
          <a:bodyPr wrap="square" lIns="68559" tIns="34280" rIns="68559" bIns="34280" rtlCol="0">
            <a:spAutoFit/>
          </a:bodyPr>
          <a:lstStyle/>
          <a:p>
            <a:pPr algn="ctr" defTabSz="257003"/>
            <a:r>
              <a:rPr lang="en-US" sz="1200" b="1" dirty="0">
                <a:solidFill>
                  <a:srgbClr val="001E46"/>
                </a:solidFill>
              </a:rPr>
              <a:t>2014</a:t>
            </a:r>
          </a:p>
        </p:txBody>
      </p:sp>
      <p:sp>
        <p:nvSpPr>
          <p:cNvPr id="46" name="TextBox 45"/>
          <p:cNvSpPr txBox="1"/>
          <p:nvPr/>
        </p:nvSpPr>
        <p:spPr>
          <a:xfrm>
            <a:off x="5024586" y="1630495"/>
            <a:ext cx="554012" cy="253895"/>
          </a:xfrm>
          <a:prstGeom prst="rect">
            <a:avLst/>
          </a:prstGeom>
          <a:noFill/>
          <a:ln>
            <a:noFill/>
          </a:ln>
        </p:spPr>
        <p:txBody>
          <a:bodyPr wrap="square" lIns="68559" tIns="34280" rIns="68559" bIns="34280" rtlCol="0">
            <a:spAutoFit/>
          </a:bodyPr>
          <a:lstStyle/>
          <a:p>
            <a:pPr algn="ctr" defTabSz="257003"/>
            <a:r>
              <a:rPr lang="en-US" sz="1200" b="1" dirty="0">
                <a:solidFill>
                  <a:srgbClr val="001E46"/>
                </a:solidFill>
              </a:rPr>
              <a:t>2015</a:t>
            </a:r>
          </a:p>
        </p:txBody>
      </p:sp>
      <p:sp>
        <p:nvSpPr>
          <p:cNvPr id="36" name="TextBox 35"/>
          <p:cNvSpPr txBox="1"/>
          <p:nvPr/>
        </p:nvSpPr>
        <p:spPr>
          <a:xfrm>
            <a:off x="6173647" y="1629670"/>
            <a:ext cx="554012" cy="253895"/>
          </a:xfrm>
          <a:prstGeom prst="rect">
            <a:avLst/>
          </a:prstGeom>
          <a:noFill/>
          <a:ln>
            <a:noFill/>
          </a:ln>
        </p:spPr>
        <p:txBody>
          <a:bodyPr wrap="square" lIns="68559" tIns="34280" rIns="68559" bIns="34280" rtlCol="0">
            <a:spAutoFit/>
          </a:bodyPr>
          <a:lstStyle/>
          <a:p>
            <a:pPr algn="ctr" defTabSz="257003"/>
            <a:r>
              <a:rPr lang="en-US" sz="1200" b="1" dirty="0">
                <a:solidFill>
                  <a:srgbClr val="001E46"/>
                </a:solidFill>
              </a:rPr>
              <a:t>2016</a:t>
            </a:r>
          </a:p>
        </p:txBody>
      </p:sp>
    </p:spTree>
    <p:extLst>
      <p:ext uri="{BB962C8B-B14F-4D97-AF65-F5344CB8AC3E}">
        <p14:creationId xmlns="" xmlns:p14="http://schemas.microsoft.com/office/powerpoint/2010/main" val="403192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23" y="-263655"/>
            <a:ext cx="8792308" cy="1336956"/>
          </a:xfrm>
        </p:spPr>
        <p:txBody>
          <a:bodyPr/>
          <a:lstStyle/>
          <a:p>
            <a:r>
              <a:rPr lang="en-US" sz="4000" dirty="0"/>
              <a:t>What is Respiratory Compromise?</a:t>
            </a:r>
          </a:p>
        </p:txBody>
      </p:sp>
      <p:sp>
        <p:nvSpPr>
          <p:cNvPr id="3" name="Content Placeholder 2"/>
          <p:cNvSpPr>
            <a:spLocks noGrp="1"/>
          </p:cNvSpPr>
          <p:nvPr>
            <p:ph idx="1"/>
          </p:nvPr>
        </p:nvSpPr>
        <p:spPr>
          <a:xfrm>
            <a:off x="214923" y="1600201"/>
            <a:ext cx="8792308" cy="4343400"/>
          </a:xfrm>
        </p:spPr>
        <p:txBody>
          <a:bodyPr>
            <a:normAutofit fontScale="92500" lnSpcReduction="10000"/>
          </a:bodyPr>
          <a:lstStyle/>
          <a:p>
            <a:r>
              <a:rPr lang="en-US" dirty="0">
                <a:latin typeface="Effra"/>
                <a:ea typeface="Effra"/>
                <a:cs typeface="Effra"/>
              </a:rPr>
              <a:t>Respiratory Compromise </a:t>
            </a:r>
            <a:r>
              <a:rPr lang="en-US" dirty="0">
                <a:ea typeface="Effra"/>
                <a:cs typeface="Effra"/>
              </a:rPr>
              <a:t>is </a:t>
            </a:r>
            <a:r>
              <a:rPr lang="en-US" dirty="0"/>
              <a:t>a state in which there is a high likelihood of </a:t>
            </a:r>
            <a:r>
              <a:rPr lang="en-US" dirty="0" err="1"/>
              <a:t>decompensation</a:t>
            </a:r>
            <a:r>
              <a:rPr lang="en-US" dirty="0"/>
              <a:t> into respiratory insufficiency, respiratory failure or death.</a:t>
            </a:r>
          </a:p>
          <a:p>
            <a:pPr marL="0" indent="0">
              <a:buNone/>
            </a:pPr>
            <a:r>
              <a:rPr lang="en-US" dirty="0">
                <a:ea typeface="Effra"/>
                <a:cs typeface="Effra"/>
              </a:rPr>
              <a:t>			</a:t>
            </a:r>
            <a:r>
              <a:rPr lang="en-US" sz="1700" dirty="0">
                <a:ea typeface="Effra"/>
                <a:cs typeface="Effra"/>
              </a:rPr>
              <a:t>- The respiratory compromise institute</a:t>
            </a:r>
            <a:r>
              <a:rPr lang="en-US" sz="1700" baseline="30000" dirty="0">
                <a:ea typeface="Effra"/>
                <a:cs typeface="Effra"/>
              </a:rPr>
              <a:t>1</a:t>
            </a:r>
            <a:endParaRPr lang="en-US" sz="1700" dirty="0">
              <a:ea typeface="Effra"/>
              <a:cs typeface="Effra"/>
            </a:endParaRPr>
          </a:p>
          <a:p>
            <a:endParaRPr lang="en-US" dirty="0"/>
          </a:p>
          <a:p>
            <a:r>
              <a:rPr lang="en-US" i="1" dirty="0"/>
              <a:t>“I define respiratory compromise as a state of pre-respiratory failure…It's something that’s subtle. It's an early stage along a pathway of decline.” </a:t>
            </a:r>
          </a:p>
          <a:p>
            <a:pPr marL="349250" lvl="1" indent="0">
              <a:buNone/>
            </a:pPr>
            <a:r>
              <a:rPr lang="en-US" sz="1700" i="1" dirty="0"/>
              <a:t>				</a:t>
            </a:r>
          </a:p>
          <a:p>
            <a:pPr marL="349250" lvl="1" indent="0">
              <a:buNone/>
            </a:pPr>
            <a:r>
              <a:rPr lang="en-US" sz="1700" i="1" dirty="0"/>
              <a:t>			- </a:t>
            </a:r>
            <a:r>
              <a:rPr lang="en-US" sz="1700" dirty="0"/>
              <a:t>Peter</a:t>
            </a:r>
            <a:r>
              <a:rPr lang="en-US" sz="1700" i="1" dirty="0"/>
              <a:t> </a:t>
            </a:r>
            <a:r>
              <a:rPr lang="en-US" sz="1700" dirty="0"/>
              <a:t>Marshall, MD</a:t>
            </a:r>
          </a:p>
          <a:p>
            <a:pPr marL="349250" lvl="1" indent="0">
              <a:buNone/>
            </a:pPr>
            <a:r>
              <a:rPr lang="en-US" sz="1700" dirty="0"/>
              <a:t>			Assistant Professor Yale University School of Medicine</a:t>
            </a:r>
          </a:p>
          <a:p>
            <a:endParaRPr lang="en-US" dirty="0"/>
          </a:p>
        </p:txBody>
      </p:sp>
      <p:sp>
        <p:nvSpPr>
          <p:cNvPr id="4" name="TextBox 3"/>
          <p:cNvSpPr txBox="1"/>
          <p:nvPr/>
        </p:nvSpPr>
        <p:spPr>
          <a:xfrm>
            <a:off x="0" y="6413078"/>
            <a:ext cx="3842982" cy="307777"/>
          </a:xfrm>
          <a:prstGeom prst="rect">
            <a:avLst/>
          </a:prstGeom>
          <a:noFill/>
        </p:spPr>
        <p:txBody>
          <a:bodyPr wrap="none" rtlCol="0">
            <a:spAutoFit/>
          </a:bodyPr>
          <a:lstStyle/>
          <a:p>
            <a:r>
              <a:rPr lang="en-US" sz="1400" dirty="0"/>
              <a:t>1. http://</a:t>
            </a:r>
            <a:r>
              <a:rPr lang="en-US" sz="1400" dirty="0" err="1"/>
              <a:t>www.respiratorycompromise.org</a:t>
            </a:r>
            <a:r>
              <a:rPr lang="en-US" sz="1400" dirty="0"/>
              <a:t>/</a:t>
            </a:r>
          </a:p>
        </p:txBody>
      </p:sp>
    </p:spTree>
    <p:extLst>
      <p:ext uri="{BB962C8B-B14F-4D97-AF65-F5344CB8AC3E}">
        <p14:creationId xmlns="" xmlns:p14="http://schemas.microsoft.com/office/powerpoint/2010/main" val="4136967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012471"/>
            <a:ext cx="8042276" cy="1336956"/>
          </a:xfrm>
        </p:spPr>
        <p:txBody>
          <a:bodyPr/>
          <a:lstStyle/>
          <a:p>
            <a:r>
              <a:rPr lang="en-US" dirty="0"/>
              <a:t>QUESTIONS?</a:t>
            </a:r>
          </a:p>
        </p:txBody>
      </p:sp>
    </p:spTree>
    <p:extLst>
      <p:ext uri="{BB962C8B-B14F-4D97-AF65-F5344CB8AC3E}">
        <p14:creationId xmlns="" xmlns:p14="http://schemas.microsoft.com/office/powerpoint/2010/main" val="46771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rotWithShape="1">
          <a:blip r:embed="rId3"/>
          <a:srcRect r="26749" b="34953"/>
          <a:stretch/>
        </p:blipFill>
        <p:spPr>
          <a:xfrm>
            <a:off x="1" y="428856"/>
            <a:ext cx="9144000" cy="4787913"/>
          </a:xfrm>
          <a:prstGeom prst="rect">
            <a:avLst/>
          </a:prstGeom>
          <a:ln>
            <a:solidFill>
              <a:schemeClr val="accent1"/>
            </a:solidFill>
          </a:ln>
        </p:spPr>
      </p:pic>
      <p:sp>
        <p:nvSpPr>
          <p:cNvPr id="3" name="Rectangle 2"/>
          <p:cNvSpPr/>
          <p:nvPr/>
        </p:nvSpPr>
        <p:spPr>
          <a:xfrm>
            <a:off x="167516" y="5314547"/>
            <a:ext cx="9144000" cy="6589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b="1" i="1" dirty="0">
                <a:solidFill>
                  <a:srgbClr val="FF0000"/>
                </a:solidFill>
              </a:rPr>
              <a:t>Up to 73% of in-hospital cardiopulmonary arrests were judged to be “potentially avoidable.” Clinical signs of deterioration in the preceding 24 h were not acted on in nearly half of </a:t>
            </a:r>
            <a:r>
              <a:rPr lang="en-US" i="1" dirty="0">
                <a:solidFill>
                  <a:srgbClr val="FF0000"/>
                </a:solidFill>
              </a:rPr>
              <a:t>cases.   </a:t>
            </a:r>
            <a:r>
              <a:rPr lang="en-US" sz="1200" i="1" dirty="0">
                <a:solidFill>
                  <a:srgbClr val="FF0000"/>
                </a:solidFill>
              </a:rPr>
              <a:t>-</a:t>
            </a:r>
            <a:r>
              <a:rPr lang="en-US" sz="1200" i="1" dirty="0" err="1">
                <a:solidFill>
                  <a:srgbClr val="FF0000"/>
                </a:solidFill>
              </a:rPr>
              <a:t>Hodgetts</a:t>
            </a:r>
            <a:r>
              <a:rPr lang="en-US" sz="1200" i="1" dirty="0">
                <a:solidFill>
                  <a:srgbClr val="FF0000"/>
                </a:solidFill>
              </a:rPr>
              <a:t>, </a:t>
            </a:r>
            <a:r>
              <a:rPr lang="en-US" sz="1200" i="1" dirty="0" err="1">
                <a:solidFill>
                  <a:srgbClr val="FF0000"/>
                </a:solidFill>
              </a:rPr>
              <a:t>Resus</a:t>
            </a:r>
            <a:r>
              <a:rPr lang="en-US" sz="1200" i="1" dirty="0">
                <a:solidFill>
                  <a:srgbClr val="FF0000"/>
                </a:solidFill>
              </a:rPr>
              <a:t> 2002</a:t>
            </a:r>
            <a:endParaRPr lang="en-US" i="1" dirty="0">
              <a:solidFill>
                <a:srgbClr val="FF0000"/>
              </a:solidFill>
            </a:endParaRPr>
          </a:p>
        </p:txBody>
      </p:sp>
      <p:pic>
        <p:nvPicPr>
          <p:cNvPr id="5" name="Picture 4"/>
          <p:cNvPicPr>
            <a:picLocks noChangeAspect="1"/>
          </p:cNvPicPr>
          <p:nvPr/>
        </p:nvPicPr>
        <p:blipFill>
          <a:blip r:embed="rId4"/>
          <a:stretch>
            <a:fillRect/>
          </a:stretch>
        </p:blipFill>
        <p:spPr>
          <a:xfrm>
            <a:off x="167515" y="6258942"/>
            <a:ext cx="8770660" cy="539074"/>
          </a:xfrm>
          <a:prstGeom prst="rect">
            <a:avLst/>
          </a:prstGeom>
        </p:spPr>
      </p:pic>
    </p:spTree>
    <p:extLst>
      <p:ext uri="{BB962C8B-B14F-4D97-AF65-F5344CB8AC3E}">
        <p14:creationId xmlns="" xmlns:p14="http://schemas.microsoft.com/office/powerpoint/2010/main" val="175226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28852"/>
            <a:ext cx="8042276" cy="1336956"/>
          </a:xfrm>
        </p:spPr>
        <p:txBody>
          <a:bodyPr/>
          <a:lstStyle/>
          <a:p>
            <a:r>
              <a:rPr lang="en-US" dirty="0"/>
              <a:t>RC by the Numbers</a:t>
            </a:r>
          </a:p>
        </p:txBody>
      </p:sp>
      <p:sp>
        <p:nvSpPr>
          <p:cNvPr id="3" name="Content Placeholder 2"/>
          <p:cNvSpPr>
            <a:spLocks noGrp="1"/>
          </p:cNvSpPr>
          <p:nvPr>
            <p:ph idx="1"/>
          </p:nvPr>
        </p:nvSpPr>
        <p:spPr>
          <a:xfrm>
            <a:off x="214923" y="1893278"/>
            <a:ext cx="8792307" cy="4343400"/>
          </a:xfrm>
        </p:spPr>
        <p:txBody>
          <a:bodyPr>
            <a:normAutofit lnSpcReduction="10000"/>
          </a:bodyPr>
          <a:lstStyle/>
          <a:p>
            <a:r>
              <a:rPr lang="en-US" b="1" dirty="0"/>
              <a:t>2</a:t>
            </a:r>
            <a:r>
              <a:rPr lang="en-US" b="1" baseline="30000" dirty="0"/>
              <a:t>nd</a:t>
            </a:r>
            <a:r>
              <a:rPr lang="en-US" dirty="0"/>
              <a:t> leading </a:t>
            </a:r>
            <a:r>
              <a:rPr lang="en-US" b="1" dirty="0"/>
              <a:t>avoidable</a:t>
            </a:r>
            <a:r>
              <a:rPr lang="en-US" dirty="0"/>
              <a:t> patient safety issue </a:t>
            </a:r>
          </a:p>
          <a:p>
            <a:endParaRPr lang="en-US" dirty="0"/>
          </a:p>
          <a:p>
            <a:r>
              <a:rPr lang="en-US" b="1" dirty="0"/>
              <a:t>3</a:t>
            </a:r>
            <a:r>
              <a:rPr lang="en-US" b="1" baseline="30000" dirty="0"/>
              <a:t>rd</a:t>
            </a:r>
            <a:r>
              <a:rPr lang="en-US" dirty="0"/>
              <a:t> most common cause of </a:t>
            </a:r>
            <a:r>
              <a:rPr lang="en-US" b="1" dirty="0"/>
              <a:t>avoidable</a:t>
            </a:r>
            <a:r>
              <a:rPr lang="en-US" dirty="0"/>
              <a:t> </a:t>
            </a:r>
            <a:r>
              <a:rPr lang="en-US" b="1" dirty="0"/>
              <a:t>deaths</a:t>
            </a:r>
            <a:r>
              <a:rPr lang="en-US" dirty="0"/>
              <a:t> in the US</a:t>
            </a:r>
          </a:p>
          <a:p>
            <a:pPr lvl="1"/>
            <a:r>
              <a:rPr lang="en-US" dirty="0"/>
              <a:t>Estimated 300,000-400,000 per year </a:t>
            </a:r>
          </a:p>
          <a:p>
            <a:endParaRPr lang="en-US" dirty="0"/>
          </a:p>
          <a:p>
            <a:r>
              <a:rPr lang="en-US" b="1" dirty="0"/>
              <a:t>3</a:t>
            </a:r>
            <a:r>
              <a:rPr lang="en-US" b="1" baseline="30000" dirty="0"/>
              <a:t>rd</a:t>
            </a:r>
            <a:r>
              <a:rPr lang="en-US" b="1" dirty="0"/>
              <a:t> </a:t>
            </a:r>
            <a:r>
              <a:rPr lang="en-US" dirty="0"/>
              <a:t>most rapidly increasing hospital inpatient </a:t>
            </a:r>
            <a:r>
              <a:rPr lang="en-US" b="1" dirty="0"/>
              <a:t>cost</a:t>
            </a:r>
            <a:r>
              <a:rPr lang="en-US" dirty="0"/>
              <a:t> in US</a:t>
            </a:r>
          </a:p>
          <a:p>
            <a:endParaRPr lang="en-US" dirty="0"/>
          </a:p>
          <a:p>
            <a:r>
              <a:rPr lang="en-US" b="1" dirty="0"/>
              <a:t>5</a:t>
            </a:r>
            <a:r>
              <a:rPr lang="en-US" b="1" baseline="30000" dirty="0"/>
              <a:t>th</a:t>
            </a:r>
            <a:r>
              <a:rPr lang="en-US" dirty="0"/>
              <a:t> ranked condition leading to increasing hospital </a:t>
            </a:r>
            <a:r>
              <a:rPr lang="en-US" b="1" dirty="0"/>
              <a:t>costs</a:t>
            </a:r>
          </a:p>
        </p:txBody>
      </p:sp>
      <p:sp>
        <p:nvSpPr>
          <p:cNvPr id="4" name="TextBox 3"/>
          <p:cNvSpPr txBox="1"/>
          <p:nvPr/>
        </p:nvSpPr>
        <p:spPr>
          <a:xfrm>
            <a:off x="2110154" y="813232"/>
            <a:ext cx="5160187" cy="369332"/>
          </a:xfrm>
          <a:prstGeom prst="rect">
            <a:avLst/>
          </a:prstGeom>
          <a:noFill/>
        </p:spPr>
        <p:txBody>
          <a:bodyPr wrap="none" rtlCol="0">
            <a:spAutoFit/>
          </a:bodyPr>
          <a:lstStyle/>
          <a:p>
            <a:r>
              <a:rPr lang="en-US" b="1" dirty="0"/>
              <a:t>COMMON. COSTLY. DEADLY. PREVENTABLE.</a:t>
            </a:r>
          </a:p>
        </p:txBody>
      </p:sp>
      <p:sp>
        <p:nvSpPr>
          <p:cNvPr id="6" name="Oval 5"/>
          <p:cNvSpPr/>
          <p:nvPr/>
        </p:nvSpPr>
        <p:spPr>
          <a:xfrm>
            <a:off x="214923" y="1719385"/>
            <a:ext cx="1367692" cy="476928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156619" y="4103077"/>
            <a:ext cx="1821299" cy="2385591"/>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817078" y="1504462"/>
            <a:ext cx="4318000" cy="2754923"/>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802923" y="2833077"/>
            <a:ext cx="1610394" cy="9144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6396335"/>
            <a:ext cx="8135560" cy="461665"/>
          </a:xfrm>
          <a:prstGeom prst="rect">
            <a:avLst/>
          </a:prstGeom>
          <a:noFill/>
        </p:spPr>
        <p:txBody>
          <a:bodyPr wrap="none" rtlCol="0">
            <a:spAutoFit/>
          </a:bodyPr>
          <a:lstStyle/>
          <a:p>
            <a:pPr marL="228600" indent="-228600">
              <a:buAutoNum type="arabicPeriod"/>
            </a:pPr>
            <a:r>
              <a:rPr lang="en-US" sz="1200" dirty="0" err="1"/>
              <a:t>Wier</a:t>
            </a:r>
            <a:r>
              <a:rPr lang="en-US" sz="1200" dirty="0"/>
              <a:t> LM, Henke R, Friedman B. Diagnostic Groups with Rapidly Increasing Costs, by Payer, 2001-2007: </a:t>
            </a:r>
          </a:p>
          <a:p>
            <a:pPr marL="228600" indent="-228600">
              <a:buAutoNum type="arabicPeriod"/>
            </a:pPr>
            <a:r>
              <a:rPr lang="en-US" sz="1200" dirty="0"/>
              <a:t>Statistical Brief #91. Healthcare Cost and Utilization Project (HCUP) Statistical Briefs. Rockville MD2010.</a:t>
            </a:r>
          </a:p>
        </p:txBody>
      </p:sp>
    </p:spTree>
    <p:extLst>
      <p:ext uri="{BB962C8B-B14F-4D97-AF65-F5344CB8AC3E}">
        <p14:creationId xmlns="" xmlns:p14="http://schemas.microsoft.com/office/powerpoint/2010/main" val="139725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93637"/>
            <a:ext cx="7643688" cy="740713"/>
          </a:xfrm>
        </p:spPr>
        <p:txBody>
          <a:bodyPr>
            <a:noAutofit/>
          </a:bodyPr>
          <a:lstStyle/>
          <a:p>
            <a:r>
              <a:rPr lang="en-US" sz="3200" dirty="0"/>
              <a:t>The Problem</a:t>
            </a:r>
          </a:p>
        </p:txBody>
      </p:sp>
      <p:sp>
        <p:nvSpPr>
          <p:cNvPr id="3" name="Content Placeholder 2"/>
          <p:cNvSpPr>
            <a:spLocks noGrp="1"/>
          </p:cNvSpPr>
          <p:nvPr>
            <p:ph idx="1"/>
          </p:nvPr>
        </p:nvSpPr>
        <p:spPr>
          <a:xfrm>
            <a:off x="408790" y="1169659"/>
            <a:ext cx="8584431" cy="4037042"/>
          </a:xfrm>
        </p:spPr>
        <p:txBody>
          <a:bodyPr>
            <a:noAutofit/>
          </a:bodyPr>
          <a:lstStyle/>
          <a:p>
            <a:pPr marL="342900" indent="-342900">
              <a:spcBef>
                <a:spcPts val="0"/>
              </a:spcBef>
              <a:buClr>
                <a:srgbClr val="6BACC3"/>
              </a:buClr>
            </a:pPr>
            <a:r>
              <a:rPr lang="en-US" sz="2400" b="0" dirty="0"/>
              <a:t>77% records missing a vital sign</a:t>
            </a:r>
            <a:r>
              <a:rPr lang="en-US" sz="2400" b="0" baseline="30000" dirty="0"/>
              <a:t>1</a:t>
            </a:r>
            <a:r>
              <a:rPr lang="en-US" sz="2400" b="0" baseline="30000" dirty="0">
                <a:solidFill>
                  <a:srgbClr val="FFFFFF"/>
                </a:solidFill>
              </a:rPr>
              <a:t>1</a:t>
            </a:r>
            <a:r>
              <a:rPr lang="en-US" sz="2400" b="0" dirty="0"/>
              <a:t> </a:t>
            </a:r>
          </a:p>
          <a:p>
            <a:pPr marL="342900" lvl="1" indent="-342900">
              <a:spcBef>
                <a:spcPts val="0"/>
              </a:spcBef>
              <a:buClr>
                <a:srgbClr val="6BACC3"/>
              </a:buClr>
            </a:pPr>
            <a:r>
              <a:rPr lang="en-US" sz="2400" dirty="0"/>
              <a:t>Failure to recognize r</a:t>
            </a:r>
            <a:r>
              <a:rPr lang="en-US" sz="2400" b="0" dirty="0"/>
              <a:t>espiratory rate – least documented VS</a:t>
            </a:r>
            <a:endParaRPr lang="en-US" sz="2400" b="0" baseline="30000" dirty="0"/>
          </a:p>
          <a:p>
            <a:pPr marL="342900" indent="-342900">
              <a:spcBef>
                <a:spcPts val="0"/>
              </a:spcBef>
              <a:buClr>
                <a:srgbClr val="6BACC3"/>
              </a:buClr>
            </a:pPr>
            <a:r>
              <a:rPr lang="en-US" sz="2400" b="0" dirty="0"/>
              <a:t>Delayed interventions occur in 50% of patients with respiratory distress, with a median duration of delay of 12 </a:t>
            </a:r>
            <a:r>
              <a:rPr lang="en-US" sz="2400" b="0" dirty="0" err="1"/>
              <a:t>hours.</a:t>
            </a:r>
            <a:r>
              <a:rPr lang="en-US" sz="2400" b="0" baseline="30000" dirty="0" err="1"/>
              <a:t>2</a:t>
            </a:r>
            <a:endParaRPr lang="en-US" sz="2400" b="0" baseline="30000" dirty="0"/>
          </a:p>
          <a:p>
            <a:pPr marL="342900" indent="-342900">
              <a:spcBef>
                <a:spcPts val="0"/>
              </a:spcBef>
              <a:buClr>
                <a:srgbClr val="6BACC3"/>
              </a:buClr>
            </a:pPr>
            <a:r>
              <a:rPr lang="en-US" dirty="0"/>
              <a:t>Higher risk for postop respiratory complications (</a:t>
            </a:r>
            <a:r>
              <a:rPr lang="en-US" sz="2200" dirty="0" err="1"/>
              <a:t>PRC</a:t>
            </a:r>
            <a:r>
              <a:rPr lang="en-US" sz="2200" dirty="0"/>
              <a:t>)  = first 24 </a:t>
            </a:r>
            <a:r>
              <a:rPr lang="en-US" sz="2200" dirty="0" err="1"/>
              <a:t>hours</a:t>
            </a:r>
            <a:r>
              <a:rPr lang="en-US" sz="2200" baseline="30000" dirty="0" err="1"/>
              <a:t>4</a:t>
            </a:r>
            <a:endParaRPr lang="en-US" sz="2400" b="0" baseline="30000" dirty="0"/>
          </a:p>
          <a:p>
            <a:pPr marL="342900" indent="-342900">
              <a:spcBef>
                <a:spcPts val="0"/>
              </a:spcBef>
              <a:buClr>
                <a:srgbClr val="6BACC3"/>
              </a:buClr>
            </a:pPr>
            <a:r>
              <a:rPr lang="en-US" sz="2400" b="0" dirty="0"/>
              <a:t>Early detection of RC</a:t>
            </a:r>
          </a:p>
          <a:p>
            <a:pPr marL="679450" lvl="1" indent="-342900">
              <a:spcBef>
                <a:spcPts val="0"/>
              </a:spcBef>
              <a:buClr>
                <a:schemeClr val="bg2">
                  <a:lumMod val="25000"/>
                </a:schemeClr>
              </a:buClr>
            </a:pPr>
            <a:r>
              <a:rPr lang="en-US" b="0" dirty="0"/>
              <a:t>Determines success of </a:t>
            </a:r>
            <a:r>
              <a:rPr lang="en-US" b="0" dirty="0" err="1"/>
              <a:t>interventions</a:t>
            </a:r>
            <a:r>
              <a:rPr lang="en-US" b="0" baseline="30000" dirty="0" err="1"/>
              <a:t>3</a:t>
            </a:r>
            <a:r>
              <a:rPr lang="en-US" b="0" baseline="30000" dirty="0" err="1">
                <a:solidFill>
                  <a:srgbClr val="FFFFFF"/>
                </a:solidFill>
              </a:rPr>
              <a:t>2</a:t>
            </a:r>
            <a:endParaRPr lang="en-US" b="0" baseline="30000" dirty="0">
              <a:solidFill>
                <a:srgbClr val="FFFFFF"/>
              </a:solidFill>
            </a:endParaRPr>
          </a:p>
          <a:p>
            <a:pPr marL="679450" lvl="1" indent="-342900">
              <a:spcBef>
                <a:spcPts val="0"/>
              </a:spcBef>
              <a:buClr>
                <a:schemeClr val="bg2">
                  <a:lumMod val="25000"/>
                </a:schemeClr>
              </a:buClr>
            </a:pPr>
            <a:r>
              <a:rPr lang="en-US" b="0" dirty="0"/>
              <a:t>Reduces rescue </a:t>
            </a:r>
            <a:r>
              <a:rPr lang="en-US" b="0" dirty="0" err="1"/>
              <a:t>calls</a:t>
            </a:r>
            <a:r>
              <a:rPr lang="en-US" b="0" baseline="30000" dirty="0" err="1"/>
              <a:t>3</a:t>
            </a:r>
            <a:endParaRPr lang="en-US" b="0" baseline="30000" dirty="0"/>
          </a:p>
          <a:p>
            <a:pPr marL="679450" lvl="1" indent="-342900">
              <a:spcBef>
                <a:spcPts val="0"/>
              </a:spcBef>
              <a:buClr>
                <a:schemeClr val="bg2">
                  <a:lumMod val="25000"/>
                </a:schemeClr>
              </a:buClr>
            </a:pPr>
            <a:r>
              <a:rPr lang="en-US" sz="2200" b="0" dirty="0"/>
              <a:t>Reduces ICU </a:t>
            </a:r>
            <a:r>
              <a:rPr lang="en-US" sz="2200" b="0" dirty="0" err="1"/>
              <a:t>admissions</a:t>
            </a:r>
            <a:r>
              <a:rPr lang="en-US" sz="2200" b="0" baseline="30000" dirty="0" err="1"/>
              <a:t>3</a:t>
            </a:r>
            <a:endParaRPr lang="en-US" sz="2200" b="0" dirty="0"/>
          </a:p>
        </p:txBody>
      </p:sp>
      <p:sp>
        <p:nvSpPr>
          <p:cNvPr id="5" name="Rectangle 4"/>
          <p:cNvSpPr/>
          <p:nvPr/>
        </p:nvSpPr>
        <p:spPr>
          <a:xfrm>
            <a:off x="816991" y="5517232"/>
            <a:ext cx="8176230" cy="954107"/>
          </a:xfrm>
          <a:prstGeom prst="rect">
            <a:avLst/>
          </a:prstGeom>
          <a:noFill/>
        </p:spPr>
        <p:txBody>
          <a:bodyPr wrap="square">
            <a:spAutoFit/>
          </a:bodyPr>
          <a:lstStyle/>
          <a:p>
            <a:pPr marL="228600" indent="-228600">
              <a:buFont typeface="+mj-lt"/>
              <a:buAutoNum type="arabicPeriod"/>
            </a:pPr>
            <a:r>
              <a:rPr lang="en-US" sz="800" dirty="0">
                <a:solidFill>
                  <a:srgbClr val="000000"/>
                </a:solidFill>
                <a:latin typeface="Arial" panose="020B0604020202020204" pitchFamily="34" charset="0"/>
                <a:cs typeface="Arial" panose="020B0604020202020204" pitchFamily="34" charset="0"/>
              </a:rPr>
              <a:t>Chen J, Hillman K, Bellomo R, et al. The impact of introducing medical emergency team system on the documentations of vital signs. Resuscitation. 2009;80:35-43.  </a:t>
            </a:r>
          </a:p>
          <a:p>
            <a:pPr marL="228600" indent="-228600">
              <a:buFont typeface="+mj-lt"/>
              <a:buAutoNum type="arabicPeriod"/>
            </a:pPr>
            <a:r>
              <a:rPr lang="en-US" sz="800" dirty="0">
                <a:solidFill>
                  <a:srgbClr val="000000"/>
                </a:solidFill>
                <a:latin typeface="Arial" panose="020B0604020202020204" pitchFamily="34" charset="0"/>
                <a:cs typeface="Arial" panose="020B0604020202020204" pitchFamily="34" charset="0"/>
              </a:rPr>
              <a:t>Quach JL, Downey AW, Haase M, et al. Characteristics and outcomes of patients receiving a medical emergency team review for respiratory distress or hypotension. J Crit Care 2008;23:325-31. </a:t>
            </a:r>
          </a:p>
          <a:p>
            <a:pPr marL="228600" indent="-228600">
              <a:buFont typeface="+mj-lt"/>
              <a:buAutoNum type="arabicPeriod"/>
            </a:pPr>
            <a:r>
              <a:rPr lang="en-US" sz="800" dirty="0">
                <a:solidFill>
                  <a:srgbClr val="000000"/>
                </a:solidFill>
                <a:latin typeface="Arial" panose="020B0604020202020204" pitchFamily="34" charset="0"/>
                <a:cs typeface="Arial" panose="020B0604020202020204" pitchFamily="34" charset="0"/>
              </a:rPr>
              <a:t>Taenzer AH, Pyke JB, McGrath SP, Blike GT. Impact of pulse oximetry surveillance on rescue events and intensive care unit transfers: a before-and-after concurrence study. Anesthesiology. 2010;112:282-7 </a:t>
            </a:r>
          </a:p>
          <a:p>
            <a:pPr marL="228600" indent="-228600">
              <a:buFont typeface="+mj-lt"/>
              <a:buAutoNum type="arabicPeriod"/>
            </a:pPr>
            <a:r>
              <a:rPr lang="en-US" sz="800" dirty="0">
                <a:solidFill>
                  <a:srgbClr val="000000"/>
                </a:solidFill>
                <a:latin typeface="Arial" panose="020B0604020202020204" pitchFamily="34" charset="0"/>
                <a:cs typeface="Arial" panose="020B0604020202020204" pitchFamily="34" charset="0"/>
              </a:rPr>
              <a:t>Taylor S, Kirton OC, Staff I, Kozol RA. Postoperative day one: a high risk period for respiratory events. Am J Surg. 2005;190(5):752-6</a:t>
            </a:r>
          </a:p>
          <a:p>
            <a:endParaRPr lang="en-US" sz="800" dirty="0">
              <a:solidFill>
                <a:srgbClr val="000000"/>
              </a:solidFill>
              <a:latin typeface="Calibri"/>
              <a:cs typeface="Calibri"/>
            </a:endParaRPr>
          </a:p>
        </p:txBody>
      </p:sp>
    </p:spTree>
    <p:extLst>
      <p:ext uri="{BB962C8B-B14F-4D97-AF65-F5344CB8AC3E}">
        <p14:creationId xmlns="" xmlns:p14="http://schemas.microsoft.com/office/powerpoint/2010/main" val="22721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Snapstorage\marlam\My Documents\Adobe Connect\January files\CapnographyBasics\Audio as mp3 files\Basic-slide 3.mp3"/>
  <p:tag name="PPSNARRATION" val="4,1665720672,O:\Capnography\OKC\Other ModulesforUploadingtoAgile\Basics1\BasicsofCO2Monitoring-2007_pptx\Media.ppcx"/>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0E6ECDD-BF49-4EFC-9836-3146241C99D9}&quot;/&gt;&lt;filename val=&quot;C:\DOCUME~1\vardag\LOCALS~1\Temp\PR\data\asimages\{00E6ECDD-BF49-4EFC-9836-3146241C99D9}.png&quot;/&gt;&lt;hasEffects val=&quot;1&quot;/&gt;&lt;left val=&quot;53.28&quot;/&gt;&lt;top val=&quot;21.78&quot;/&gt;&lt;width val=&quot;615.3&quot;/&gt;&lt;height val=&quot;92.52&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PSNARRATIONPROPS" val="H:\My Documents\In Process\AdobePresenter\IPI\IPI End-user\IPI END USER - mp3\IPI END USER 009.mp3"/>
  <p:tag name="PPSNARRATION" val="10,1247256221,H:\My Documents\In Process\AdobePresenter\IPI\ipi-end user_pptx\Media.ppcx"/>
  <p:tag name="TIMELINE" val="5.3/19.4"/>
  <p:tag name="ARTICULATE_SLIDE_GUID" val="62e8e997-7089-40ea-8d9a-bdb599ce4004"/>
  <p:tag name="AUDIO_IMPORT" val="S:\eL\9_ORIDION\MM0664_Integrated Pulmonary Index (IPI) Training for the Sales Professional\audio\MM0664_audio_edited\IPI06.mp3"/>
  <p:tag name="AUDIO_ID" val="327"/>
  <p:tag name="ELAPSEDTIME" val="40.112"/>
  <p:tag name="ARTICULATE_SLIDE_PAUSE" val="1"/>
  <p:tag name="ARTICULATE_NAV_LEVEL" val="1"/>
  <p:tag name="ARTICULATE_PLAYLIST_ID" val="-1"/>
  <p:tag name="ARTICULATE_LOCK_SLIDE" val="0"/>
  <p:tag name="ARTICULATE_SLIDE_NAV" val="6"/>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21248</TotalTime>
  <Words>6808</Words>
  <Application>Microsoft Office PowerPoint</Application>
  <PresentationFormat>On-screen Show (4:3)</PresentationFormat>
  <Paragraphs>705</Paragraphs>
  <Slides>50</Slides>
  <Notes>32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Breeze</vt:lpstr>
      <vt:lpstr>RESPIRATORY COMPROMISE:  Prevent the Preventable</vt:lpstr>
      <vt:lpstr>THE FACES OF RESPIRATORY COMPROMISE</vt:lpstr>
      <vt:lpstr>Lecture Objectives</vt:lpstr>
      <vt:lpstr>Slide 4</vt:lpstr>
      <vt:lpstr>What is Respiratory Compromise?</vt:lpstr>
      <vt:lpstr>Slide 6</vt:lpstr>
      <vt:lpstr>RC by the Numbers</vt:lpstr>
      <vt:lpstr>Slide 8</vt:lpstr>
      <vt:lpstr>The Problem</vt:lpstr>
      <vt:lpstr>Slide 10</vt:lpstr>
      <vt:lpstr>Understanding Respiratory Anatomy  and Physiology </vt:lpstr>
      <vt:lpstr> Oxygenation and Ventilation</vt:lpstr>
      <vt:lpstr>Physiology of Oxygenation</vt:lpstr>
      <vt:lpstr>Physiology of Ventilation</vt:lpstr>
      <vt:lpstr>Gas Exchange and Transport</vt:lpstr>
      <vt:lpstr>Gas Exchange and Transport (Cont’d)</vt:lpstr>
      <vt:lpstr>Control of Ventilation</vt:lpstr>
      <vt:lpstr>Recognizing Respiratory Depression (RD)1</vt:lpstr>
      <vt:lpstr>Slide 19</vt:lpstr>
      <vt:lpstr>Slide 20</vt:lpstr>
      <vt:lpstr>Slide 21</vt:lpstr>
      <vt:lpstr>Slide 22</vt:lpstr>
      <vt:lpstr>When to Monitor</vt:lpstr>
      <vt:lpstr>When To Monitor</vt:lpstr>
      <vt:lpstr>Slide 25</vt:lpstr>
      <vt:lpstr>Carbon Dioxide</vt:lpstr>
      <vt:lpstr>Oxygenation vs. Ventilation</vt:lpstr>
      <vt:lpstr>CO2 Monitoring: Terminology</vt:lpstr>
      <vt:lpstr>Capnography</vt:lpstr>
      <vt:lpstr>Slide 30</vt:lpstr>
      <vt:lpstr>Capnographic Monitoring and  its Effects on Safety of Sedation</vt:lpstr>
      <vt:lpstr>Capnographic Monitoring and  its Effects on Safety of Sedation (cont’d)</vt:lpstr>
      <vt:lpstr>Microstream® Capnography and Patient Monitoring During Moderate Sedation</vt:lpstr>
      <vt:lpstr>Microstream Capnography  and Patient Monitoring (cont’d)</vt:lpstr>
      <vt:lpstr>Respiratory Therapists and Pain Management Using  End Tidal CO2 Monitoring</vt:lpstr>
      <vt:lpstr>ETCO2 Monitoring in the ED</vt:lpstr>
      <vt:lpstr>Capnography &amp; Oximetry in PCA pts</vt:lpstr>
      <vt:lpstr>What is missing with continuous SpO2? (pulse oximeter with RR)</vt:lpstr>
      <vt:lpstr>Capnography as a diagnostic indicator  </vt:lpstr>
      <vt:lpstr>Capnography as a diagnostic indicator for Sepsis</vt:lpstr>
      <vt:lpstr>PRODIGY STUDY</vt:lpstr>
      <vt:lpstr>Cost Saving</vt:lpstr>
      <vt:lpstr>Slide 43</vt:lpstr>
      <vt:lpstr>Capnography</vt:lpstr>
      <vt:lpstr>SpO2 plus EtCO2</vt:lpstr>
      <vt:lpstr>Important but Different Measurements</vt:lpstr>
      <vt:lpstr>Integrated Pulmonary Index </vt:lpstr>
      <vt:lpstr>Respiratory compromise: a dangerous cascade</vt:lpstr>
      <vt:lpstr>Growing Wave of Capnography</vt:lpstr>
      <vt:lpstr>QUESTIONS?</vt:lpstr>
    </vt:vector>
  </TitlesOfParts>
  <Company>UPMC/PITT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COMPROMISE:  The preventable problem that is common, costly, and deadly</dc:title>
  <dc:creator>Brian Berry</dc:creator>
  <cp:lastModifiedBy>jshimizu</cp:lastModifiedBy>
  <cp:revision>189</cp:revision>
  <dcterms:created xsi:type="dcterms:W3CDTF">2016-02-03T23:24:37Z</dcterms:created>
  <dcterms:modified xsi:type="dcterms:W3CDTF">2018-10-19T23:55:35Z</dcterms:modified>
</cp:coreProperties>
</file>